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1351" r:id="rId2"/>
    <p:sldId id="1339" r:id="rId3"/>
    <p:sldId id="1340" r:id="rId4"/>
    <p:sldId id="1343" r:id="rId5"/>
    <p:sldId id="1325" r:id="rId6"/>
    <p:sldId id="1344" r:id="rId7"/>
    <p:sldId id="1323" r:id="rId8"/>
    <p:sldId id="1322" r:id="rId9"/>
    <p:sldId id="1342" r:id="rId10"/>
    <p:sldId id="1345" r:id="rId11"/>
    <p:sldId id="1346" r:id="rId12"/>
    <p:sldId id="1347" r:id="rId13"/>
    <p:sldId id="1338" r:id="rId14"/>
    <p:sldId id="1348" r:id="rId15"/>
    <p:sldId id="1349" r:id="rId16"/>
    <p:sldId id="1350" r:id="rId17"/>
  </p:sldIdLst>
  <p:sldSz cx="9144000" cy="6858000" type="screen4x3"/>
  <p:notesSz cx="9874250" cy="679767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72">
          <p15:clr>
            <a:srgbClr val="A4A3A4"/>
          </p15:clr>
        </p15:guide>
        <p15:guide id="2" orient="horz" pos="4319">
          <p15:clr>
            <a:srgbClr val="A4A3A4"/>
          </p15:clr>
        </p15:guide>
        <p15:guide id="3" orient="horz" pos="121">
          <p15:clr>
            <a:srgbClr val="A4A3A4"/>
          </p15:clr>
        </p15:guide>
        <p15:guide id="4" orient="horz" pos="3838">
          <p15:clr>
            <a:srgbClr val="A4A3A4"/>
          </p15:clr>
        </p15:guide>
        <p15:guide id="5" orient="horz" pos="4127">
          <p15:clr>
            <a:srgbClr val="A4A3A4"/>
          </p15:clr>
        </p15:guide>
        <p15:guide id="6" orient="horz" pos="4065">
          <p15:clr>
            <a:srgbClr val="A4A3A4"/>
          </p15:clr>
        </p15:guide>
        <p15:guide id="7" orient="horz" pos="730">
          <p15:clr>
            <a:srgbClr val="A4A3A4"/>
          </p15:clr>
        </p15:guide>
        <p15:guide id="8" orient="horz" pos="663">
          <p15:clr>
            <a:srgbClr val="A4A3A4"/>
          </p15:clr>
        </p15:guide>
        <p15:guide id="9" pos="2715">
          <p15:clr>
            <a:srgbClr val="A4A3A4"/>
          </p15:clr>
        </p15:guide>
        <p15:guide id="10" pos="5759">
          <p15:clr>
            <a:srgbClr val="A4A3A4"/>
          </p15:clr>
        </p15:guide>
        <p15:guide id="11" pos="5556">
          <p15:clr>
            <a:srgbClr val="A4A3A4"/>
          </p15:clr>
        </p15:guide>
        <p15:guide id="12" pos="158">
          <p15:clr>
            <a:srgbClr val="A4A3A4"/>
          </p15:clr>
        </p15:guide>
        <p15:guide id="13" pos="204">
          <p15:clr>
            <a:srgbClr val="A4A3A4"/>
          </p15:clr>
        </p15:guide>
        <p15:guide id="14" pos="5375">
          <p15:clr>
            <a:srgbClr val="A4A3A4"/>
          </p15:clr>
        </p15:guide>
        <p15:guide id="15" pos="2880">
          <p15:clr>
            <a:srgbClr val="A4A3A4"/>
          </p15:clr>
        </p15:guide>
        <p15:guide id="16" pos="347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41" userDrawn="1">
          <p15:clr>
            <a:srgbClr val="A4A3A4"/>
          </p15:clr>
        </p15:guide>
        <p15:guide id="2" pos="311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FFFFCC"/>
    <a:srgbClr val="3CBEE1"/>
    <a:srgbClr val="3CBEE0"/>
    <a:srgbClr val="3CBEE2"/>
    <a:srgbClr val="00CC99"/>
    <a:srgbClr val="006600"/>
    <a:srgbClr val="0000FF"/>
    <a:srgbClr val="66FFCC"/>
    <a:srgbClr val="B82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17292A2E-F333-43FB-9621-5CBBE7FDCDCB}" styleName="Светлый стиль 2 -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5A111915-BE36-4E01-A7E5-04B1672EAD32}" styleName="Светлый стиль 2 -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9631B5-78F2-41C9-869B-9F39066F8104}" styleName="Средний стиль 3 - 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B344D84-9AFB-497E-A393-DC336BA19D2E}" styleName="Средний стиль 3 -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5BE263C-DBD7-4A20-BB59-AAB30ACAA65A}" styleName="Средний стиль 3 -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269D01E-BC32-4049-B463-5C60D7B0CCD2}" styleName="Стиль из темы 2 - акцент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802" autoAdjust="0"/>
    <p:restoredTop sz="93012" autoAdjust="0"/>
  </p:normalViewPr>
  <p:slideViewPr>
    <p:cSldViewPr>
      <p:cViewPr varScale="1">
        <p:scale>
          <a:sx n="96" d="100"/>
          <a:sy n="96" d="100"/>
        </p:scale>
        <p:origin x="1314" y="96"/>
      </p:cViewPr>
      <p:guideLst>
        <p:guide orient="horz" pos="2172"/>
        <p:guide orient="horz" pos="4319"/>
        <p:guide orient="horz" pos="121"/>
        <p:guide orient="horz" pos="3838"/>
        <p:guide orient="horz" pos="4127"/>
        <p:guide orient="horz" pos="4065"/>
        <p:guide orient="horz" pos="730"/>
        <p:guide orient="horz" pos="663"/>
        <p:guide pos="2715"/>
        <p:guide pos="5759"/>
        <p:guide pos="5556"/>
        <p:guide pos="158"/>
        <p:guide pos="204"/>
        <p:guide pos="5375"/>
        <p:guide pos="2880"/>
        <p:guide pos="3470"/>
      </p:guideLst>
    </p:cSldViewPr>
  </p:slideViewPr>
  <p:outlineViewPr>
    <p:cViewPr>
      <p:scale>
        <a:sx n="33" d="100"/>
        <a:sy n="33" d="100"/>
      </p:scale>
      <p:origin x="0" y="325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1" d="100"/>
        <a:sy n="81" d="100"/>
      </p:scale>
      <p:origin x="0" y="2718"/>
    </p:cViewPr>
  </p:sorterViewPr>
  <p:notesViewPr>
    <p:cSldViewPr>
      <p:cViewPr varScale="1">
        <p:scale>
          <a:sx n="52" d="100"/>
          <a:sy n="52" d="100"/>
        </p:scale>
        <p:origin x="-1908" y="-96"/>
      </p:cViewPr>
      <p:guideLst>
        <p:guide orient="horz" pos="2141"/>
        <p:guide pos="311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2"/>
    </mc:Choice>
    <mc:Fallback>
      <c:style val="2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6242024695668736"/>
          <c:y val="5.1400626623242789E-2"/>
          <c:w val="0.63989774945640965"/>
          <c:h val="0.75672315145060509"/>
        </c:manualLayout>
      </c:layout>
      <c:bar3DChart>
        <c:barDir val="col"/>
        <c:grouping val="clustered"/>
        <c:varyColors val="0"/>
        <c:ser>
          <c:idx val="0"/>
          <c:order val="0"/>
          <c:tx>
            <c:v>Выращено посадочного материала</c:v>
          </c:tx>
          <c:spPr>
            <a:solidFill>
              <a:srgbClr val="7030A0"/>
            </a:solidFill>
          </c:spPr>
          <c:invertIfNegative val="0"/>
          <c:cat>
            <c:numRef>
              <c:f>Лист1!$A$39:$A$49</c:f>
              <c:numCache>
                <c:formatCode>General</c:formatCode>
                <c:ptCount val="11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</c:v>
                </c:pt>
              </c:numCache>
            </c:numRef>
          </c:cat>
          <c:val>
            <c:numRef>
              <c:f>Лист1!$B$39:$B$49</c:f>
              <c:numCache>
                <c:formatCode>General</c:formatCode>
                <c:ptCount val="11"/>
                <c:pt idx="0">
                  <c:v>30783.4</c:v>
                </c:pt>
                <c:pt idx="1">
                  <c:v>25692.3</c:v>
                </c:pt>
                <c:pt idx="2">
                  <c:v>39366.699999999997</c:v>
                </c:pt>
                <c:pt idx="3">
                  <c:v>32872</c:v>
                </c:pt>
                <c:pt idx="4">
                  <c:v>46809.4</c:v>
                </c:pt>
                <c:pt idx="5">
                  <c:v>46868.2</c:v>
                </c:pt>
                <c:pt idx="6">
                  <c:v>53905.599999999999</c:v>
                </c:pt>
                <c:pt idx="7">
                  <c:v>89467.5</c:v>
                </c:pt>
                <c:pt idx="8">
                  <c:v>93454.5</c:v>
                </c:pt>
                <c:pt idx="9">
                  <c:v>63851.9</c:v>
                </c:pt>
                <c:pt idx="10" formatCode="0.0">
                  <c:v>78763.37000000001</c:v>
                </c:pt>
              </c:numCache>
            </c:numRef>
          </c:val>
        </c:ser>
        <c:ser>
          <c:idx val="1"/>
          <c:order val="1"/>
          <c:tx>
            <c:v>Сертифицировано посадочного материала</c:v>
          </c:tx>
          <c:invertIfNegative val="0"/>
          <c:cat>
            <c:numRef>
              <c:f>Лист1!$A$39:$A$49</c:f>
              <c:numCache>
                <c:formatCode>General</c:formatCode>
                <c:ptCount val="11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</c:v>
                </c:pt>
              </c:numCache>
            </c:numRef>
          </c:cat>
          <c:val>
            <c:numRef>
              <c:f>Лист1!$C$39:$C$49</c:f>
              <c:numCache>
                <c:formatCode>General</c:formatCode>
                <c:ptCount val="11"/>
                <c:pt idx="0">
                  <c:v>10426.799999999997</c:v>
                </c:pt>
                <c:pt idx="1">
                  <c:v>10209.299999999997</c:v>
                </c:pt>
                <c:pt idx="2">
                  <c:v>10188.9</c:v>
                </c:pt>
                <c:pt idx="3">
                  <c:v>14396.8</c:v>
                </c:pt>
                <c:pt idx="4">
                  <c:v>11266.9</c:v>
                </c:pt>
                <c:pt idx="5">
                  <c:v>14752.7</c:v>
                </c:pt>
                <c:pt idx="6">
                  <c:v>26901.5</c:v>
                </c:pt>
                <c:pt idx="7">
                  <c:v>30690.5</c:v>
                </c:pt>
                <c:pt idx="8">
                  <c:v>36662.1</c:v>
                </c:pt>
                <c:pt idx="9">
                  <c:v>52032.1</c:v>
                </c:pt>
                <c:pt idx="10">
                  <c:v>68817.88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19703848"/>
        <c:axId val="219704240"/>
        <c:axId val="0"/>
      </c:bar3DChart>
      <c:catAx>
        <c:axId val="2197038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19704240"/>
        <c:crosses val="autoZero"/>
        <c:auto val="1"/>
        <c:lblAlgn val="ctr"/>
        <c:lblOffset val="100"/>
        <c:noMultiLvlLbl val="0"/>
      </c:catAx>
      <c:valAx>
        <c:axId val="219704240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ru-RU"/>
                  <a:t>Кол-во, тыс. шт.</a:t>
                </a:r>
              </a:p>
            </c:rich>
          </c:tx>
          <c:layout>
            <c:manualLayout>
              <c:xMode val="edge"/>
              <c:yMode val="edge"/>
              <c:x val="8.0853018372703464E-3"/>
              <c:y val="0.28266685905099564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21970384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0170975503062114"/>
          <c:y val="0.2489655906885985"/>
          <c:w val="0.18995691163604553"/>
          <c:h val="0.52451388602602678"/>
        </c:manualLayout>
      </c:layout>
      <c:overlay val="0"/>
    </c:legend>
    <c:plotVisOnly val="1"/>
    <c:dispBlanksAs val="gap"/>
    <c:showDLblsOverMax val="0"/>
  </c:chart>
  <c:spPr>
    <a:noFill/>
    <a:ln w="9525" cap="flat" cmpd="sng" algn="ctr">
      <a:solidFill>
        <a:schemeClr val="accent3">
          <a:shade val="95000"/>
          <a:satMod val="105000"/>
        </a:schemeClr>
      </a:solidFill>
      <a:prstDash val="solid"/>
    </a:ln>
    <a:effectLst>
      <a:outerShdw blurRad="40000" dist="20000" dir="5400000" rotWithShape="0">
        <a:srgbClr val="000000">
          <a:alpha val="38000"/>
        </a:srgbClr>
      </a:outerShdw>
    </a:effectLst>
  </c:spPr>
  <c:txPr>
    <a:bodyPr/>
    <a:lstStyle/>
    <a:p>
      <a:pPr>
        <a:defRPr sz="1200">
          <a:solidFill>
            <a:schemeClr val="dk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ru-RU"/>
          </a:p>
        </c:rich>
      </c:tx>
      <c:layout>
        <c:manualLayout>
          <c:xMode val="edge"/>
          <c:yMode val="edge"/>
          <c:x val="0.14292484111158324"/>
          <c:y val="0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0.24573354871418648"/>
          <c:y val="0.15741937764490821"/>
          <c:w val="0.51768732454698629"/>
          <c:h val="0.68354747199806087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'Отеч-ин'!$A$52</c:f>
              <c:strCache>
                <c:ptCount val="1"/>
                <c:pt idx="0">
                  <c:v>Яблоня</c:v>
                </c:pt>
              </c:strCache>
            </c:strRef>
          </c:tx>
          <c:invertIfNegative val="0"/>
          <c:cat>
            <c:strRef>
              <c:f>'Отеч-ин'!$B$51:$I$51</c:f>
              <c:strCache>
                <c:ptCount val="8"/>
                <c:pt idx="0">
                  <c:v>Центральный ФО</c:v>
                </c:pt>
                <c:pt idx="1">
                  <c:v>Северо-Западный ФО</c:v>
                </c:pt>
                <c:pt idx="2">
                  <c:v>Южный ФО</c:v>
                </c:pt>
                <c:pt idx="3">
                  <c:v>Северо-Кавказский ФО</c:v>
                </c:pt>
                <c:pt idx="4">
                  <c:v>Приволжский ФО</c:v>
                </c:pt>
                <c:pt idx="5">
                  <c:v>Уральский   ФО</c:v>
                </c:pt>
                <c:pt idx="6">
                  <c:v>Сибирский ФО</c:v>
                </c:pt>
                <c:pt idx="7">
                  <c:v>Дальневосточный  ФО</c:v>
                </c:pt>
              </c:strCache>
            </c:strRef>
          </c:cat>
          <c:val>
            <c:numRef>
              <c:f>'Отеч-ин'!$B$52:$I$52</c:f>
              <c:numCache>
                <c:formatCode>0.000</c:formatCode>
                <c:ptCount val="8"/>
                <c:pt idx="0">
                  <c:v>3449.9900000000002</c:v>
                </c:pt>
                <c:pt idx="1">
                  <c:v>19.599</c:v>
                </c:pt>
                <c:pt idx="2">
                  <c:v>7781.6890000000003</c:v>
                </c:pt>
                <c:pt idx="3">
                  <c:v>1530.6509999999998</c:v>
                </c:pt>
                <c:pt idx="4">
                  <c:v>604.52099999999996</c:v>
                </c:pt>
                <c:pt idx="5">
                  <c:v>92.418000000000006</c:v>
                </c:pt>
                <c:pt idx="6">
                  <c:v>104.14900000000002</c:v>
                </c:pt>
                <c:pt idx="7">
                  <c:v>11</c:v>
                </c:pt>
              </c:numCache>
            </c:numRef>
          </c:val>
        </c:ser>
        <c:ser>
          <c:idx val="1"/>
          <c:order val="1"/>
          <c:tx>
            <c:strRef>
              <c:f>'Отеч-ин'!$A$53</c:f>
              <c:strCache>
                <c:ptCount val="1"/>
                <c:pt idx="0">
                  <c:v>Груша</c:v>
                </c:pt>
              </c:strCache>
            </c:strRef>
          </c:tx>
          <c:invertIfNegative val="0"/>
          <c:cat>
            <c:strRef>
              <c:f>'Отеч-ин'!$B$51:$I$51</c:f>
              <c:strCache>
                <c:ptCount val="8"/>
                <c:pt idx="0">
                  <c:v>Центральный ФО</c:v>
                </c:pt>
                <c:pt idx="1">
                  <c:v>Северо-Западный ФО</c:v>
                </c:pt>
                <c:pt idx="2">
                  <c:v>Южный ФО</c:v>
                </c:pt>
                <c:pt idx="3">
                  <c:v>Северо-Кавказский ФО</c:v>
                </c:pt>
                <c:pt idx="4">
                  <c:v>Приволжский ФО</c:v>
                </c:pt>
                <c:pt idx="5">
                  <c:v>Уральский   ФО</c:v>
                </c:pt>
                <c:pt idx="6">
                  <c:v>Сибирский ФО</c:v>
                </c:pt>
                <c:pt idx="7">
                  <c:v>Дальневосточный  ФО</c:v>
                </c:pt>
              </c:strCache>
            </c:strRef>
          </c:cat>
          <c:val>
            <c:numRef>
              <c:f>'Отеч-ин'!$B$53:$I$53</c:f>
              <c:numCache>
                <c:formatCode>0.000</c:formatCode>
                <c:ptCount val="8"/>
                <c:pt idx="0">
                  <c:v>200.03100000000001</c:v>
                </c:pt>
                <c:pt idx="1">
                  <c:v>8.3670000000000027</c:v>
                </c:pt>
                <c:pt idx="2">
                  <c:v>125.8</c:v>
                </c:pt>
                <c:pt idx="3">
                  <c:v>47.443000000000005</c:v>
                </c:pt>
                <c:pt idx="4">
                  <c:v>29.08100000000001</c:v>
                </c:pt>
                <c:pt idx="5">
                  <c:v>14.222</c:v>
                </c:pt>
                <c:pt idx="6">
                  <c:v>17.100000000000001</c:v>
                </c:pt>
                <c:pt idx="7">
                  <c:v>1</c:v>
                </c:pt>
              </c:numCache>
            </c:numRef>
          </c:val>
        </c:ser>
        <c:ser>
          <c:idx val="2"/>
          <c:order val="2"/>
          <c:tx>
            <c:strRef>
              <c:f>'Отеч-ин'!$A$54</c:f>
              <c:strCache>
                <c:ptCount val="1"/>
                <c:pt idx="0">
                  <c:v>Абрикос</c:v>
                </c:pt>
              </c:strCache>
            </c:strRef>
          </c:tx>
          <c:invertIfNegative val="0"/>
          <c:cat>
            <c:strRef>
              <c:f>'Отеч-ин'!$B$51:$I$51</c:f>
              <c:strCache>
                <c:ptCount val="8"/>
                <c:pt idx="0">
                  <c:v>Центральный ФО</c:v>
                </c:pt>
                <c:pt idx="1">
                  <c:v>Северо-Западный ФО</c:v>
                </c:pt>
                <c:pt idx="2">
                  <c:v>Южный ФО</c:v>
                </c:pt>
                <c:pt idx="3">
                  <c:v>Северо-Кавказский ФО</c:v>
                </c:pt>
                <c:pt idx="4">
                  <c:v>Приволжский ФО</c:v>
                </c:pt>
                <c:pt idx="5">
                  <c:v>Уральский   ФО</c:v>
                </c:pt>
                <c:pt idx="6">
                  <c:v>Сибирский ФО</c:v>
                </c:pt>
                <c:pt idx="7">
                  <c:v>Дальневосточный  ФО</c:v>
                </c:pt>
              </c:strCache>
            </c:strRef>
          </c:cat>
          <c:val>
            <c:numRef>
              <c:f>'Отеч-ин'!$B$54:$I$54</c:f>
              <c:numCache>
                <c:formatCode>0.000</c:formatCode>
                <c:ptCount val="8"/>
                <c:pt idx="0">
                  <c:v>21.661000000000001</c:v>
                </c:pt>
                <c:pt idx="1">
                  <c:v>0</c:v>
                </c:pt>
                <c:pt idx="2">
                  <c:v>37.14</c:v>
                </c:pt>
                <c:pt idx="3">
                  <c:v>3.9400000000000004</c:v>
                </c:pt>
                <c:pt idx="4">
                  <c:v>0.65000000000000013</c:v>
                </c:pt>
                <c:pt idx="5">
                  <c:v>14.935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</c:ser>
        <c:ser>
          <c:idx val="3"/>
          <c:order val="3"/>
          <c:tx>
            <c:strRef>
              <c:f>'Отеч-ин'!$A$55</c:f>
              <c:strCache>
                <c:ptCount val="1"/>
                <c:pt idx="0">
                  <c:v>Вишня</c:v>
                </c:pt>
              </c:strCache>
            </c:strRef>
          </c:tx>
          <c:invertIfNegative val="0"/>
          <c:cat>
            <c:strRef>
              <c:f>'Отеч-ин'!$B$51:$I$51</c:f>
              <c:strCache>
                <c:ptCount val="8"/>
                <c:pt idx="0">
                  <c:v>Центральный ФО</c:v>
                </c:pt>
                <c:pt idx="1">
                  <c:v>Северо-Западный ФО</c:v>
                </c:pt>
                <c:pt idx="2">
                  <c:v>Южный ФО</c:v>
                </c:pt>
                <c:pt idx="3">
                  <c:v>Северо-Кавказский ФО</c:v>
                </c:pt>
                <c:pt idx="4">
                  <c:v>Приволжский ФО</c:v>
                </c:pt>
                <c:pt idx="5">
                  <c:v>Уральский   ФО</c:v>
                </c:pt>
                <c:pt idx="6">
                  <c:v>Сибирский ФО</c:v>
                </c:pt>
                <c:pt idx="7">
                  <c:v>Дальневосточный  ФО</c:v>
                </c:pt>
              </c:strCache>
            </c:strRef>
          </c:cat>
          <c:val>
            <c:numRef>
              <c:f>'Отеч-ин'!$B$55:$I$55</c:f>
              <c:numCache>
                <c:formatCode>0.000</c:formatCode>
                <c:ptCount val="8"/>
                <c:pt idx="0">
                  <c:v>235.14399999999998</c:v>
                </c:pt>
                <c:pt idx="1">
                  <c:v>6.9530000000000003</c:v>
                </c:pt>
                <c:pt idx="2">
                  <c:v>57.335000000000001</c:v>
                </c:pt>
                <c:pt idx="3">
                  <c:v>7.0299999999999985</c:v>
                </c:pt>
                <c:pt idx="4">
                  <c:v>4.4060000000000015</c:v>
                </c:pt>
                <c:pt idx="5">
                  <c:v>17.3</c:v>
                </c:pt>
                <c:pt idx="6">
                  <c:v>0.25</c:v>
                </c:pt>
                <c:pt idx="7">
                  <c:v>0</c:v>
                </c:pt>
              </c:numCache>
            </c:numRef>
          </c:val>
        </c:ser>
        <c:ser>
          <c:idx val="4"/>
          <c:order val="4"/>
          <c:tx>
            <c:strRef>
              <c:f>'Отеч-ин'!$A$56</c:f>
              <c:strCache>
                <c:ptCount val="1"/>
                <c:pt idx="0">
                  <c:v>Черешня</c:v>
                </c:pt>
              </c:strCache>
            </c:strRef>
          </c:tx>
          <c:invertIfNegative val="0"/>
          <c:cat>
            <c:strRef>
              <c:f>'Отеч-ин'!$B$51:$I$51</c:f>
              <c:strCache>
                <c:ptCount val="8"/>
                <c:pt idx="0">
                  <c:v>Центральный ФО</c:v>
                </c:pt>
                <c:pt idx="1">
                  <c:v>Северо-Западный ФО</c:v>
                </c:pt>
                <c:pt idx="2">
                  <c:v>Южный ФО</c:v>
                </c:pt>
                <c:pt idx="3">
                  <c:v>Северо-Кавказский ФО</c:v>
                </c:pt>
                <c:pt idx="4">
                  <c:v>Приволжский ФО</c:v>
                </c:pt>
                <c:pt idx="5">
                  <c:v>Уральский   ФО</c:v>
                </c:pt>
                <c:pt idx="6">
                  <c:v>Сибирский ФО</c:v>
                </c:pt>
                <c:pt idx="7">
                  <c:v>Дальневосточный  ФО</c:v>
                </c:pt>
              </c:strCache>
            </c:strRef>
          </c:cat>
          <c:val>
            <c:numRef>
              <c:f>'Отеч-ин'!$B$56:$I$56</c:f>
              <c:numCache>
                <c:formatCode>0.000</c:formatCode>
                <c:ptCount val="8"/>
                <c:pt idx="0">
                  <c:v>62.732000000000006</c:v>
                </c:pt>
                <c:pt idx="1">
                  <c:v>9</c:v>
                </c:pt>
                <c:pt idx="2">
                  <c:v>381.42199999999985</c:v>
                </c:pt>
                <c:pt idx="3">
                  <c:v>50.94</c:v>
                </c:pt>
                <c:pt idx="4">
                  <c:v>0.21000000000000002</c:v>
                </c:pt>
                <c:pt idx="5">
                  <c:v>4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</c:ser>
        <c:ser>
          <c:idx val="5"/>
          <c:order val="5"/>
          <c:tx>
            <c:strRef>
              <c:f>'Отеч-ин'!$A$57</c:f>
              <c:strCache>
                <c:ptCount val="1"/>
                <c:pt idx="0">
                  <c:v>Слива </c:v>
                </c:pt>
              </c:strCache>
            </c:strRef>
          </c:tx>
          <c:invertIfNegative val="0"/>
          <c:cat>
            <c:strRef>
              <c:f>'Отеч-ин'!$B$51:$I$51</c:f>
              <c:strCache>
                <c:ptCount val="8"/>
                <c:pt idx="0">
                  <c:v>Центральный ФО</c:v>
                </c:pt>
                <c:pt idx="1">
                  <c:v>Северо-Западный ФО</c:v>
                </c:pt>
                <c:pt idx="2">
                  <c:v>Южный ФО</c:v>
                </c:pt>
                <c:pt idx="3">
                  <c:v>Северо-Кавказский ФО</c:v>
                </c:pt>
                <c:pt idx="4">
                  <c:v>Приволжский ФО</c:v>
                </c:pt>
                <c:pt idx="5">
                  <c:v>Уральский   ФО</c:v>
                </c:pt>
                <c:pt idx="6">
                  <c:v>Сибирский ФО</c:v>
                </c:pt>
                <c:pt idx="7">
                  <c:v>Дальневосточный  ФО</c:v>
                </c:pt>
              </c:strCache>
            </c:strRef>
          </c:cat>
          <c:val>
            <c:numRef>
              <c:f>'Отеч-ин'!$B$57:$I$57</c:f>
              <c:numCache>
                <c:formatCode>0.000</c:formatCode>
                <c:ptCount val="8"/>
                <c:pt idx="0">
                  <c:v>75.592000000000013</c:v>
                </c:pt>
                <c:pt idx="1">
                  <c:v>4.9379999999999997</c:v>
                </c:pt>
                <c:pt idx="2">
                  <c:v>332.55199999999991</c:v>
                </c:pt>
                <c:pt idx="3">
                  <c:v>230.08</c:v>
                </c:pt>
                <c:pt idx="4">
                  <c:v>4.8189999999999982</c:v>
                </c:pt>
                <c:pt idx="5">
                  <c:v>12.453000000000003</c:v>
                </c:pt>
                <c:pt idx="6">
                  <c:v>21.682000000000002</c:v>
                </c:pt>
                <c:pt idx="7">
                  <c:v>0.60000000000000009</c:v>
                </c:pt>
              </c:numCache>
            </c:numRef>
          </c:val>
        </c:ser>
        <c:ser>
          <c:idx val="6"/>
          <c:order val="6"/>
          <c:tx>
            <c:strRef>
              <c:f>'Отеч-ин'!$A$58</c:f>
              <c:strCache>
                <c:ptCount val="1"/>
                <c:pt idx="0">
                  <c:v>Жимолость</c:v>
                </c:pt>
              </c:strCache>
            </c:strRef>
          </c:tx>
          <c:invertIfNegative val="0"/>
          <c:cat>
            <c:strRef>
              <c:f>'Отеч-ин'!$B$51:$I$51</c:f>
              <c:strCache>
                <c:ptCount val="8"/>
                <c:pt idx="0">
                  <c:v>Центральный ФО</c:v>
                </c:pt>
                <c:pt idx="1">
                  <c:v>Северо-Западный ФО</c:v>
                </c:pt>
                <c:pt idx="2">
                  <c:v>Южный ФО</c:v>
                </c:pt>
                <c:pt idx="3">
                  <c:v>Северо-Кавказский ФО</c:v>
                </c:pt>
                <c:pt idx="4">
                  <c:v>Приволжский ФО</c:v>
                </c:pt>
                <c:pt idx="5">
                  <c:v>Уральский   ФО</c:v>
                </c:pt>
                <c:pt idx="6">
                  <c:v>Сибирский ФО</c:v>
                </c:pt>
                <c:pt idx="7">
                  <c:v>Дальневосточный  ФО</c:v>
                </c:pt>
              </c:strCache>
            </c:strRef>
          </c:cat>
          <c:val>
            <c:numRef>
              <c:f>'Отеч-ин'!$B$58:$I$58</c:f>
              <c:numCache>
                <c:formatCode>0.000</c:formatCode>
                <c:ptCount val="8"/>
                <c:pt idx="0">
                  <c:v>51.7</c:v>
                </c:pt>
                <c:pt idx="1">
                  <c:v>3.3</c:v>
                </c:pt>
                <c:pt idx="2">
                  <c:v>0</c:v>
                </c:pt>
                <c:pt idx="3">
                  <c:v>0</c:v>
                </c:pt>
                <c:pt idx="4">
                  <c:v>40.491</c:v>
                </c:pt>
                <c:pt idx="5">
                  <c:v>57.5</c:v>
                </c:pt>
                <c:pt idx="6">
                  <c:v>761.26999999999941</c:v>
                </c:pt>
                <c:pt idx="7">
                  <c:v>0</c:v>
                </c:pt>
              </c:numCache>
            </c:numRef>
          </c:val>
        </c:ser>
        <c:ser>
          <c:idx val="7"/>
          <c:order val="7"/>
          <c:tx>
            <c:strRef>
              <c:f>'Отеч-ин'!$A$59</c:f>
              <c:strCache>
                <c:ptCount val="1"/>
                <c:pt idx="0">
                  <c:v>Крыжовник</c:v>
                </c:pt>
              </c:strCache>
            </c:strRef>
          </c:tx>
          <c:invertIfNegative val="0"/>
          <c:cat>
            <c:strRef>
              <c:f>'Отеч-ин'!$B$51:$I$51</c:f>
              <c:strCache>
                <c:ptCount val="8"/>
                <c:pt idx="0">
                  <c:v>Центральный ФО</c:v>
                </c:pt>
                <c:pt idx="1">
                  <c:v>Северо-Западный ФО</c:v>
                </c:pt>
                <c:pt idx="2">
                  <c:v>Южный ФО</c:v>
                </c:pt>
                <c:pt idx="3">
                  <c:v>Северо-Кавказский ФО</c:v>
                </c:pt>
                <c:pt idx="4">
                  <c:v>Приволжский ФО</c:v>
                </c:pt>
                <c:pt idx="5">
                  <c:v>Уральский   ФО</c:v>
                </c:pt>
                <c:pt idx="6">
                  <c:v>Сибирский ФО</c:v>
                </c:pt>
                <c:pt idx="7">
                  <c:v>Дальневосточный  ФО</c:v>
                </c:pt>
              </c:strCache>
            </c:strRef>
          </c:cat>
          <c:val>
            <c:numRef>
              <c:f>'Отеч-ин'!$B$59:$I$59</c:f>
              <c:numCache>
                <c:formatCode>0.000</c:formatCode>
                <c:ptCount val="8"/>
                <c:pt idx="0">
                  <c:v>25.4</c:v>
                </c:pt>
                <c:pt idx="1">
                  <c:v>4.0750000000000002</c:v>
                </c:pt>
                <c:pt idx="2">
                  <c:v>0</c:v>
                </c:pt>
                <c:pt idx="3">
                  <c:v>0</c:v>
                </c:pt>
                <c:pt idx="4">
                  <c:v>17.3</c:v>
                </c:pt>
                <c:pt idx="5">
                  <c:v>34.300000000000011</c:v>
                </c:pt>
                <c:pt idx="6">
                  <c:v>22</c:v>
                </c:pt>
                <c:pt idx="7">
                  <c:v>0.4</c:v>
                </c:pt>
              </c:numCache>
            </c:numRef>
          </c:val>
        </c:ser>
        <c:ser>
          <c:idx val="8"/>
          <c:order val="8"/>
          <c:tx>
            <c:strRef>
              <c:f>'Отеч-ин'!$A$60</c:f>
              <c:strCache>
                <c:ptCount val="1"/>
                <c:pt idx="0">
                  <c:v>Малина</c:v>
                </c:pt>
              </c:strCache>
            </c:strRef>
          </c:tx>
          <c:invertIfNegative val="0"/>
          <c:cat>
            <c:strRef>
              <c:f>'Отеч-ин'!$B$51:$I$51</c:f>
              <c:strCache>
                <c:ptCount val="8"/>
                <c:pt idx="0">
                  <c:v>Центральный ФО</c:v>
                </c:pt>
                <c:pt idx="1">
                  <c:v>Северо-Западный ФО</c:v>
                </c:pt>
                <c:pt idx="2">
                  <c:v>Южный ФО</c:v>
                </c:pt>
                <c:pt idx="3">
                  <c:v>Северо-Кавказский ФО</c:v>
                </c:pt>
                <c:pt idx="4">
                  <c:v>Приволжский ФО</c:v>
                </c:pt>
                <c:pt idx="5">
                  <c:v>Уральский   ФО</c:v>
                </c:pt>
                <c:pt idx="6">
                  <c:v>Сибирский ФО</c:v>
                </c:pt>
                <c:pt idx="7">
                  <c:v>Дальневосточный  ФО</c:v>
                </c:pt>
              </c:strCache>
            </c:strRef>
          </c:cat>
          <c:val>
            <c:numRef>
              <c:f>'Отеч-ин'!$B$60:$I$60</c:f>
              <c:numCache>
                <c:formatCode>0.000</c:formatCode>
                <c:ptCount val="8"/>
                <c:pt idx="0">
                  <c:v>476.1</c:v>
                </c:pt>
                <c:pt idx="1">
                  <c:v>7.6499999999999995</c:v>
                </c:pt>
                <c:pt idx="2">
                  <c:v>0</c:v>
                </c:pt>
                <c:pt idx="3">
                  <c:v>0</c:v>
                </c:pt>
                <c:pt idx="4" formatCode="General">
                  <c:v>54.75</c:v>
                </c:pt>
                <c:pt idx="5" formatCode="General">
                  <c:v>27</c:v>
                </c:pt>
                <c:pt idx="6">
                  <c:v>153.45000000000005</c:v>
                </c:pt>
                <c:pt idx="7">
                  <c:v>1</c:v>
                </c:pt>
              </c:numCache>
            </c:numRef>
          </c:val>
        </c:ser>
        <c:ser>
          <c:idx val="9"/>
          <c:order val="9"/>
          <c:tx>
            <c:strRef>
              <c:f>'Отеч-ин'!$A$61</c:f>
              <c:strCache>
                <c:ptCount val="1"/>
                <c:pt idx="0">
                  <c:v>Облепиха</c:v>
                </c:pt>
              </c:strCache>
            </c:strRef>
          </c:tx>
          <c:invertIfNegative val="0"/>
          <c:cat>
            <c:strRef>
              <c:f>'Отеч-ин'!$B$51:$I$51</c:f>
              <c:strCache>
                <c:ptCount val="8"/>
                <c:pt idx="0">
                  <c:v>Центральный ФО</c:v>
                </c:pt>
                <c:pt idx="1">
                  <c:v>Северо-Западный ФО</c:v>
                </c:pt>
                <c:pt idx="2">
                  <c:v>Южный ФО</c:v>
                </c:pt>
                <c:pt idx="3">
                  <c:v>Северо-Кавказский ФО</c:v>
                </c:pt>
                <c:pt idx="4">
                  <c:v>Приволжский ФО</c:v>
                </c:pt>
                <c:pt idx="5">
                  <c:v>Уральский   ФО</c:v>
                </c:pt>
                <c:pt idx="6">
                  <c:v>Сибирский ФО</c:v>
                </c:pt>
                <c:pt idx="7">
                  <c:v>Дальневосточный  ФО</c:v>
                </c:pt>
              </c:strCache>
            </c:strRef>
          </c:cat>
          <c:val>
            <c:numRef>
              <c:f>'Отеч-ин'!$B$61:$I$61</c:f>
              <c:numCache>
                <c:formatCode>0.000</c:formatCode>
                <c:ptCount val="8"/>
                <c:pt idx="0">
                  <c:v>1.2</c:v>
                </c:pt>
                <c:pt idx="1">
                  <c:v>0.26500000000000001</c:v>
                </c:pt>
                <c:pt idx="2">
                  <c:v>0</c:v>
                </c:pt>
                <c:pt idx="3" formatCode="General">
                  <c:v>0</c:v>
                </c:pt>
                <c:pt idx="4" formatCode="General">
                  <c:v>0.33000000000000007</c:v>
                </c:pt>
                <c:pt idx="5" formatCode="General">
                  <c:v>10.3</c:v>
                </c:pt>
                <c:pt idx="6" formatCode="General">
                  <c:v>1214.2199999999998</c:v>
                </c:pt>
                <c:pt idx="7" formatCode="General">
                  <c:v>22.6</c:v>
                </c:pt>
              </c:numCache>
            </c:numRef>
          </c:val>
        </c:ser>
        <c:ser>
          <c:idx val="10"/>
          <c:order val="10"/>
          <c:tx>
            <c:strRef>
              <c:f>'Отеч-ин'!$A$62</c:f>
              <c:strCache>
                <c:ptCount val="1"/>
                <c:pt idx="0">
                  <c:v>Смородина черная</c:v>
                </c:pt>
              </c:strCache>
            </c:strRef>
          </c:tx>
          <c:invertIfNegative val="0"/>
          <c:cat>
            <c:strRef>
              <c:f>'Отеч-ин'!$B$51:$I$51</c:f>
              <c:strCache>
                <c:ptCount val="8"/>
                <c:pt idx="0">
                  <c:v>Центральный ФО</c:v>
                </c:pt>
                <c:pt idx="1">
                  <c:v>Северо-Западный ФО</c:v>
                </c:pt>
                <c:pt idx="2">
                  <c:v>Южный ФО</c:v>
                </c:pt>
                <c:pt idx="3">
                  <c:v>Северо-Кавказский ФО</c:v>
                </c:pt>
                <c:pt idx="4">
                  <c:v>Приволжский ФО</c:v>
                </c:pt>
                <c:pt idx="5">
                  <c:v>Уральский   ФО</c:v>
                </c:pt>
                <c:pt idx="6">
                  <c:v>Сибирский ФО</c:v>
                </c:pt>
                <c:pt idx="7">
                  <c:v>Дальневосточный  ФО</c:v>
                </c:pt>
              </c:strCache>
            </c:strRef>
          </c:cat>
          <c:val>
            <c:numRef>
              <c:f>'Отеч-ин'!$B$62:$I$62</c:f>
              <c:numCache>
                <c:formatCode>0.000</c:formatCode>
                <c:ptCount val="8"/>
                <c:pt idx="0">
                  <c:v>623.1</c:v>
                </c:pt>
                <c:pt idx="1">
                  <c:v>155.36000000000001</c:v>
                </c:pt>
                <c:pt idx="2" formatCode="General">
                  <c:v>0</c:v>
                </c:pt>
                <c:pt idx="3" formatCode="General">
                  <c:v>0</c:v>
                </c:pt>
                <c:pt idx="4" formatCode="General">
                  <c:v>384.65000000000003</c:v>
                </c:pt>
                <c:pt idx="5" formatCode="General">
                  <c:v>53.9</c:v>
                </c:pt>
                <c:pt idx="6" formatCode="General">
                  <c:v>258.35000000000008</c:v>
                </c:pt>
                <c:pt idx="7" formatCode="General">
                  <c:v>1.2000000000000002</c:v>
                </c:pt>
              </c:numCache>
            </c:numRef>
          </c:val>
        </c:ser>
        <c:ser>
          <c:idx val="11"/>
          <c:order val="11"/>
          <c:tx>
            <c:strRef>
              <c:f>'Отеч-ин'!$A$63</c:f>
              <c:strCache>
                <c:ptCount val="1"/>
                <c:pt idx="0">
                  <c:v>Земляника</c:v>
                </c:pt>
              </c:strCache>
            </c:strRef>
          </c:tx>
          <c:invertIfNegative val="0"/>
          <c:cat>
            <c:strRef>
              <c:f>'Отеч-ин'!$B$51:$I$51</c:f>
              <c:strCache>
                <c:ptCount val="8"/>
                <c:pt idx="0">
                  <c:v>Центральный ФО</c:v>
                </c:pt>
                <c:pt idx="1">
                  <c:v>Северо-Западный ФО</c:v>
                </c:pt>
                <c:pt idx="2">
                  <c:v>Южный ФО</c:v>
                </c:pt>
                <c:pt idx="3">
                  <c:v>Северо-Кавказский ФО</c:v>
                </c:pt>
                <c:pt idx="4">
                  <c:v>Приволжский ФО</c:v>
                </c:pt>
                <c:pt idx="5">
                  <c:v>Уральский   ФО</c:v>
                </c:pt>
                <c:pt idx="6">
                  <c:v>Сибирский ФО</c:v>
                </c:pt>
                <c:pt idx="7">
                  <c:v>Дальневосточный  ФО</c:v>
                </c:pt>
              </c:strCache>
            </c:strRef>
          </c:cat>
          <c:val>
            <c:numRef>
              <c:f>'Отеч-ин'!$B$63:$I$63</c:f>
              <c:numCache>
                <c:formatCode>General</c:formatCode>
                <c:ptCount val="8"/>
                <c:pt idx="0" formatCode="0.000">
                  <c:v>1935</c:v>
                </c:pt>
                <c:pt idx="1">
                  <c:v>498.75</c:v>
                </c:pt>
                <c:pt idx="2">
                  <c:v>2148.4</c:v>
                </c:pt>
                <c:pt idx="3">
                  <c:v>0</c:v>
                </c:pt>
                <c:pt idx="4">
                  <c:v>3071.1000000000004</c:v>
                </c:pt>
                <c:pt idx="5">
                  <c:v>82</c:v>
                </c:pt>
                <c:pt idx="6">
                  <c:v>200</c:v>
                </c:pt>
                <c:pt idx="7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01343216"/>
        <c:axId val="401343608"/>
      </c:barChart>
      <c:catAx>
        <c:axId val="401343216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crossAx val="401343608"/>
        <c:crosses val="autoZero"/>
        <c:auto val="1"/>
        <c:lblAlgn val="ctr"/>
        <c:lblOffset val="100"/>
        <c:noMultiLvlLbl val="0"/>
      </c:catAx>
      <c:valAx>
        <c:axId val="401343608"/>
        <c:scaling>
          <c:orientation val="minMax"/>
        </c:scaling>
        <c:delete val="0"/>
        <c:axPos val="b"/>
        <c:majorGridlines/>
        <c:numFmt formatCode="0%" sourceLinked="1"/>
        <c:majorTickMark val="out"/>
        <c:minorTickMark val="none"/>
        <c:tickLblPos val="nextTo"/>
        <c:crossAx val="40134321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9701927745300472"/>
          <c:y val="0.10131090439637759"/>
          <c:w val="0.19922678632302723"/>
          <c:h val="0.8228543791769257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4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277919" cy="340265"/>
          </a:xfrm>
          <a:prstGeom prst="rect">
            <a:avLst/>
          </a:prstGeom>
        </p:spPr>
        <p:txBody>
          <a:bodyPr vert="horz" lIns="91111" tIns="45555" rIns="91111" bIns="45555" rtlCol="0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594028" y="1"/>
            <a:ext cx="4277919" cy="340265"/>
          </a:xfrm>
          <a:prstGeom prst="rect">
            <a:avLst/>
          </a:prstGeom>
        </p:spPr>
        <p:txBody>
          <a:bodyPr vert="horz" lIns="91111" tIns="45555" rIns="91111" bIns="45555" rtlCol="0"/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BAD2B74-D53B-4E3A-8C0A-E55220567039}" type="datetimeFigureOut">
              <a:rPr lang="ru-RU"/>
              <a:pPr>
                <a:defRPr/>
              </a:pPr>
              <a:t>25.02.2020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6456325"/>
            <a:ext cx="4277919" cy="340264"/>
          </a:xfrm>
          <a:prstGeom prst="rect">
            <a:avLst/>
          </a:prstGeom>
        </p:spPr>
        <p:txBody>
          <a:bodyPr vert="horz" lIns="91111" tIns="45555" rIns="91111" bIns="45555" rtlCol="0" anchor="b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594028" y="6456325"/>
            <a:ext cx="4277919" cy="340264"/>
          </a:xfrm>
          <a:prstGeom prst="rect">
            <a:avLst/>
          </a:prstGeom>
        </p:spPr>
        <p:txBody>
          <a:bodyPr vert="horz" lIns="91111" tIns="45555" rIns="91111" bIns="45555" rtlCol="0" anchor="b"/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A02C4C3-F930-4D00-B995-7C1BE6D03B0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274151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277919" cy="340265"/>
          </a:xfrm>
          <a:prstGeom prst="rect">
            <a:avLst/>
          </a:prstGeom>
        </p:spPr>
        <p:txBody>
          <a:bodyPr vert="horz" lIns="91111" tIns="45555" rIns="91111" bIns="45555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594028" y="1"/>
            <a:ext cx="4277919" cy="340265"/>
          </a:xfrm>
          <a:prstGeom prst="rect">
            <a:avLst/>
          </a:prstGeom>
        </p:spPr>
        <p:txBody>
          <a:bodyPr vert="horz" lIns="91111" tIns="45555" rIns="91111" bIns="45555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10E2F80-C05D-486B-A91D-31037A362496}" type="datetimeFigureOut">
              <a:rPr lang="ru-RU"/>
              <a:pPr>
                <a:defRPr/>
              </a:pPr>
              <a:t>25.02.2020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236913" y="509588"/>
            <a:ext cx="3400425" cy="25511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111" tIns="45555" rIns="91111" bIns="45555" rtlCol="0" anchor="ctr"/>
          <a:lstStyle/>
          <a:p>
            <a:pPr lvl="0"/>
            <a:endParaRPr lang="ru-RU" noProof="0" dirty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86504" y="3228706"/>
            <a:ext cx="7901244" cy="3059116"/>
          </a:xfrm>
          <a:prstGeom prst="rect">
            <a:avLst/>
          </a:prstGeom>
        </p:spPr>
        <p:txBody>
          <a:bodyPr vert="horz" lIns="91111" tIns="45555" rIns="91111" bIns="45555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6456325"/>
            <a:ext cx="4277919" cy="340264"/>
          </a:xfrm>
          <a:prstGeom prst="rect">
            <a:avLst/>
          </a:prstGeom>
        </p:spPr>
        <p:txBody>
          <a:bodyPr vert="horz" lIns="91111" tIns="45555" rIns="91111" bIns="45555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594028" y="6456325"/>
            <a:ext cx="4277919" cy="340264"/>
          </a:xfrm>
          <a:prstGeom prst="rect">
            <a:avLst/>
          </a:prstGeom>
        </p:spPr>
        <p:txBody>
          <a:bodyPr vert="horz" lIns="91111" tIns="45555" rIns="91111" bIns="45555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C65F684-3ABC-4FC4-B333-7932253B874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9872648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устой макет с нумерацией2">
    <p:bg>
      <p:bgPr>
        <a:solidFill>
          <a:srgbClr val="FFFF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hlinkClick r:id="" action="ppaction://noaction"/>
          </p:cNvPr>
          <p:cNvSpPr/>
          <p:nvPr userDrawn="1"/>
        </p:nvSpPr>
        <p:spPr>
          <a:xfrm>
            <a:off x="7092951" y="6561140"/>
            <a:ext cx="358775" cy="295275"/>
          </a:xfrm>
          <a:prstGeom prst="rect">
            <a:avLst/>
          </a:prstGeom>
          <a:solidFill>
            <a:srgbClr val="FFFFD4">
              <a:alpha val="117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3" name="Прямоугольник 2">
            <a:hlinkClick r:id="" action="ppaction://noaction"/>
          </p:cNvPr>
          <p:cNvSpPr/>
          <p:nvPr userDrawn="1"/>
        </p:nvSpPr>
        <p:spPr>
          <a:xfrm>
            <a:off x="7515226" y="6556377"/>
            <a:ext cx="360363" cy="295275"/>
          </a:xfrm>
          <a:prstGeom prst="rect">
            <a:avLst/>
          </a:prstGeom>
          <a:solidFill>
            <a:srgbClr val="FFFFD4">
              <a:alpha val="117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4" name="Прямоугольник 3">
            <a:hlinkClick r:id="" action="ppaction://noaction"/>
          </p:cNvPr>
          <p:cNvSpPr/>
          <p:nvPr userDrawn="1"/>
        </p:nvSpPr>
        <p:spPr>
          <a:xfrm>
            <a:off x="7924801" y="6557965"/>
            <a:ext cx="360363" cy="295275"/>
          </a:xfrm>
          <a:prstGeom prst="rect">
            <a:avLst/>
          </a:prstGeom>
          <a:solidFill>
            <a:srgbClr val="FFFFD4">
              <a:alpha val="117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5" name="Прямоугольник 4">
            <a:hlinkClick r:id="" action="ppaction://noaction"/>
          </p:cNvPr>
          <p:cNvSpPr/>
          <p:nvPr userDrawn="1"/>
        </p:nvSpPr>
        <p:spPr>
          <a:xfrm>
            <a:off x="8348664" y="6557965"/>
            <a:ext cx="358775" cy="295275"/>
          </a:xfrm>
          <a:prstGeom prst="rect">
            <a:avLst/>
          </a:prstGeom>
          <a:solidFill>
            <a:srgbClr val="FFFFD4">
              <a:alpha val="117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16552290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устой макет с нумерацией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7" descr="Logo_mini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1" y="223840"/>
            <a:ext cx="6477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>
            <a:hlinkClick r:id="" action="ppaction://noaction"/>
          </p:cNvPr>
          <p:cNvSpPr/>
          <p:nvPr userDrawn="1"/>
        </p:nvSpPr>
        <p:spPr>
          <a:xfrm>
            <a:off x="7092951" y="6561140"/>
            <a:ext cx="358775" cy="295275"/>
          </a:xfrm>
          <a:prstGeom prst="rect">
            <a:avLst/>
          </a:prstGeom>
          <a:solidFill>
            <a:srgbClr val="FFFFD4">
              <a:alpha val="117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8" name="Прямоугольник 7">
            <a:hlinkClick r:id="" action="ppaction://noaction"/>
          </p:cNvPr>
          <p:cNvSpPr/>
          <p:nvPr userDrawn="1"/>
        </p:nvSpPr>
        <p:spPr>
          <a:xfrm>
            <a:off x="7515226" y="6556377"/>
            <a:ext cx="360363" cy="295275"/>
          </a:xfrm>
          <a:prstGeom prst="rect">
            <a:avLst/>
          </a:prstGeom>
          <a:solidFill>
            <a:srgbClr val="FFFFD4">
              <a:alpha val="117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9" name="Прямоугольник 8">
            <a:hlinkClick r:id="" action="ppaction://noaction"/>
          </p:cNvPr>
          <p:cNvSpPr/>
          <p:nvPr userDrawn="1"/>
        </p:nvSpPr>
        <p:spPr>
          <a:xfrm>
            <a:off x="7924801" y="6557965"/>
            <a:ext cx="360363" cy="295275"/>
          </a:xfrm>
          <a:prstGeom prst="rect">
            <a:avLst/>
          </a:prstGeom>
          <a:solidFill>
            <a:srgbClr val="FFFFD4">
              <a:alpha val="117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0" name="Прямоугольник 9">
            <a:hlinkClick r:id="" action="ppaction://noaction"/>
          </p:cNvPr>
          <p:cNvSpPr/>
          <p:nvPr userDrawn="1"/>
        </p:nvSpPr>
        <p:spPr>
          <a:xfrm>
            <a:off x="8348664" y="6557965"/>
            <a:ext cx="358775" cy="295275"/>
          </a:xfrm>
          <a:prstGeom prst="rect">
            <a:avLst/>
          </a:prstGeom>
          <a:solidFill>
            <a:srgbClr val="FFFFD4">
              <a:alpha val="117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5" name="Содержимое 13"/>
          <p:cNvSpPr>
            <a:spLocks noGrp="1"/>
          </p:cNvSpPr>
          <p:nvPr>
            <p:ph sz="quarter" idx="16"/>
          </p:nvPr>
        </p:nvSpPr>
        <p:spPr>
          <a:xfrm>
            <a:off x="250826" y="1160463"/>
            <a:ext cx="8208963" cy="35937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400" b="1">
                <a:solidFill>
                  <a:srgbClr val="FF8400"/>
                </a:solidFill>
              </a:defRPr>
            </a:lvl1pPr>
          </a:lstStyle>
          <a:p>
            <a:pPr lvl="0"/>
            <a:r>
              <a:rPr lang="ru-RU" dirty="0" smtClean="0"/>
              <a:t>Образец</a:t>
            </a:r>
          </a:p>
          <a:p>
            <a:pPr lvl="0"/>
            <a:endParaRPr lang="ru-RU" dirty="0" err="1" smtClean="0"/>
          </a:p>
          <a:p>
            <a:pPr lvl="0"/>
            <a:endParaRPr lang="ru-RU" dirty="0" err="1" smtClean="0"/>
          </a:p>
        </p:txBody>
      </p:sp>
      <p:sp>
        <p:nvSpPr>
          <p:cNvPr id="16" name="Содержимое 13"/>
          <p:cNvSpPr>
            <a:spLocks noGrp="1"/>
          </p:cNvSpPr>
          <p:nvPr>
            <p:ph sz="quarter" idx="17"/>
          </p:nvPr>
        </p:nvSpPr>
        <p:spPr>
          <a:xfrm>
            <a:off x="233591" y="1646951"/>
            <a:ext cx="8208963" cy="34189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400" b="1">
                <a:solidFill>
                  <a:srgbClr val="4C4C4C"/>
                </a:solidFill>
              </a:defRPr>
            </a:lvl1pPr>
          </a:lstStyle>
          <a:p>
            <a:pPr lvl="0"/>
            <a:r>
              <a:rPr lang="ru-RU" dirty="0" smtClean="0"/>
              <a:t>Образец</a:t>
            </a:r>
          </a:p>
          <a:p>
            <a:pPr lvl="0"/>
            <a:endParaRPr lang="ru-RU" dirty="0" err="1" smtClean="0"/>
          </a:p>
          <a:p>
            <a:pPr lvl="0"/>
            <a:endParaRPr lang="ru-RU" dirty="0" err="1" smtClean="0"/>
          </a:p>
        </p:txBody>
      </p:sp>
      <p:sp>
        <p:nvSpPr>
          <p:cNvPr id="17" name="Содержимое 13"/>
          <p:cNvSpPr>
            <a:spLocks noGrp="1"/>
          </p:cNvSpPr>
          <p:nvPr>
            <p:ph sz="quarter" idx="18"/>
          </p:nvPr>
        </p:nvSpPr>
        <p:spPr>
          <a:xfrm>
            <a:off x="239895" y="2078998"/>
            <a:ext cx="8208963" cy="34189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200" b="0">
                <a:solidFill>
                  <a:srgbClr val="4C4C4C"/>
                </a:solidFill>
              </a:defRPr>
            </a:lvl1pPr>
          </a:lstStyle>
          <a:p>
            <a:pPr lvl="0"/>
            <a:r>
              <a:rPr lang="ru-RU" dirty="0" smtClean="0"/>
              <a:t>Образец</a:t>
            </a:r>
          </a:p>
          <a:p>
            <a:pPr lvl="0"/>
            <a:endParaRPr lang="ru-RU" dirty="0" err="1" smtClean="0"/>
          </a:p>
        </p:txBody>
      </p:sp>
      <p:sp>
        <p:nvSpPr>
          <p:cNvPr id="19" name="Содержимое 8"/>
          <p:cNvSpPr>
            <a:spLocks noGrp="1"/>
          </p:cNvSpPr>
          <p:nvPr>
            <p:ph sz="quarter" idx="13"/>
          </p:nvPr>
        </p:nvSpPr>
        <p:spPr>
          <a:xfrm>
            <a:off x="250826" y="188914"/>
            <a:ext cx="7074715" cy="75238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b="1" baseline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1400">
                <a:latin typeface="Arial" pitchFamily="34" charset="0"/>
                <a:cs typeface="Arial" pitchFamily="34" charset="0"/>
              </a:defRPr>
            </a:lvl2pPr>
            <a:lvl3pPr>
              <a:defRPr sz="1400">
                <a:latin typeface="Arial" pitchFamily="34" charset="0"/>
                <a:cs typeface="Arial" pitchFamily="34" charset="0"/>
              </a:defRPr>
            </a:lvl3pPr>
            <a:lvl4pPr>
              <a:defRPr sz="1400">
                <a:latin typeface="Arial" pitchFamily="34" charset="0"/>
                <a:cs typeface="Arial" pitchFamily="34" charset="0"/>
              </a:defRPr>
            </a:lvl4pPr>
            <a:lvl5pPr>
              <a:defRPr sz="140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1" name="Номер слайда 5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2000" b="1">
                <a:solidFill>
                  <a:srgbClr val="4C4C4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6CE9FED5-C088-41D5-BC3F-17594EA0C2D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7607935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акет услуг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7" descr="Logo_mini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1" y="223840"/>
            <a:ext cx="6477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>
            <a:hlinkClick r:id="" action="ppaction://noaction"/>
          </p:cNvPr>
          <p:cNvSpPr/>
          <p:nvPr userDrawn="1"/>
        </p:nvSpPr>
        <p:spPr>
          <a:xfrm>
            <a:off x="7092951" y="6561140"/>
            <a:ext cx="358775" cy="295275"/>
          </a:xfrm>
          <a:prstGeom prst="rect">
            <a:avLst/>
          </a:prstGeom>
          <a:solidFill>
            <a:srgbClr val="FFFFD4">
              <a:alpha val="117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8" name="Прямоугольник 7">
            <a:hlinkClick r:id="" action="ppaction://noaction"/>
          </p:cNvPr>
          <p:cNvSpPr/>
          <p:nvPr userDrawn="1"/>
        </p:nvSpPr>
        <p:spPr>
          <a:xfrm>
            <a:off x="7515226" y="6556377"/>
            <a:ext cx="360363" cy="295275"/>
          </a:xfrm>
          <a:prstGeom prst="rect">
            <a:avLst/>
          </a:prstGeom>
          <a:solidFill>
            <a:srgbClr val="FFFFD4">
              <a:alpha val="117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9" name="Прямоугольник 8">
            <a:hlinkClick r:id="" action="ppaction://noaction"/>
          </p:cNvPr>
          <p:cNvSpPr/>
          <p:nvPr userDrawn="1"/>
        </p:nvSpPr>
        <p:spPr>
          <a:xfrm>
            <a:off x="7924801" y="6557965"/>
            <a:ext cx="360363" cy="295275"/>
          </a:xfrm>
          <a:prstGeom prst="rect">
            <a:avLst/>
          </a:prstGeom>
          <a:solidFill>
            <a:srgbClr val="FFFFD4">
              <a:alpha val="117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0" name="Прямоугольник 9">
            <a:hlinkClick r:id="" action="ppaction://noaction"/>
          </p:cNvPr>
          <p:cNvSpPr/>
          <p:nvPr userDrawn="1"/>
        </p:nvSpPr>
        <p:spPr>
          <a:xfrm>
            <a:off x="8348664" y="6557965"/>
            <a:ext cx="358775" cy="295275"/>
          </a:xfrm>
          <a:prstGeom prst="rect">
            <a:avLst/>
          </a:prstGeom>
          <a:solidFill>
            <a:srgbClr val="FFFFD4">
              <a:alpha val="117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5" name="Содержимое 13"/>
          <p:cNvSpPr>
            <a:spLocks noGrp="1"/>
          </p:cNvSpPr>
          <p:nvPr>
            <p:ph sz="quarter" idx="16"/>
          </p:nvPr>
        </p:nvSpPr>
        <p:spPr>
          <a:xfrm>
            <a:off x="250826" y="1160463"/>
            <a:ext cx="8208963" cy="35937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400" b="1">
                <a:solidFill>
                  <a:srgbClr val="FF8400"/>
                </a:solidFill>
              </a:defRPr>
            </a:lvl1pPr>
          </a:lstStyle>
          <a:p>
            <a:pPr lvl="0"/>
            <a:r>
              <a:rPr lang="ru-RU" dirty="0" smtClean="0"/>
              <a:t>Образец</a:t>
            </a:r>
          </a:p>
          <a:p>
            <a:pPr lvl="0"/>
            <a:endParaRPr lang="ru-RU" dirty="0" err="1" smtClean="0"/>
          </a:p>
          <a:p>
            <a:pPr lvl="0"/>
            <a:endParaRPr lang="ru-RU" dirty="0" err="1" smtClean="0"/>
          </a:p>
        </p:txBody>
      </p:sp>
      <p:sp>
        <p:nvSpPr>
          <p:cNvPr id="16" name="Содержимое 13"/>
          <p:cNvSpPr>
            <a:spLocks noGrp="1"/>
          </p:cNvSpPr>
          <p:nvPr>
            <p:ph sz="quarter" idx="17"/>
          </p:nvPr>
        </p:nvSpPr>
        <p:spPr>
          <a:xfrm>
            <a:off x="233591" y="1646951"/>
            <a:ext cx="8208963" cy="34189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400" b="1">
                <a:solidFill>
                  <a:srgbClr val="4C4C4C"/>
                </a:solidFill>
              </a:defRPr>
            </a:lvl1pPr>
          </a:lstStyle>
          <a:p>
            <a:pPr lvl="0"/>
            <a:r>
              <a:rPr lang="ru-RU" dirty="0" smtClean="0"/>
              <a:t>Образец</a:t>
            </a:r>
          </a:p>
          <a:p>
            <a:pPr lvl="0"/>
            <a:endParaRPr lang="ru-RU" dirty="0" err="1" smtClean="0"/>
          </a:p>
          <a:p>
            <a:pPr lvl="0"/>
            <a:endParaRPr lang="ru-RU" dirty="0" err="1" smtClean="0"/>
          </a:p>
        </p:txBody>
      </p:sp>
      <p:sp>
        <p:nvSpPr>
          <p:cNvPr id="17" name="Содержимое 13"/>
          <p:cNvSpPr>
            <a:spLocks noGrp="1"/>
          </p:cNvSpPr>
          <p:nvPr>
            <p:ph sz="quarter" idx="18"/>
          </p:nvPr>
        </p:nvSpPr>
        <p:spPr>
          <a:xfrm>
            <a:off x="239895" y="2078998"/>
            <a:ext cx="8208963" cy="34189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200" b="0">
                <a:solidFill>
                  <a:srgbClr val="4C4C4C"/>
                </a:solidFill>
              </a:defRPr>
            </a:lvl1pPr>
          </a:lstStyle>
          <a:p>
            <a:pPr lvl="0"/>
            <a:r>
              <a:rPr lang="ru-RU" dirty="0" smtClean="0"/>
              <a:t>Образец</a:t>
            </a:r>
          </a:p>
          <a:p>
            <a:pPr lvl="0"/>
            <a:endParaRPr lang="ru-RU" dirty="0" err="1" smtClean="0"/>
          </a:p>
        </p:txBody>
      </p:sp>
      <p:sp>
        <p:nvSpPr>
          <p:cNvPr id="19" name="Содержимое 8"/>
          <p:cNvSpPr>
            <a:spLocks noGrp="1"/>
          </p:cNvSpPr>
          <p:nvPr>
            <p:ph sz="quarter" idx="13"/>
          </p:nvPr>
        </p:nvSpPr>
        <p:spPr>
          <a:xfrm>
            <a:off x="250826" y="188914"/>
            <a:ext cx="7074715" cy="75238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b="1" baseline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1400">
                <a:latin typeface="Arial" pitchFamily="34" charset="0"/>
                <a:cs typeface="Arial" pitchFamily="34" charset="0"/>
              </a:defRPr>
            </a:lvl2pPr>
            <a:lvl3pPr>
              <a:defRPr sz="1400">
                <a:latin typeface="Arial" pitchFamily="34" charset="0"/>
                <a:cs typeface="Arial" pitchFamily="34" charset="0"/>
              </a:defRPr>
            </a:lvl3pPr>
            <a:lvl4pPr>
              <a:defRPr sz="1400">
                <a:latin typeface="Arial" pitchFamily="34" charset="0"/>
                <a:cs typeface="Arial" pitchFamily="34" charset="0"/>
              </a:defRPr>
            </a:lvl4pPr>
            <a:lvl5pPr>
              <a:defRPr sz="140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1" name="Номер слайда 5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2000" b="1">
                <a:solidFill>
                  <a:srgbClr val="4C4C4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1461D1E6-4474-4FC5-B55B-6627863185A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20908816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акет защиты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7" descr="Logo_mini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1" y="223840"/>
            <a:ext cx="6477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>
            <a:hlinkClick r:id="" action="ppaction://noaction"/>
          </p:cNvPr>
          <p:cNvSpPr/>
          <p:nvPr userDrawn="1"/>
        </p:nvSpPr>
        <p:spPr>
          <a:xfrm>
            <a:off x="7092951" y="6561140"/>
            <a:ext cx="358775" cy="295275"/>
          </a:xfrm>
          <a:prstGeom prst="rect">
            <a:avLst/>
          </a:prstGeom>
          <a:solidFill>
            <a:srgbClr val="FFFFD4">
              <a:alpha val="117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8" name="Прямоугольник 7">
            <a:hlinkClick r:id="" action="ppaction://noaction"/>
          </p:cNvPr>
          <p:cNvSpPr/>
          <p:nvPr userDrawn="1"/>
        </p:nvSpPr>
        <p:spPr>
          <a:xfrm>
            <a:off x="7515226" y="6556377"/>
            <a:ext cx="360363" cy="295275"/>
          </a:xfrm>
          <a:prstGeom prst="rect">
            <a:avLst/>
          </a:prstGeom>
          <a:solidFill>
            <a:srgbClr val="FFFFD4">
              <a:alpha val="117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9" name="Прямоугольник 8">
            <a:hlinkClick r:id="" action="ppaction://noaction"/>
          </p:cNvPr>
          <p:cNvSpPr/>
          <p:nvPr userDrawn="1"/>
        </p:nvSpPr>
        <p:spPr>
          <a:xfrm>
            <a:off x="7924801" y="6557965"/>
            <a:ext cx="360363" cy="295275"/>
          </a:xfrm>
          <a:prstGeom prst="rect">
            <a:avLst/>
          </a:prstGeom>
          <a:solidFill>
            <a:srgbClr val="FFFFD4">
              <a:alpha val="117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0" name="Прямоугольник 9">
            <a:hlinkClick r:id="" action="ppaction://noaction"/>
          </p:cNvPr>
          <p:cNvSpPr/>
          <p:nvPr userDrawn="1"/>
        </p:nvSpPr>
        <p:spPr>
          <a:xfrm>
            <a:off x="8348664" y="6557965"/>
            <a:ext cx="358775" cy="295275"/>
          </a:xfrm>
          <a:prstGeom prst="rect">
            <a:avLst/>
          </a:prstGeom>
          <a:solidFill>
            <a:srgbClr val="FFFFD4">
              <a:alpha val="117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5" name="Содержимое 13"/>
          <p:cNvSpPr>
            <a:spLocks noGrp="1"/>
          </p:cNvSpPr>
          <p:nvPr>
            <p:ph sz="quarter" idx="16"/>
          </p:nvPr>
        </p:nvSpPr>
        <p:spPr>
          <a:xfrm>
            <a:off x="250826" y="1160463"/>
            <a:ext cx="8208963" cy="35937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400" b="1">
                <a:solidFill>
                  <a:srgbClr val="FF8400"/>
                </a:solidFill>
              </a:defRPr>
            </a:lvl1pPr>
          </a:lstStyle>
          <a:p>
            <a:pPr lvl="0"/>
            <a:r>
              <a:rPr lang="ru-RU" dirty="0" smtClean="0"/>
              <a:t>Образец</a:t>
            </a:r>
          </a:p>
          <a:p>
            <a:pPr lvl="0"/>
            <a:endParaRPr lang="ru-RU" dirty="0" err="1" smtClean="0"/>
          </a:p>
          <a:p>
            <a:pPr lvl="0"/>
            <a:endParaRPr lang="ru-RU" dirty="0" err="1" smtClean="0"/>
          </a:p>
        </p:txBody>
      </p:sp>
      <p:sp>
        <p:nvSpPr>
          <p:cNvPr id="16" name="Содержимое 13"/>
          <p:cNvSpPr>
            <a:spLocks noGrp="1"/>
          </p:cNvSpPr>
          <p:nvPr>
            <p:ph sz="quarter" idx="17"/>
          </p:nvPr>
        </p:nvSpPr>
        <p:spPr>
          <a:xfrm>
            <a:off x="233591" y="1646951"/>
            <a:ext cx="8208963" cy="34189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400" b="1">
                <a:solidFill>
                  <a:srgbClr val="4C4C4C"/>
                </a:solidFill>
              </a:defRPr>
            </a:lvl1pPr>
          </a:lstStyle>
          <a:p>
            <a:pPr lvl="0"/>
            <a:r>
              <a:rPr lang="ru-RU" dirty="0" smtClean="0"/>
              <a:t>Образец</a:t>
            </a:r>
          </a:p>
          <a:p>
            <a:pPr lvl="0"/>
            <a:endParaRPr lang="ru-RU" dirty="0" err="1" smtClean="0"/>
          </a:p>
          <a:p>
            <a:pPr lvl="0"/>
            <a:endParaRPr lang="ru-RU" dirty="0" err="1" smtClean="0"/>
          </a:p>
        </p:txBody>
      </p:sp>
      <p:sp>
        <p:nvSpPr>
          <p:cNvPr id="17" name="Содержимое 13"/>
          <p:cNvSpPr>
            <a:spLocks noGrp="1"/>
          </p:cNvSpPr>
          <p:nvPr>
            <p:ph sz="quarter" idx="18"/>
          </p:nvPr>
        </p:nvSpPr>
        <p:spPr>
          <a:xfrm>
            <a:off x="239895" y="2078998"/>
            <a:ext cx="8208963" cy="34189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200" b="0">
                <a:solidFill>
                  <a:srgbClr val="4C4C4C"/>
                </a:solidFill>
              </a:defRPr>
            </a:lvl1pPr>
          </a:lstStyle>
          <a:p>
            <a:pPr lvl="0"/>
            <a:r>
              <a:rPr lang="ru-RU" dirty="0" smtClean="0"/>
              <a:t>Образец</a:t>
            </a:r>
          </a:p>
          <a:p>
            <a:pPr lvl="0"/>
            <a:endParaRPr lang="ru-RU" dirty="0" err="1" smtClean="0"/>
          </a:p>
        </p:txBody>
      </p:sp>
      <p:sp>
        <p:nvSpPr>
          <p:cNvPr id="19" name="Содержимое 8"/>
          <p:cNvSpPr>
            <a:spLocks noGrp="1"/>
          </p:cNvSpPr>
          <p:nvPr>
            <p:ph sz="quarter" idx="13"/>
          </p:nvPr>
        </p:nvSpPr>
        <p:spPr>
          <a:xfrm>
            <a:off x="250826" y="188914"/>
            <a:ext cx="7074715" cy="75238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b="1" baseline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1400">
                <a:latin typeface="Arial" pitchFamily="34" charset="0"/>
                <a:cs typeface="Arial" pitchFamily="34" charset="0"/>
              </a:defRPr>
            </a:lvl2pPr>
            <a:lvl3pPr>
              <a:defRPr sz="1400">
                <a:latin typeface="Arial" pitchFamily="34" charset="0"/>
                <a:cs typeface="Arial" pitchFamily="34" charset="0"/>
              </a:defRPr>
            </a:lvl3pPr>
            <a:lvl4pPr>
              <a:defRPr sz="1400">
                <a:latin typeface="Arial" pitchFamily="34" charset="0"/>
                <a:cs typeface="Arial" pitchFamily="34" charset="0"/>
              </a:defRPr>
            </a:lvl4pPr>
            <a:lvl5pPr>
              <a:defRPr sz="140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1" name="Номер слайда 5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2000" b="1">
                <a:solidFill>
                  <a:srgbClr val="4C4C4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5BAD96C-12A9-4E1F-B5CD-26B42BEA343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1024912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акет аккредитации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7" descr="Logo_mini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1" y="223840"/>
            <a:ext cx="6477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>
            <a:hlinkClick r:id="" action="ppaction://noaction"/>
          </p:cNvPr>
          <p:cNvSpPr/>
          <p:nvPr userDrawn="1"/>
        </p:nvSpPr>
        <p:spPr>
          <a:xfrm>
            <a:off x="7092951" y="6561140"/>
            <a:ext cx="358775" cy="295275"/>
          </a:xfrm>
          <a:prstGeom prst="rect">
            <a:avLst/>
          </a:prstGeom>
          <a:solidFill>
            <a:srgbClr val="FFFFD4">
              <a:alpha val="117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8" name="Прямоугольник 7">
            <a:hlinkClick r:id="" action="ppaction://noaction"/>
          </p:cNvPr>
          <p:cNvSpPr/>
          <p:nvPr userDrawn="1"/>
        </p:nvSpPr>
        <p:spPr>
          <a:xfrm>
            <a:off x="7515226" y="6556377"/>
            <a:ext cx="360363" cy="295275"/>
          </a:xfrm>
          <a:prstGeom prst="rect">
            <a:avLst/>
          </a:prstGeom>
          <a:solidFill>
            <a:srgbClr val="FFFFD4">
              <a:alpha val="117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9" name="Прямоугольник 8">
            <a:hlinkClick r:id="" action="ppaction://noaction"/>
          </p:cNvPr>
          <p:cNvSpPr/>
          <p:nvPr userDrawn="1"/>
        </p:nvSpPr>
        <p:spPr>
          <a:xfrm>
            <a:off x="7924801" y="6557965"/>
            <a:ext cx="360363" cy="295275"/>
          </a:xfrm>
          <a:prstGeom prst="rect">
            <a:avLst/>
          </a:prstGeom>
          <a:solidFill>
            <a:srgbClr val="FFFFD4">
              <a:alpha val="117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0" name="Прямоугольник 9">
            <a:hlinkClick r:id="" action="ppaction://noaction"/>
          </p:cNvPr>
          <p:cNvSpPr/>
          <p:nvPr userDrawn="1"/>
        </p:nvSpPr>
        <p:spPr>
          <a:xfrm>
            <a:off x="8348664" y="6557965"/>
            <a:ext cx="358775" cy="295275"/>
          </a:xfrm>
          <a:prstGeom prst="rect">
            <a:avLst/>
          </a:prstGeom>
          <a:solidFill>
            <a:srgbClr val="FFFFD4">
              <a:alpha val="117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5" name="Содержимое 13"/>
          <p:cNvSpPr>
            <a:spLocks noGrp="1"/>
          </p:cNvSpPr>
          <p:nvPr>
            <p:ph sz="quarter" idx="16"/>
          </p:nvPr>
        </p:nvSpPr>
        <p:spPr>
          <a:xfrm>
            <a:off x="250826" y="1160463"/>
            <a:ext cx="8208963" cy="35937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400" b="1">
                <a:solidFill>
                  <a:srgbClr val="FF8400"/>
                </a:solidFill>
              </a:defRPr>
            </a:lvl1pPr>
          </a:lstStyle>
          <a:p>
            <a:pPr lvl="0"/>
            <a:r>
              <a:rPr lang="ru-RU" dirty="0" smtClean="0"/>
              <a:t>Образец</a:t>
            </a:r>
          </a:p>
          <a:p>
            <a:pPr lvl="0"/>
            <a:endParaRPr lang="ru-RU" dirty="0" err="1" smtClean="0"/>
          </a:p>
          <a:p>
            <a:pPr lvl="0"/>
            <a:endParaRPr lang="ru-RU" dirty="0" err="1" smtClean="0"/>
          </a:p>
        </p:txBody>
      </p:sp>
      <p:sp>
        <p:nvSpPr>
          <p:cNvPr id="16" name="Содержимое 13"/>
          <p:cNvSpPr>
            <a:spLocks noGrp="1"/>
          </p:cNvSpPr>
          <p:nvPr>
            <p:ph sz="quarter" idx="17"/>
          </p:nvPr>
        </p:nvSpPr>
        <p:spPr>
          <a:xfrm>
            <a:off x="233591" y="1646951"/>
            <a:ext cx="8208963" cy="34189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400" b="1">
                <a:solidFill>
                  <a:srgbClr val="4C4C4C"/>
                </a:solidFill>
              </a:defRPr>
            </a:lvl1pPr>
          </a:lstStyle>
          <a:p>
            <a:pPr lvl="0"/>
            <a:r>
              <a:rPr lang="ru-RU" dirty="0" smtClean="0"/>
              <a:t>Образец</a:t>
            </a:r>
          </a:p>
          <a:p>
            <a:pPr lvl="0"/>
            <a:endParaRPr lang="ru-RU" dirty="0" err="1" smtClean="0"/>
          </a:p>
          <a:p>
            <a:pPr lvl="0"/>
            <a:endParaRPr lang="ru-RU" dirty="0" err="1" smtClean="0"/>
          </a:p>
        </p:txBody>
      </p:sp>
      <p:sp>
        <p:nvSpPr>
          <p:cNvPr id="17" name="Содержимое 13"/>
          <p:cNvSpPr>
            <a:spLocks noGrp="1"/>
          </p:cNvSpPr>
          <p:nvPr>
            <p:ph sz="quarter" idx="18"/>
          </p:nvPr>
        </p:nvSpPr>
        <p:spPr>
          <a:xfrm>
            <a:off x="239895" y="2078998"/>
            <a:ext cx="8208963" cy="34189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200" b="0">
                <a:solidFill>
                  <a:srgbClr val="4C4C4C"/>
                </a:solidFill>
              </a:defRPr>
            </a:lvl1pPr>
          </a:lstStyle>
          <a:p>
            <a:pPr lvl="0"/>
            <a:r>
              <a:rPr lang="ru-RU" dirty="0" smtClean="0"/>
              <a:t>Образец</a:t>
            </a:r>
          </a:p>
          <a:p>
            <a:pPr lvl="0"/>
            <a:endParaRPr lang="ru-RU" dirty="0" err="1" smtClean="0"/>
          </a:p>
        </p:txBody>
      </p:sp>
      <p:sp>
        <p:nvSpPr>
          <p:cNvPr id="19" name="Содержимое 8"/>
          <p:cNvSpPr>
            <a:spLocks noGrp="1"/>
          </p:cNvSpPr>
          <p:nvPr>
            <p:ph sz="quarter" idx="13"/>
          </p:nvPr>
        </p:nvSpPr>
        <p:spPr>
          <a:xfrm>
            <a:off x="250826" y="188914"/>
            <a:ext cx="7074715" cy="75238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b="1" baseline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1400">
                <a:latin typeface="Arial" pitchFamily="34" charset="0"/>
                <a:cs typeface="Arial" pitchFamily="34" charset="0"/>
              </a:defRPr>
            </a:lvl2pPr>
            <a:lvl3pPr>
              <a:defRPr sz="1400">
                <a:latin typeface="Arial" pitchFamily="34" charset="0"/>
                <a:cs typeface="Arial" pitchFamily="34" charset="0"/>
              </a:defRPr>
            </a:lvl3pPr>
            <a:lvl4pPr>
              <a:defRPr sz="1400">
                <a:latin typeface="Arial" pitchFamily="34" charset="0"/>
                <a:cs typeface="Arial" pitchFamily="34" charset="0"/>
              </a:defRPr>
            </a:lvl4pPr>
            <a:lvl5pPr>
              <a:defRPr sz="140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1" name="Номер слайда 5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2000" b="1">
                <a:solidFill>
                  <a:srgbClr val="4C4C4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EEA34D82-1FFD-4052-9D5C-5F27A9C9851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7503107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акет сертификации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7" descr="Logo_mini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51" y="223840"/>
            <a:ext cx="64770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>
            <a:hlinkClick r:id="" action="ppaction://noaction"/>
          </p:cNvPr>
          <p:cNvSpPr/>
          <p:nvPr userDrawn="1"/>
        </p:nvSpPr>
        <p:spPr>
          <a:xfrm>
            <a:off x="7092951" y="6561140"/>
            <a:ext cx="358775" cy="295275"/>
          </a:xfrm>
          <a:prstGeom prst="rect">
            <a:avLst/>
          </a:prstGeom>
          <a:solidFill>
            <a:srgbClr val="FFFFD4">
              <a:alpha val="117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8" name="Прямоугольник 7">
            <a:hlinkClick r:id="" action="ppaction://noaction"/>
          </p:cNvPr>
          <p:cNvSpPr/>
          <p:nvPr userDrawn="1"/>
        </p:nvSpPr>
        <p:spPr>
          <a:xfrm>
            <a:off x="7515226" y="6556377"/>
            <a:ext cx="360363" cy="295275"/>
          </a:xfrm>
          <a:prstGeom prst="rect">
            <a:avLst/>
          </a:prstGeom>
          <a:solidFill>
            <a:srgbClr val="FFFFD4">
              <a:alpha val="117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9" name="Прямоугольник 8">
            <a:hlinkClick r:id="" action="ppaction://noaction"/>
          </p:cNvPr>
          <p:cNvSpPr/>
          <p:nvPr userDrawn="1"/>
        </p:nvSpPr>
        <p:spPr>
          <a:xfrm>
            <a:off x="7924801" y="6557965"/>
            <a:ext cx="360363" cy="295275"/>
          </a:xfrm>
          <a:prstGeom prst="rect">
            <a:avLst/>
          </a:prstGeom>
          <a:solidFill>
            <a:srgbClr val="FFFFD4">
              <a:alpha val="117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0" name="Прямоугольник 9">
            <a:hlinkClick r:id="" action="ppaction://noaction"/>
          </p:cNvPr>
          <p:cNvSpPr/>
          <p:nvPr userDrawn="1"/>
        </p:nvSpPr>
        <p:spPr>
          <a:xfrm>
            <a:off x="8348664" y="6557965"/>
            <a:ext cx="358775" cy="295275"/>
          </a:xfrm>
          <a:prstGeom prst="rect">
            <a:avLst/>
          </a:prstGeom>
          <a:solidFill>
            <a:srgbClr val="FFFFD4">
              <a:alpha val="117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5" name="Содержимое 13"/>
          <p:cNvSpPr>
            <a:spLocks noGrp="1"/>
          </p:cNvSpPr>
          <p:nvPr>
            <p:ph sz="quarter" idx="16"/>
          </p:nvPr>
        </p:nvSpPr>
        <p:spPr>
          <a:xfrm>
            <a:off x="250826" y="1160463"/>
            <a:ext cx="8208963" cy="35937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400" b="1">
                <a:solidFill>
                  <a:srgbClr val="FF8400"/>
                </a:solidFill>
              </a:defRPr>
            </a:lvl1pPr>
          </a:lstStyle>
          <a:p>
            <a:pPr lvl="0"/>
            <a:r>
              <a:rPr lang="ru-RU" dirty="0" smtClean="0"/>
              <a:t>Образец</a:t>
            </a:r>
          </a:p>
          <a:p>
            <a:pPr lvl="0"/>
            <a:endParaRPr lang="ru-RU" dirty="0" err="1" smtClean="0"/>
          </a:p>
          <a:p>
            <a:pPr lvl="0"/>
            <a:endParaRPr lang="ru-RU" dirty="0" err="1" smtClean="0"/>
          </a:p>
        </p:txBody>
      </p:sp>
      <p:sp>
        <p:nvSpPr>
          <p:cNvPr id="16" name="Содержимое 13"/>
          <p:cNvSpPr>
            <a:spLocks noGrp="1"/>
          </p:cNvSpPr>
          <p:nvPr>
            <p:ph sz="quarter" idx="17"/>
          </p:nvPr>
        </p:nvSpPr>
        <p:spPr>
          <a:xfrm>
            <a:off x="233591" y="1646951"/>
            <a:ext cx="8208963" cy="34189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400" b="1">
                <a:solidFill>
                  <a:srgbClr val="4C4C4C"/>
                </a:solidFill>
              </a:defRPr>
            </a:lvl1pPr>
          </a:lstStyle>
          <a:p>
            <a:pPr lvl="0"/>
            <a:r>
              <a:rPr lang="ru-RU" dirty="0" smtClean="0"/>
              <a:t>Образец</a:t>
            </a:r>
          </a:p>
          <a:p>
            <a:pPr lvl="0"/>
            <a:endParaRPr lang="ru-RU" dirty="0" err="1" smtClean="0"/>
          </a:p>
          <a:p>
            <a:pPr lvl="0"/>
            <a:endParaRPr lang="ru-RU" dirty="0" err="1" smtClean="0"/>
          </a:p>
        </p:txBody>
      </p:sp>
      <p:sp>
        <p:nvSpPr>
          <p:cNvPr id="17" name="Содержимое 13"/>
          <p:cNvSpPr>
            <a:spLocks noGrp="1"/>
          </p:cNvSpPr>
          <p:nvPr>
            <p:ph sz="quarter" idx="18"/>
          </p:nvPr>
        </p:nvSpPr>
        <p:spPr>
          <a:xfrm>
            <a:off x="239895" y="2078998"/>
            <a:ext cx="8208963" cy="34189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200" b="0">
                <a:solidFill>
                  <a:srgbClr val="4C4C4C"/>
                </a:solidFill>
              </a:defRPr>
            </a:lvl1pPr>
          </a:lstStyle>
          <a:p>
            <a:pPr lvl="0"/>
            <a:r>
              <a:rPr lang="ru-RU" dirty="0" smtClean="0"/>
              <a:t>Образец</a:t>
            </a:r>
          </a:p>
          <a:p>
            <a:pPr lvl="0"/>
            <a:endParaRPr lang="ru-RU" dirty="0" err="1" smtClean="0"/>
          </a:p>
        </p:txBody>
      </p:sp>
      <p:sp>
        <p:nvSpPr>
          <p:cNvPr id="19" name="Содержимое 8"/>
          <p:cNvSpPr>
            <a:spLocks noGrp="1"/>
          </p:cNvSpPr>
          <p:nvPr>
            <p:ph sz="quarter" idx="13"/>
          </p:nvPr>
        </p:nvSpPr>
        <p:spPr>
          <a:xfrm>
            <a:off x="250826" y="188914"/>
            <a:ext cx="7074715" cy="75238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b="1" baseline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1400">
                <a:latin typeface="Arial" pitchFamily="34" charset="0"/>
                <a:cs typeface="Arial" pitchFamily="34" charset="0"/>
              </a:defRPr>
            </a:lvl2pPr>
            <a:lvl3pPr>
              <a:defRPr sz="1400">
                <a:latin typeface="Arial" pitchFamily="34" charset="0"/>
                <a:cs typeface="Arial" pitchFamily="34" charset="0"/>
              </a:defRPr>
            </a:lvl3pPr>
            <a:lvl4pPr>
              <a:defRPr sz="1400">
                <a:latin typeface="Arial" pitchFamily="34" charset="0"/>
                <a:cs typeface="Arial" pitchFamily="34" charset="0"/>
              </a:defRPr>
            </a:lvl4pPr>
            <a:lvl5pPr>
              <a:defRPr sz="140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1" name="Номер слайда 5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2000" b="1">
                <a:solidFill>
                  <a:srgbClr val="4C4C4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1C244C7E-8965-4DAF-A807-4CE2B842C4A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3228490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8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0" y="6557965"/>
            <a:ext cx="539750" cy="2174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2000" b="1">
                <a:solidFill>
                  <a:srgbClr val="4C4C4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745DA6D1-2821-4421-8F5F-9B228A0DF5C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3" name="Прямоугольник 2">
            <a:hlinkClick r:id="" action="ppaction://noaction"/>
          </p:cNvPr>
          <p:cNvSpPr/>
          <p:nvPr/>
        </p:nvSpPr>
        <p:spPr>
          <a:xfrm>
            <a:off x="7092951" y="6561140"/>
            <a:ext cx="358775" cy="295275"/>
          </a:xfrm>
          <a:prstGeom prst="rect">
            <a:avLst/>
          </a:prstGeom>
          <a:solidFill>
            <a:srgbClr val="FFFFD4">
              <a:alpha val="117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4" name="Прямоугольник 3">
            <a:hlinkClick r:id="" action="ppaction://noaction"/>
          </p:cNvPr>
          <p:cNvSpPr/>
          <p:nvPr/>
        </p:nvSpPr>
        <p:spPr>
          <a:xfrm>
            <a:off x="7515226" y="6556377"/>
            <a:ext cx="360363" cy="295275"/>
          </a:xfrm>
          <a:prstGeom prst="rect">
            <a:avLst/>
          </a:prstGeom>
          <a:solidFill>
            <a:srgbClr val="FFFFD4">
              <a:alpha val="117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5" name="Прямоугольник 4">
            <a:hlinkClick r:id="" action="ppaction://noaction"/>
          </p:cNvPr>
          <p:cNvSpPr/>
          <p:nvPr/>
        </p:nvSpPr>
        <p:spPr>
          <a:xfrm>
            <a:off x="7924801" y="6557965"/>
            <a:ext cx="360363" cy="295275"/>
          </a:xfrm>
          <a:prstGeom prst="rect">
            <a:avLst/>
          </a:prstGeom>
          <a:solidFill>
            <a:srgbClr val="FFFFD4">
              <a:alpha val="117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7" name="Прямоугольник 6">
            <a:hlinkClick r:id="" action="ppaction://noaction"/>
          </p:cNvPr>
          <p:cNvSpPr/>
          <p:nvPr/>
        </p:nvSpPr>
        <p:spPr>
          <a:xfrm>
            <a:off x="8348664" y="6557965"/>
            <a:ext cx="358775" cy="295275"/>
          </a:xfrm>
          <a:prstGeom prst="rect">
            <a:avLst/>
          </a:prstGeom>
          <a:solidFill>
            <a:srgbClr val="FFFFD4">
              <a:alpha val="117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7842" r:id="rId1"/>
    <p:sldLayoutId id="2147487843" r:id="rId2"/>
    <p:sldLayoutId id="2147487844" r:id="rId3"/>
    <p:sldLayoutId id="2147487845" r:id="rId4"/>
    <p:sldLayoutId id="2147487846" r:id="rId5"/>
    <p:sldLayoutId id="2147487847" r:id="rId6"/>
  </p:sldLayoutIdLst>
  <p:transition/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wmf"/><Relationship Id="rId7" Type="http://schemas.openxmlformats.org/officeDocument/2006/relationships/image" Target="../media/image12.png"/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403648" y="1916832"/>
            <a:ext cx="6914810" cy="317009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softRound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>
              <a:defRPr sz="1440" b="1" i="0" u="none" strike="noStrike" kern="1200" baseline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4000" b="1" dirty="0" smtClean="0">
                <a:ln/>
                <a:solidFill>
                  <a:schemeClr val="accent3"/>
                </a:solidFill>
              </a:rPr>
              <a:t>Межгосударственный проект схемы производства посадочного материала садовых культур высших категорий качества</a:t>
            </a:r>
            <a:endParaRPr lang="ru-RU" sz="4000" b="1" dirty="0">
              <a:ln/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73622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Номер слайда 5"/>
          <p:cNvSpPr txBox="1">
            <a:spLocks noGrp="1"/>
          </p:cNvSpPr>
          <p:nvPr/>
        </p:nvSpPr>
        <p:spPr bwMode="auto">
          <a:xfrm>
            <a:off x="0" y="6557963"/>
            <a:ext cx="539750" cy="217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larendon Extended" pitchFamily="18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larendon Extended" pitchFamily="18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larendon Extended" pitchFamily="18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larendon Extended" pitchFamily="18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larendon Extended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arendon Extended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arendon Extended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arendon Extended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larendon Extended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 sz="2000" b="1" dirty="0" smtClean="0">
              <a:solidFill>
                <a:srgbClr val="4C4C4C"/>
              </a:solidFill>
              <a:latin typeface="Arial" panose="020B0604020202020204" pitchFamily="34" charset="0"/>
            </a:endParaRPr>
          </a:p>
          <a:p>
            <a:pPr eaLnBrk="1" hangingPunct="1"/>
            <a:endParaRPr lang="ru-RU" altLang="ru-RU" sz="2000" b="1" dirty="0" smtClean="0">
              <a:solidFill>
                <a:srgbClr val="4C4C4C"/>
              </a:solidFill>
              <a:latin typeface="Arial" panose="020B0604020202020204" pitchFamily="34" charset="0"/>
            </a:endParaRPr>
          </a:p>
        </p:txBody>
      </p:sp>
      <p:pic>
        <p:nvPicPr>
          <p:cNvPr id="7" name="Рисунок 6" descr="map_0.wm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625" y="1065213"/>
            <a:ext cx="8518525" cy="5027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Рисунок 20" descr="map_1.wm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625" y="1065213"/>
            <a:ext cx="8539163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9" name="Рисунок 118" descr="Map_00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988" y="1023938"/>
            <a:ext cx="8561387" cy="5068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0" name="Рисунок 119" descr="Map_002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813" y="1023938"/>
            <a:ext cx="8561387" cy="5068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1" name="Рисунок 120" descr="Map_003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925" y="1030288"/>
            <a:ext cx="8561388" cy="507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" name="Рисунок 121" descr="Map_004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925" y="1035050"/>
            <a:ext cx="8561388" cy="5068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" name="Рисунок 122" descr="Map_005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100" y="1030288"/>
            <a:ext cx="8589963" cy="5084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4" name="Рисунок 123" descr="Map_006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925" y="1041400"/>
            <a:ext cx="8561388" cy="507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5" name="Рисунок 124" descr="Map_007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638" y="1035050"/>
            <a:ext cx="8589962" cy="508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6" name="Рисунок 125" descr="Map_3_2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563" y="1123950"/>
            <a:ext cx="8589962" cy="5084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6" name="Содержимое 3"/>
          <p:cNvSpPr>
            <a:spLocks noGrp="1"/>
          </p:cNvSpPr>
          <p:nvPr>
            <p:ph sz="quarter" idx="4294967295"/>
          </p:nvPr>
        </p:nvSpPr>
        <p:spPr bwMode="auto">
          <a:xfrm>
            <a:off x="142875" y="928688"/>
            <a:ext cx="6091238" cy="1081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indent="0" algn="just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ru-RU" altLang="ru-RU" sz="2000" dirty="0" smtClean="0">
                <a:solidFill>
                  <a:srgbClr val="006600"/>
                </a:solidFill>
                <a:latin typeface="Times New Roman" panose="02020603050405020304" pitchFamily="18" charset="0"/>
              </a:rPr>
              <a:t>      </a:t>
            </a:r>
            <a:r>
              <a:rPr lang="ru-RU" altLang="ru-RU" sz="2000" dirty="0" smtClean="0">
                <a:solidFill>
                  <a:srgbClr val="0A6C1A"/>
                </a:solidFill>
                <a:latin typeface="Times New Roman" panose="02020603050405020304" pitchFamily="18" charset="0"/>
              </a:rPr>
              <a:t>Учреждение имеет 76 филиалов в субъектах Российской Федерации и более 1300 районных отделов</a:t>
            </a:r>
            <a:endParaRPr lang="ru-RU" altLang="ru-RU" sz="2000" dirty="0" smtClean="0">
              <a:solidFill>
                <a:srgbClr val="0A6C1A"/>
              </a:solidFill>
            </a:endParaRPr>
          </a:p>
          <a:p>
            <a:pPr marL="0" indent="0" algn="just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ru-RU" altLang="ru-RU" sz="2000" dirty="0" smtClean="0">
                <a:solidFill>
                  <a:srgbClr val="0A6C1A"/>
                </a:solidFill>
                <a:latin typeface="Times New Roman" panose="02020603050405020304" pitchFamily="18" charset="0"/>
              </a:rPr>
              <a:t>      80% сотрудников постоянно проживают и работают в сельской местности 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endParaRPr lang="ru-RU" altLang="ru-RU" sz="2000" dirty="0" smtClean="0">
              <a:solidFill>
                <a:srgbClr val="006600"/>
              </a:solidFill>
              <a:latin typeface="Times New Roman" panose="02020603050405020304" pitchFamily="18" charset="0"/>
            </a:endParaRP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endParaRPr lang="ru-RU" altLang="ru-RU" sz="2000" b="1" dirty="0" smtClean="0">
              <a:solidFill>
                <a:srgbClr val="006600"/>
              </a:solidFill>
            </a:endParaRPr>
          </a:p>
        </p:txBody>
      </p:sp>
      <p:grpSp>
        <p:nvGrpSpPr>
          <p:cNvPr id="2" name="Группа 94"/>
          <p:cNvGrpSpPr>
            <a:grpSpLocks/>
          </p:cNvGrpSpPr>
          <p:nvPr/>
        </p:nvGrpSpPr>
        <p:grpSpPr bwMode="auto">
          <a:xfrm>
            <a:off x="452438" y="2598738"/>
            <a:ext cx="8223250" cy="3230562"/>
            <a:chOff x="452491" y="2598808"/>
            <a:chExt cx="8223965" cy="3231156"/>
          </a:xfrm>
        </p:grpSpPr>
        <p:sp>
          <p:nvSpPr>
            <p:cNvPr id="128" name="Овал 127"/>
            <p:cNvSpPr>
              <a:spLocks noChangeAspect="1"/>
            </p:cNvSpPr>
            <p:nvPr/>
          </p:nvSpPr>
          <p:spPr>
            <a:xfrm>
              <a:off x="4023088" y="5558452"/>
              <a:ext cx="63506" cy="63512"/>
            </a:xfrm>
            <a:prstGeom prst="ellipse">
              <a:avLst/>
            </a:prstGeom>
            <a:solidFill>
              <a:srgbClr val="570A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29" name="Овал 128"/>
            <p:cNvSpPr>
              <a:spLocks noChangeAspect="1"/>
            </p:cNvSpPr>
            <p:nvPr/>
          </p:nvSpPr>
          <p:spPr>
            <a:xfrm>
              <a:off x="452491" y="5112282"/>
              <a:ext cx="63506" cy="63512"/>
            </a:xfrm>
            <a:prstGeom prst="ellipse">
              <a:avLst/>
            </a:prstGeom>
            <a:solidFill>
              <a:srgbClr val="570A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30" name="Овал 129"/>
            <p:cNvSpPr>
              <a:spLocks noChangeAspect="1"/>
            </p:cNvSpPr>
            <p:nvPr/>
          </p:nvSpPr>
          <p:spPr>
            <a:xfrm>
              <a:off x="2146500" y="4869350"/>
              <a:ext cx="63506" cy="63512"/>
            </a:xfrm>
            <a:prstGeom prst="ellipse">
              <a:avLst/>
            </a:prstGeom>
            <a:solidFill>
              <a:srgbClr val="570A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dirty="0"/>
            </a:p>
          </p:txBody>
        </p:sp>
        <p:sp>
          <p:nvSpPr>
            <p:cNvPr id="131" name="Овал 130"/>
            <p:cNvSpPr>
              <a:spLocks noChangeAspect="1"/>
            </p:cNvSpPr>
            <p:nvPr/>
          </p:nvSpPr>
          <p:spPr>
            <a:xfrm>
              <a:off x="836699" y="5618788"/>
              <a:ext cx="63506" cy="63512"/>
            </a:xfrm>
            <a:prstGeom prst="ellipse">
              <a:avLst/>
            </a:prstGeom>
            <a:solidFill>
              <a:srgbClr val="570A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32" name="Овал 131"/>
            <p:cNvSpPr>
              <a:spLocks noChangeAspect="1"/>
            </p:cNvSpPr>
            <p:nvPr/>
          </p:nvSpPr>
          <p:spPr>
            <a:xfrm>
              <a:off x="720801" y="5599735"/>
              <a:ext cx="63506" cy="63512"/>
            </a:xfrm>
            <a:prstGeom prst="ellipse">
              <a:avLst/>
            </a:prstGeom>
            <a:solidFill>
              <a:srgbClr val="570A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33" name="Овал 132"/>
            <p:cNvSpPr>
              <a:spLocks noChangeAspect="1"/>
            </p:cNvSpPr>
            <p:nvPr/>
          </p:nvSpPr>
          <p:spPr>
            <a:xfrm>
              <a:off x="673172" y="5521932"/>
              <a:ext cx="63506" cy="63512"/>
            </a:xfrm>
            <a:prstGeom prst="ellipse">
              <a:avLst/>
            </a:prstGeom>
            <a:solidFill>
              <a:srgbClr val="570A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34" name="Овал 133"/>
            <p:cNvSpPr>
              <a:spLocks noChangeAspect="1"/>
            </p:cNvSpPr>
            <p:nvPr/>
          </p:nvSpPr>
          <p:spPr>
            <a:xfrm>
              <a:off x="579502" y="5521932"/>
              <a:ext cx="63506" cy="63512"/>
            </a:xfrm>
            <a:prstGeom prst="ellipse">
              <a:avLst/>
            </a:prstGeom>
            <a:solidFill>
              <a:srgbClr val="570A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35" name="Овал 134"/>
            <p:cNvSpPr>
              <a:spLocks noChangeAspect="1"/>
            </p:cNvSpPr>
            <p:nvPr/>
          </p:nvSpPr>
          <p:spPr>
            <a:xfrm>
              <a:off x="544574" y="5434604"/>
              <a:ext cx="63506" cy="63512"/>
            </a:xfrm>
            <a:prstGeom prst="ellipse">
              <a:avLst/>
            </a:prstGeom>
            <a:solidFill>
              <a:srgbClr val="570A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36" name="Овал 135"/>
            <p:cNvSpPr>
              <a:spLocks noChangeAspect="1"/>
            </p:cNvSpPr>
            <p:nvPr/>
          </p:nvSpPr>
          <p:spPr>
            <a:xfrm>
              <a:off x="611255" y="5210725"/>
              <a:ext cx="63506" cy="63512"/>
            </a:xfrm>
            <a:prstGeom prst="ellipse">
              <a:avLst/>
            </a:prstGeom>
            <a:solidFill>
              <a:srgbClr val="570A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37" name="Овал 136"/>
            <p:cNvSpPr>
              <a:spLocks noChangeAspect="1"/>
            </p:cNvSpPr>
            <p:nvPr/>
          </p:nvSpPr>
          <p:spPr>
            <a:xfrm>
              <a:off x="495357" y="5296466"/>
              <a:ext cx="63506" cy="63512"/>
            </a:xfrm>
            <a:prstGeom prst="ellipse">
              <a:avLst/>
            </a:prstGeom>
            <a:solidFill>
              <a:srgbClr val="570A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38" name="Овал 137"/>
            <p:cNvSpPr>
              <a:spLocks noChangeAspect="1"/>
            </p:cNvSpPr>
            <p:nvPr/>
          </p:nvSpPr>
          <p:spPr>
            <a:xfrm>
              <a:off x="466779" y="4966205"/>
              <a:ext cx="63506" cy="63512"/>
            </a:xfrm>
            <a:prstGeom prst="ellipse">
              <a:avLst/>
            </a:prstGeom>
            <a:solidFill>
              <a:srgbClr val="570A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39" name="Овал 138"/>
            <p:cNvSpPr>
              <a:spLocks noChangeAspect="1"/>
            </p:cNvSpPr>
            <p:nvPr/>
          </p:nvSpPr>
          <p:spPr>
            <a:xfrm>
              <a:off x="649358" y="4883640"/>
              <a:ext cx="63506" cy="63512"/>
            </a:xfrm>
            <a:prstGeom prst="ellipse">
              <a:avLst/>
            </a:prstGeom>
            <a:solidFill>
              <a:srgbClr val="570A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40" name="Овал 139"/>
            <p:cNvSpPr>
              <a:spLocks noChangeAspect="1"/>
            </p:cNvSpPr>
            <p:nvPr/>
          </p:nvSpPr>
          <p:spPr>
            <a:xfrm>
              <a:off x="895442" y="5205962"/>
              <a:ext cx="61918" cy="63512"/>
            </a:xfrm>
            <a:prstGeom prst="ellipse">
              <a:avLst/>
            </a:prstGeom>
            <a:solidFill>
              <a:srgbClr val="570A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41" name="Овал 140"/>
            <p:cNvSpPr>
              <a:spLocks noChangeAspect="1"/>
            </p:cNvSpPr>
            <p:nvPr/>
          </p:nvSpPr>
          <p:spPr>
            <a:xfrm>
              <a:off x="1116124" y="5263123"/>
              <a:ext cx="63506" cy="63512"/>
            </a:xfrm>
            <a:prstGeom prst="ellipse">
              <a:avLst/>
            </a:prstGeom>
            <a:solidFill>
              <a:srgbClr val="570A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42" name="Овал 141"/>
            <p:cNvSpPr>
              <a:spLocks noChangeAspect="1"/>
            </p:cNvSpPr>
            <p:nvPr/>
          </p:nvSpPr>
          <p:spPr>
            <a:xfrm>
              <a:off x="1351094" y="4764556"/>
              <a:ext cx="63506" cy="61923"/>
            </a:xfrm>
            <a:prstGeom prst="ellipse">
              <a:avLst/>
            </a:prstGeom>
            <a:solidFill>
              <a:srgbClr val="570A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43" name="Овал 142"/>
            <p:cNvSpPr>
              <a:spLocks noChangeAspect="1"/>
            </p:cNvSpPr>
            <p:nvPr/>
          </p:nvSpPr>
          <p:spPr>
            <a:xfrm>
              <a:off x="1706725" y="4797899"/>
              <a:ext cx="61917" cy="61924"/>
            </a:xfrm>
            <a:prstGeom prst="ellipse">
              <a:avLst/>
            </a:prstGeom>
            <a:solidFill>
              <a:srgbClr val="570A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44" name="Овал 143"/>
            <p:cNvSpPr>
              <a:spLocks noChangeAspect="1"/>
            </p:cNvSpPr>
            <p:nvPr/>
          </p:nvSpPr>
          <p:spPr>
            <a:xfrm>
              <a:off x="1835323" y="4940801"/>
              <a:ext cx="63506" cy="63512"/>
            </a:xfrm>
            <a:prstGeom prst="ellipse">
              <a:avLst/>
            </a:prstGeom>
            <a:solidFill>
              <a:srgbClr val="570A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45" name="Овал 144"/>
            <p:cNvSpPr>
              <a:spLocks noChangeAspect="1"/>
            </p:cNvSpPr>
            <p:nvPr/>
          </p:nvSpPr>
          <p:spPr>
            <a:xfrm>
              <a:off x="3329291" y="5209138"/>
              <a:ext cx="63506" cy="63512"/>
            </a:xfrm>
            <a:prstGeom prst="ellipse">
              <a:avLst/>
            </a:prstGeom>
            <a:solidFill>
              <a:srgbClr val="570A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46" name="Овал 145"/>
            <p:cNvSpPr>
              <a:spLocks noChangeAspect="1"/>
            </p:cNvSpPr>
            <p:nvPr/>
          </p:nvSpPr>
          <p:spPr>
            <a:xfrm>
              <a:off x="3932594" y="5301230"/>
              <a:ext cx="63506" cy="63512"/>
            </a:xfrm>
            <a:prstGeom prst="ellipse">
              <a:avLst/>
            </a:prstGeom>
            <a:solidFill>
              <a:srgbClr val="570A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47" name="Овал 146"/>
            <p:cNvSpPr>
              <a:spLocks noChangeAspect="1"/>
            </p:cNvSpPr>
            <p:nvPr/>
          </p:nvSpPr>
          <p:spPr>
            <a:xfrm>
              <a:off x="4067542" y="4940801"/>
              <a:ext cx="63506" cy="63512"/>
            </a:xfrm>
            <a:prstGeom prst="ellipse">
              <a:avLst/>
            </a:prstGeom>
            <a:solidFill>
              <a:srgbClr val="570A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48" name="Овал 147"/>
            <p:cNvSpPr>
              <a:spLocks noChangeAspect="1"/>
            </p:cNvSpPr>
            <p:nvPr/>
          </p:nvSpPr>
          <p:spPr>
            <a:xfrm>
              <a:off x="4208843" y="5348864"/>
              <a:ext cx="63506" cy="63512"/>
            </a:xfrm>
            <a:prstGeom prst="ellipse">
              <a:avLst/>
            </a:prstGeom>
            <a:solidFill>
              <a:srgbClr val="570A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49" name="Овал 148"/>
            <p:cNvSpPr>
              <a:spLocks noChangeAspect="1"/>
            </p:cNvSpPr>
            <p:nvPr/>
          </p:nvSpPr>
          <p:spPr>
            <a:xfrm>
              <a:off x="4161213" y="5766452"/>
              <a:ext cx="63506" cy="63512"/>
            </a:xfrm>
            <a:prstGeom prst="ellipse">
              <a:avLst/>
            </a:prstGeom>
            <a:solidFill>
              <a:srgbClr val="570A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50" name="Овал 149"/>
            <p:cNvSpPr>
              <a:spLocks noChangeAspect="1"/>
            </p:cNvSpPr>
            <p:nvPr/>
          </p:nvSpPr>
          <p:spPr>
            <a:xfrm>
              <a:off x="2757741" y="4985259"/>
              <a:ext cx="61917" cy="61924"/>
            </a:xfrm>
            <a:prstGeom prst="ellipse">
              <a:avLst/>
            </a:prstGeom>
            <a:solidFill>
              <a:srgbClr val="570A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51" name="Овал 150"/>
            <p:cNvSpPr>
              <a:spLocks noChangeAspect="1"/>
            </p:cNvSpPr>
            <p:nvPr/>
          </p:nvSpPr>
          <p:spPr>
            <a:xfrm>
              <a:off x="2916505" y="4877289"/>
              <a:ext cx="61917" cy="63512"/>
            </a:xfrm>
            <a:prstGeom prst="ellipse">
              <a:avLst/>
            </a:prstGeom>
            <a:solidFill>
              <a:srgbClr val="570A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52" name="Овал 151"/>
            <p:cNvSpPr>
              <a:spLocks noChangeAspect="1"/>
            </p:cNvSpPr>
            <p:nvPr/>
          </p:nvSpPr>
          <p:spPr>
            <a:xfrm>
              <a:off x="2535472" y="4905869"/>
              <a:ext cx="63506" cy="63512"/>
            </a:xfrm>
            <a:prstGeom prst="ellipse">
              <a:avLst/>
            </a:prstGeom>
            <a:solidFill>
              <a:srgbClr val="570A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53" name="Овал 152"/>
            <p:cNvSpPr>
              <a:spLocks noChangeAspect="1"/>
            </p:cNvSpPr>
            <p:nvPr/>
          </p:nvSpPr>
          <p:spPr>
            <a:xfrm>
              <a:off x="2627555" y="4734388"/>
              <a:ext cx="63506" cy="63512"/>
            </a:xfrm>
            <a:prstGeom prst="ellipse">
              <a:avLst/>
            </a:prstGeom>
            <a:solidFill>
              <a:srgbClr val="570A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54" name="Овал 153"/>
            <p:cNvSpPr>
              <a:spLocks noChangeAspect="1"/>
            </p:cNvSpPr>
            <p:nvPr/>
          </p:nvSpPr>
          <p:spPr>
            <a:xfrm>
              <a:off x="1066906" y="4940801"/>
              <a:ext cx="63506" cy="63512"/>
            </a:xfrm>
            <a:prstGeom prst="ellipse">
              <a:avLst/>
            </a:prstGeom>
            <a:solidFill>
              <a:srgbClr val="570A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55" name="Овал 154"/>
            <p:cNvSpPr>
              <a:spLocks noChangeAspect="1"/>
            </p:cNvSpPr>
            <p:nvPr/>
          </p:nvSpPr>
          <p:spPr>
            <a:xfrm>
              <a:off x="2368770" y="4480341"/>
              <a:ext cx="63506" cy="61924"/>
            </a:xfrm>
            <a:prstGeom prst="ellipse">
              <a:avLst/>
            </a:prstGeom>
            <a:solidFill>
              <a:srgbClr val="570A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56" name="Овал 155"/>
            <p:cNvSpPr>
              <a:spLocks noChangeAspect="1"/>
            </p:cNvSpPr>
            <p:nvPr/>
          </p:nvSpPr>
          <p:spPr>
            <a:xfrm>
              <a:off x="3199105" y="4373959"/>
              <a:ext cx="63506" cy="63512"/>
            </a:xfrm>
            <a:prstGeom prst="ellipse">
              <a:avLst/>
            </a:prstGeom>
            <a:solidFill>
              <a:srgbClr val="570A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57" name="Овал 156"/>
            <p:cNvSpPr>
              <a:spLocks noChangeAspect="1"/>
            </p:cNvSpPr>
            <p:nvPr/>
          </p:nvSpPr>
          <p:spPr>
            <a:xfrm>
              <a:off x="3348343" y="3861102"/>
              <a:ext cx="63506" cy="63512"/>
            </a:xfrm>
            <a:prstGeom prst="ellipse">
              <a:avLst/>
            </a:prstGeom>
            <a:solidFill>
              <a:srgbClr val="570A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58" name="Овал 157"/>
            <p:cNvSpPr>
              <a:spLocks noChangeAspect="1"/>
            </p:cNvSpPr>
            <p:nvPr/>
          </p:nvSpPr>
          <p:spPr>
            <a:xfrm>
              <a:off x="2340192" y="3918263"/>
              <a:ext cx="63506" cy="63512"/>
            </a:xfrm>
            <a:prstGeom prst="ellipse">
              <a:avLst/>
            </a:prstGeom>
            <a:solidFill>
              <a:srgbClr val="570A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59" name="Овал 158"/>
            <p:cNvSpPr>
              <a:spLocks noChangeAspect="1"/>
            </p:cNvSpPr>
            <p:nvPr/>
          </p:nvSpPr>
          <p:spPr>
            <a:xfrm>
              <a:off x="2067118" y="3332368"/>
              <a:ext cx="61918" cy="63512"/>
            </a:xfrm>
            <a:prstGeom prst="ellipse">
              <a:avLst/>
            </a:prstGeom>
            <a:solidFill>
              <a:srgbClr val="570A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60" name="Овал 159"/>
            <p:cNvSpPr>
              <a:spLocks noChangeAspect="1"/>
            </p:cNvSpPr>
            <p:nvPr/>
          </p:nvSpPr>
          <p:spPr>
            <a:xfrm>
              <a:off x="2772030" y="3357773"/>
              <a:ext cx="63506" cy="61923"/>
            </a:xfrm>
            <a:prstGeom prst="ellipse">
              <a:avLst/>
            </a:prstGeom>
            <a:solidFill>
              <a:srgbClr val="570A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61" name="Овал 160"/>
            <p:cNvSpPr>
              <a:spLocks noChangeAspect="1"/>
            </p:cNvSpPr>
            <p:nvPr/>
          </p:nvSpPr>
          <p:spPr>
            <a:xfrm>
              <a:off x="2143325" y="2598808"/>
              <a:ext cx="61918" cy="63512"/>
            </a:xfrm>
            <a:prstGeom prst="ellipse">
              <a:avLst/>
            </a:prstGeom>
            <a:solidFill>
              <a:srgbClr val="570A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62" name="Овал 161"/>
            <p:cNvSpPr>
              <a:spLocks noChangeAspect="1"/>
            </p:cNvSpPr>
            <p:nvPr/>
          </p:nvSpPr>
          <p:spPr>
            <a:xfrm>
              <a:off x="1609879" y="3289497"/>
              <a:ext cx="63506" cy="63512"/>
            </a:xfrm>
            <a:prstGeom prst="ellipse">
              <a:avLst/>
            </a:prstGeom>
            <a:solidFill>
              <a:srgbClr val="570A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63" name="Овал 162"/>
            <p:cNvSpPr>
              <a:spLocks noChangeAspect="1"/>
            </p:cNvSpPr>
            <p:nvPr/>
          </p:nvSpPr>
          <p:spPr>
            <a:xfrm>
              <a:off x="1619404" y="3797590"/>
              <a:ext cx="63506" cy="63512"/>
            </a:xfrm>
            <a:prstGeom prst="ellipse">
              <a:avLst/>
            </a:prstGeom>
            <a:solidFill>
              <a:srgbClr val="570A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64" name="Овал 163"/>
            <p:cNvSpPr>
              <a:spLocks noChangeAspect="1"/>
            </p:cNvSpPr>
            <p:nvPr/>
          </p:nvSpPr>
          <p:spPr>
            <a:xfrm>
              <a:off x="1254248" y="3332368"/>
              <a:ext cx="61918" cy="63512"/>
            </a:xfrm>
            <a:prstGeom prst="ellipse">
              <a:avLst/>
            </a:prstGeom>
            <a:solidFill>
              <a:srgbClr val="570A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65" name="Овал 164"/>
            <p:cNvSpPr>
              <a:spLocks noChangeAspect="1"/>
            </p:cNvSpPr>
            <p:nvPr/>
          </p:nvSpPr>
          <p:spPr>
            <a:xfrm>
              <a:off x="1116124" y="3500674"/>
              <a:ext cx="63506" cy="63512"/>
            </a:xfrm>
            <a:prstGeom prst="ellipse">
              <a:avLst/>
            </a:prstGeom>
            <a:solidFill>
              <a:srgbClr val="570A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66" name="Овал 165"/>
            <p:cNvSpPr>
              <a:spLocks noChangeAspect="1"/>
            </p:cNvSpPr>
            <p:nvPr/>
          </p:nvSpPr>
          <p:spPr>
            <a:xfrm>
              <a:off x="979587" y="3384764"/>
              <a:ext cx="63506" cy="63512"/>
            </a:xfrm>
            <a:prstGeom prst="ellipse">
              <a:avLst/>
            </a:prstGeom>
            <a:solidFill>
              <a:srgbClr val="570A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67" name="Овал 166"/>
            <p:cNvSpPr>
              <a:spLocks noChangeAspect="1"/>
            </p:cNvSpPr>
            <p:nvPr/>
          </p:nvSpPr>
          <p:spPr>
            <a:xfrm>
              <a:off x="1187567" y="3789652"/>
              <a:ext cx="63506" cy="63512"/>
            </a:xfrm>
            <a:prstGeom prst="ellipse">
              <a:avLst/>
            </a:prstGeom>
            <a:solidFill>
              <a:srgbClr val="570A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68" name="Овал 167"/>
            <p:cNvSpPr>
              <a:spLocks noChangeAspect="1"/>
            </p:cNvSpPr>
            <p:nvPr/>
          </p:nvSpPr>
          <p:spPr>
            <a:xfrm>
              <a:off x="1562249" y="3962721"/>
              <a:ext cx="63506" cy="63512"/>
            </a:xfrm>
            <a:prstGeom prst="ellipse">
              <a:avLst/>
            </a:prstGeom>
            <a:solidFill>
              <a:srgbClr val="570A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69" name="Овал 168"/>
            <p:cNvSpPr>
              <a:spLocks noChangeAspect="1"/>
            </p:cNvSpPr>
            <p:nvPr/>
          </p:nvSpPr>
          <p:spPr>
            <a:xfrm>
              <a:off x="1403486" y="3861102"/>
              <a:ext cx="63506" cy="63512"/>
            </a:xfrm>
            <a:prstGeom prst="ellipse">
              <a:avLst/>
            </a:prstGeom>
            <a:solidFill>
              <a:srgbClr val="570A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70" name="Овал 169"/>
            <p:cNvSpPr>
              <a:spLocks noChangeAspect="1"/>
            </p:cNvSpPr>
            <p:nvPr/>
          </p:nvSpPr>
          <p:spPr>
            <a:xfrm>
              <a:off x="846225" y="3842049"/>
              <a:ext cx="63506" cy="63512"/>
            </a:xfrm>
            <a:prstGeom prst="ellipse">
              <a:avLst/>
            </a:prstGeom>
            <a:solidFill>
              <a:srgbClr val="570A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71" name="Овал 170"/>
            <p:cNvSpPr>
              <a:spLocks noChangeAspect="1"/>
            </p:cNvSpPr>
            <p:nvPr/>
          </p:nvSpPr>
          <p:spPr>
            <a:xfrm>
              <a:off x="787482" y="4004003"/>
              <a:ext cx="63506" cy="63512"/>
            </a:xfrm>
            <a:prstGeom prst="ellipse">
              <a:avLst/>
            </a:prstGeom>
            <a:solidFill>
              <a:srgbClr val="570A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72" name="Овал 171"/>
            <p:cNvSpPr>
              <a:spLocks noChangeAspect="1"/>
            </p:cNvSpPr>
            <p:nvPr/>
          </p:nvSpPr>
          <p:spPr>
            <a:xfrm>
              <a:off x="1187567" y="4005592"/>
              <a:ext cx="63506" cy="63512"/>
            </a:xfrm>
            <a:prstGeom prst="ellipse">
              <a:avLst/>
            </a:prstGeom>
            <a:solidFill>
              <a:srgbClr val="570A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73" name="Овал 172"/>
            <p:cNvSpPr>
              <a:spLocks noChangeAspect="1"/>
            </p:cNvSpPr>
            <p:nvPr/>
          </p:nvSpPr>
          <p:spPr>
            <a:xfrm>
              <a:off x="1547961" y="4221531"/>
              <a:ext cx="63506" cy="63512"/>
            </a:xfrm>
            <a:prstGeom prst="ellipse">
              <a:avLst/>
            </a:prstGeom>
            <a:solidFill>
              <a:srgbClr val="570A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74" name="Овал 173"/>
            <p:cNvSpPr>
              <a:spLocks noChangeAspect="1"/>
            </p:cNvSpPr>
            <p:nvPr/>
          </p:nvSpPr>
          <p:spPr>
            <a:xfrm>
              <a:off x="2041716" y="4221531"/>
              <a:ext cx="63506" cy="63512"/>
            </a:xfrm>
            <a:prstGeom prst="ellipse">
              <a:avLst/>
            </a:prstGeom>
            <a:solidFill>
              <a:srgbClr val="570A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75" name="Овал 174"/>
            <p:cNvSpPr>
              <a:spLocks noChangeAspect="1"/>
            </p:cNvSpPr>
            <p:nvPr/>
          </p:nvSpPr>
          <p:spPr>
            <a:xfrm>
              <a:off x="4643855" y="5301230"/>
              <a:ext cx="63506" cy="63512"/>
            </a:xfrm>
            <a:prstGeom prst="ellipse">
              <a:avLst/>
            </a:prstGeom>
            <a:solidFill>
              <a:srgbClr val="570A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76" name="Овал 175"/>
            <p:cNvSpPr>
              <a:spLocks noChangeAspect="1"/>
            </p:cNvSpPr>
            <p:nvPr/>
          </p:nvSpPr>
          <p:spPr>
            <a:xfrm>
              <a:off x="4494617" y="5534635"/>
              <a:ext cx="61917" cy="63512"/>
            </a:xfrm>
            <a:prstGeom prst="ellipse">
              <a:avLst/>
            </a:prstGeom>
            <a:solidFill>
              <a:srgbClr val="570A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77" name="Овал 176"/>
            <p:cNvSpPr>
              <a:spLocks noChangeAspect="1"/>
            </p:cNvSpPr>
            <p:nvPr/>
          </p:nvSpPr>
          <p:spPr>
            <a:xfrm>
              <a:off x="4788330" y="5733109"/>
              <a:ext cx="63506" cy="63512"/>
            </a:xfrm>
            <a:prstGeom prst="ellipse">
              <a:avLst/>
            </a:prstGeom>
            <a:solidFill>
              <a:srgbClr val="570A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78" name="Овал 177"/>
            <p:cNvSpPr>
              <a:spLocks noChangeAspect="1"/>
            </p:cNvSpPr>
            <p:nvPr/>
          </p:nvSpPr>
          <p:spPr>
            <a:xfrm>
              <a:off x="5445612" y="5487001"/>
              <a:ext cx="61918" cy="63512"/>
            </a:xfrm>
            <a:prstGeom prst="ellipse">
              <a:avLst/>
            </a:prstGeom>
            <a:solidFill>
              <a:srgbClr val="570A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79" name="Овал 178"/>
            <p:cNvSpPr>
              <a:spLocks noChangeAspect="1"/>
            </p:cNvSpPr>
            <p:nvPr/>
          </p:nvSpPr>
          <p:spPr>
            <a:xfrm>
              <a:off x="5723449" y="5564803"/>
              <a:ext cx="63506" cy="63512"/>
            </a:xfrm>
            <a:prstGeom prst="ellipse">
              <a:avLst/>
            </a:prstGeom>
            <a:solidFill>
              <a:srgbClr val="570A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80" name="Овал 179"/>
            <p:cNvSpPr>
              <a:spLocks noChangeAspect="1"/>
            </p:cNvSpPr>
            <p:nvPr/>
          </p:nvSpPr>
          <p:spPr>
            <a:xfrm>
              <a:off x="6098132" y="5474299"/>
              <a:ext cx="63506" cy="63512"/>
            </a:xfrm>
            <a:prstGeom prst="ellipse">
              <a:avLst/>
            </a:prstGeom>
            <a:solidFill>
              <a:srgbClr val="570A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81" name="Овал 180"/>
            <p:cNvSpPr>
              <a:spLocks noChangeAspect="1"/>
            </p:cNvSpPr>
            <p:nvPr/>
          </p:nvSpPr>
          <p:spPr>
            <a:xfrm>
              <a:off x="6299761" y="5517169"/>
              <a:ext cx="63506" cy="63512"/>
            </a:xfrm>
            <a:prstGeom prst="ellipse">
              <a:avLst/>
            </a:prstGeom>
            <a:solidFill>
              <a:srgbClr val="570A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82" name="Овал 181"/>
            <p:cNvSpPr>
              <a:spLocks noChangeAspect="1"/>
            </p:cNvSpPr>
            <p:nvPr/>
          </p:nvSpPr>
          <p:spPr>
            <a:xfrm>
              <a:off x="7203128" y="5028130"/>
              <a:ext cx="63506" cy="61923"/>
            </a:xfrm>
            <a:prstGeom prst="ellipse">
              <a:avLst/>
            </a:prstGeom>
            <a:solidFill>
              <a:srgbClr val="570A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83" name="Овал 182"/>
            <p:cNvSpPr>
              <a:spLocks noChangeAspect="1"/>
            </p:cNvSpPr>
            <p:nvPr/>
          </p:nvSpPr>
          <p:spPr>
            <a:xfrm>
              <a:off x="7682595" y="5128160"/>
              <a:ext cx="61917" cy="63512"/>
            </a:xfrm>
            <a:prstGeom prst="ellipse">
              <a:avLst/>
            </a:prstGeom>
            <a:solidFill>
              <a:srgbClr val="570A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84" name="Овал 183"/>
            <p:cNvSpPr>
              <a:spLocks noChangeAspect="1"/>
            </p:cNvSpPr>
            <p:nvPr/>
          </p:nvSpPr>
          <p:spPr>
            <a:xfrm>
              <a:off x="7989008" y="5636253"/>
              <a:ext cx="63506" cy="63512"/>
            </a:xfrm>
            <a:prstGeom prst="ellipse">
              <a:avLst/>
            </a:prstGeom>
            <a:solidFill>
              <a:srgbClr val="570A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85" name="Овал 184"/>
            <p:cNvSpPr>
              <a:spLocks noChangeAspect="1"/>
            </p:cNvSpPr>
            <p:nvPr/>
          </p:nvSpPr>
          <p:spPr>
            <a:xfrm>
              <a:off x="7523831" y="4869350"/>
              <a:ext cx="63506" cy="63512"/>
            </a:xfrm>
            <a:prstGeom prst="ellipse">
              <a:avLst/>
            </a:prstGeom>
            <a:solidFill>
              <a:srgbClr val="570A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86" name="Овал 185"/>
            <p:cNvSpPr>
              <a:spLocks noChangeAspect="1"/>
            </p:cNvSpPr>
            <p:nvPr/>
          </p:nvSpPr>
          <p:spPr>
            <a:xfrm>
              <a:off x="7739750" y="3213283"/>
              <a:ext cx="63506" cy="63512"/>
            </a:xfrm>
            <a:prstGeom prst="ellipse">
              <a:avLst/>
            </a:prstGeom>
            <a:solidFill>
              <a:srgbClr val="570A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87" name="Овал 186"/>
            <p:cNvSpPr>
              <a:spLocks noChangeAspect="1"/>
            </p:cNvSpPr>
            <p:nvPr/>
          </p:nvSpPr>
          <p:spPr>
            <a:xfrm>
              <a:off x="8612950" y="3365711"/>
              <a:ext cx="63506" cy="63512"/>
            </a:xfrm>
            <a:prstGeom prst="ellipse">
              <a:avLst/>
            </a:prstGeom>
            <a:solidFill>
              <a:srgbClr val="570A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88" name="Овал 187"/>
            <p:cNvSpPr>
              <a:spLocks noChangeAspect="1"/>
            </p:cNvSpPr>
            <p:nvPr/>
          </p:nvSpPr>
          <p:spPr>
            <a:xfrm>
              <a:off x="6669682" y="3869042"/>
              <a:ext cx="61917" cy="63512"/>
            </a:xfrm>
            <a:prstGeom prst="ellipse">
              <a:avLst/>
            </a:prstGeom>
            <a:solidFill>
              <a:srgbClr val="570A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89" name="Овал 188"/>
            <p:cNvSpPr>
              <a:spLocks noChangeAspect="1"/>
            </p:cNvSpPr>
            <p:nvPr/>
          </p:nvSpPr>
          <p:spPr>
            <a:xfrm>
              <a:off x="2113160" y="4478754"/>
              <a:ext cx="63506" cy="63512"/>
            </a:xfrm>
            <a:prstGeom prst="ellipse">
              <a:avLst/>
            </a:prstGeom>
            <a:solidFill>
              <a:srgbClr val="570A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90" name="Овал 189"/>
            <p:cNvSpPr>
              <a:spLocks noChangeAspect="1"/>
            </p:cNvSpPr>
            <p:nvPr/>
          </p:nvSpPr>
          <p:spPr>
            <a:xfrm>
              <a:off x="1835323" y="4580372"/>
              <a:ext cx="63506" cy="63512"/>
            </a:xfrm>
            <a:prstGeom prst="ellipse">
              <a:avLst/>
            </a:prstGeom>
            <a:solidFill>
              <a:srgbClr val="570A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91" name="Овал 190"/>
            <p:cNvSpPr>
              <a:spLocks noChangeAspect="1"/>
            </p:cNvSpPr>
            <p:nvPr/>
          </p:nvSpPr>
          <p:spPr>
            <a:xfrm>
              <a:off x="1835323" y="4364433"/>
              <a:ext cx="63506" cy="63512"/>
            </a:xfrm>
            <a:prstGeom prst="ellipse">
              <a:avLst/>
            </a:prstGeom>
            <a:solidFill>
              <a:srgbClr val="570A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92" name="Овал 191"/>
            <p:cNvSpPr>
              <a:spLocks noChangeAspect="1"/>
            </p:cNvSpPr>
            <p:nvPr/>
          </p:nvSpPr>
          <p:spPr>
            <a:xfrm>
              <a:off x="1413012" y="4580372"/>
              <a:ext cx="63506" cy="63512"/>
            </a:xfrm>
            <a:prstGeom prst="ellipse">
              <a:avLst/>
            </a:prstGeom>
            <a:solidFill>
              <a:srgbClr val="570A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93" name="Овал 192"/>
            <p:cNvSpPr>
              <a:spLocks noChangeAspect="1"/>
            </p:cNvSpPr>
            <p:nvPr/>
          </p:nvSpPr>
          <p:spPr>
            <a:xfrm>
              <a:off x="1600353" y="4599426"/>
              <a:ext cx="63506" cy="63512"/>
            </a:xfrm>
            <a:prstGeom prst="ellipse">
              <a:avLst/>
            </a:prstGeom>
            <a:solidFill>
              <a:srgbClr val="570A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94" name="Овал 193"/>
            <p:cNvSpPr>
              <a:spLocks noChangeAspect="1"/>
            </p:cNvSpPr>
            <p:nvPr/>
          </p:nvSpPr>
          <p:spPr>
            <a:xfrm>
              <a:off x="1668622" y="4418418"/>
              <a:ext cx="63506" cy="63512"/>
            </a:xfrm>
            <a:prstGeom prst="ellipse">
              <a:avLst/>
            </a:prstGeom>
            <a:solidFill>
              <a:srgbClr val="570A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95" name="Овал 194"/>
            <p:cNvSpPr>
              <a:spLocks noChangeAspect="1"/>
            </p:cNvSpPr>
            <p:nvPr/>
          </p:nvSpPr>
          <p:spPr>
            <a:xfrm>
              <a:off x="900205" y="4580372"/>
              <a:ext cx="61917" cy="63512"/>
            </a:xfrm>
            <a:prstGeom prst="ellipse">
              <a:avLst/>
            </a:prstGeom>
            <a:solidFill>
              <a:srgbClr val="570A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96" name="Овал 195"/>
            <p:cNvSpPr>
              <a:spLocks noChangeAspect="1"/>
            </p:cNvSpPr>
            <p:nvPr/>
          </p:nvSpPr>
          <p:spPr>
            <a:xfrm>
              <a:off x="1127237" y="4451761"/>
              <a:ext cx="63506" cy="63512"/>
            </a:xfrm>
            <a:prstGeom prst="ellipse">
              <a:avLst/>
            </a:prstGeom>
            <a:solidFill>
              <a:srgbClr val="570A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97" name="Овал 196"/>
            <p:cNvSpPr>
              <a:spLocks noChangeAspect="1"/>
            </p:cNvSpPr>
            <p:nvPr/>
          </p:nvSpPr>
          <p:spPr>
            <a:xfrm>
              <a:off x="736678" y="4388249"/>
              <a:ext cx="63506" cy="63512"/>
            </a:xfrm>
            <a:prstGeom prst="ellipse">
              <a:avLst/>
            </a:prstGeom>
            <a:solidFill>
              <a:srgbClr val="570A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98" name="Овал 197"/>
            <p:cNvSpPr>
              <a:spLocks noChangeAspect="1"/>
            </p:cNvSpPr>
            <p:nvPr/>
          </p:nvSpPr>
          <p:spPr>
            <a:xfrm>
              <a:off x="774781" y="4264401"/>
              <a:ext cx="63506" cy="63512"/>
            </a:xfrm>
            <a:prstGeom prst="ellipse">
              <a:avLst/>
            </a:prstGeom>
            <a:solidFill>
              <a:srgbClr val="570A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99" name="Овал 198"/>
            <p:cNvSpPr>
              <a:spLocks noChangeAspect="1"/>
            </p:cNvSpPr>
            <p:nvPr/>
          </p:nvSpPr>
          <p:spPr>
            <a:xfrm>
              <a:off x="998638" y="4015118"/>
              <a:ext cx="63506" cy="63512"/>
            </a:xfrm>
            <a:prstGeom prst="ellipse">
              <a:avLst/>
            </a:prstGeom>
            <a:solidFill>
              <a:srgbClr val="570A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00" name="Овал 199"/>
            <p:cNvSpPr>
              <a:spLocks noChangeAspect="1"/>
            </p:cNvSpPr>
            <p:nvPr/>
          </p:nvSpPr>
          <p:spPr>
            <a:xfrm>
              <a:off x="1052618" y="4148493"/>
              <a:ext cx="63506" cy="63512"/>
            </a:xfrm>
            <a:prstGeom prst="ellipse">
              <a:avLst/>
            </a:prstGeom>
            <a:solidFill>
              <a:srgbClr val="570A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01" name="Овал 200"/>
            <p:cNvSpPr>
              <a:spLocks noChangeAspect="1"/>
            </p:cNvSpPr>
            <p:nvPr/>
          </p:nvSpPr>
          <p:spPr>
            <a:xfrm>
              <a:off x="1187567" y="4292981"/>
              <a:ext cx="63506" cy="63512"/>
            </a:xfrm>
            <a:prstGeom prst="ellipse">
              <a:avLst/>
            </a:prstGeom>
            <a:solidFill>
              <a:srgbClr val="570A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02" name="Овал 201"/>
            <p:cNvSpPr>
              <a:spLocks noChangeAspect="1"/>
            </p:cNvSpPr>
            <p:nvPr/>
          </p:nvSpPr>
          <p:spPr>
            <a:xfrm>
              <a:off x="1025628" y="4331088"/>
              <a:ext cx="63506" cy="63512"/>
            </a:xfrm>
            <a:prstGeom prst="ellipse">
              <a:avLst/>
            </a:prstGeom>
            <a:solidFill>
              <a:srgbClr val="570A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03" name="Овал 202"/>
            <p:cNvSpPr>
              <a:spLocks noChangeAspect="1"/>
            </p:cNvSpPr>
            <p:nvPr/>
          </p:nvSpPr>
          <p:spPr>
            <a:xfrm>
              <a:off x="1398723" y="4134202"/>
              <a:ext cx="63506" cy="63512"/>
            </a:xfrm>
            <a:prstGeom prst="ellipse">
              <a:avLst/>
            </a:prstGeom>
            <a:solidFill>
              <a:srgbClr val="570A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04" name="Овал 203"/>
            <p:cNvSpPr>
              <a:spLocks noChangeAspect="1"/>
            </p:cNvSpPr>
            <p:nvPr/>
          </p:nvSpPr>
          <p:spPr>
            <a:xfrm>
              <a:off x="1489218" y="4065928"/>
              <a:ext cx="63506" cy="63512"/>
            </a:xfrm>
            <a:prstGeom prst="ellipse">
              <a:avLst/>
            </a:prstGeom>
            <a:solidFill>
              <a:srgbClr val="570A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05" name="Овал 204"/>
            <p:cNvSpPr>
              <a:spLocks noChangeAspect="1"/>
            </p:cNvSpPr>
            <p:nvPr/>
          </p:nvSpPr>
          <p:spPr>
            <a:xfrm>
              <a:off x="900205" y="4221531"/>
              <a:ext cx="61917" cy="63512"/>
            </a:xfrm>
            <a:prstGeom prst="ellipse">
              <a:avLst/>
            </a:prstGeom>
            <a:solidFill>
              <a:srgbClr val="570A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07" name="Овал 206"/>
            <p:cNvSpPr>
              <a:spLocks noChangeAspect="1"/>
            </p:cNvSpPr>
            <p:nvPr/>
          </p:nvSpPr>
          <p:spPr>
            <a:xfrm>
              <a:off x="8422434" y="4783610"/>
              <a:ext cx="63506" cy="61923"/>
            </a:xfrm>
            <a:prstGeom prst="ellipse">
              <a:avLst/>
            </a:prstGeom>
            <a:solidFill>
              <a:srgbClr val="570A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94" name="Овал 93"/>
            <p:cNvSpPr>
              <a:spLocks noChangeAspect="1"/>
            </p:cNvSpPr>
            <p:nvPr/>
          </p:nvSpPr>
          <p:spPr>
            <a:xfrm>
              <a:off x="1403486" y="4364433"/>
              <a:ext cx="63506" cy="63512"/>
            </a:xfrm>
            <a:prstGeom prst="ellipse">
              <a:avLst/>
            </a:prstGeom>
            <a:solidFill>
              <a:srgbClr val="570A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sp>
        <p:nvSpPr>
          <p:cNvPr id="11279" name="Содержимое 4"/>
          <p:cNvSpPr>
            <a:spLocks/>
          </p:cNvSpPr>
          <p:nvPr/>
        </p:nvSpPr>
        <p:spPr bwMode="auto">
          <a:xfrm>
            <a:off x="250825" y="188913"/>
            <a:ext cx="7075488" cy="75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lnSpc>
                <a:spcPct val="75000"/>
              </a:lnSpc>
              <a:buFont typeface="Arial" charset="0"/>
              <a:buNone/>
              <a:defRPr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ФГБУ «Россельхозцентр» - крупнейшая</a:t>
            </a:r>
          </a:p>
          <a:p>
            <a:pPr algn="ctr" eaLnBrk="0" hangingPunct="0">
              <a:lnSpc>
                <a:spcPct val="75000"/>
              </a:lnSpc>
              <a:buFont typeface="Arial" charset="0"/>
              <a:buNone/>
              <a:defRPr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агрономическая сеть в стране</a:t>
            </a:r>
          </a:p>
        </p:txBody>
      </p:sp>
    </p:spTree>
    <p:extLst>
      <p:ext uri="{BB962C8B-B14F-4D97-AF65-F5344CB8AC3E}">
        <p14:creationId xmlns:p14="http://schemas.microsoft.com/office/powerpoint/2010/main" val="85493690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Содержимое 5"/>
          <p:cNvSpPr>
            <a:spLocks noGrp="1"/>
          </p:cNvSpPr>
          <p:nvPr>
            <p:ph sz="quarter" idx="4294967295"/>
          </p:nvPr>
        </p:nvSpPr>
        <p:spPr bwMode="auto">
          <a:xfrm>
            <a:off x="179388" y="188913"/>
            <a:ext cx="7075487" cy="719137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anchor="ctr"/>
          <a:lstStyle/>
          <a:p>
            <a:pPr marL="0" indent="0" algn="ctr">
              <a:spcBef>
                <a:spcPct val="0"/>
              </a:spcBef>
              <a:buFont typeface="Arial" charset="0"/>
              <a:buNone/>
              <a:defRPr/>
            </a:pPr>
            <a:r>
              <a:rPr lang="ru-RU" sz="2000" b="1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Разработана собственная </a:t>
            </a:r>
          </a:p>
          <a:p>
            <a:pPr marL="0" indent="0" algn="ctr">
              <a:spcBef>
                <a:spcPct val="0"/>
              </a:spcBef>
              <a:buFont typeface="Arial" charset="0"/>
              <a:buNone/>
              <a:defRPr/>
            </a:pPr>
            <a:r>
              <a:rPr lang="ru-RU" sz="2000" b="1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Система добровольной сертификации</a:t>
            </a:r>
          </a:p>
        </p:txBody>
      </p:sp>
      <p:sp>
        <p:nvSpPr>
          <p:cNvPr id="24579" name="Содержимое 12"/>
          <p:cNvSpPr>
            <a:spLocks noGrp="1"/>
          </p:cNvSpPr>
          <p:nvPr>
            <p:ph idx="4294967295"/>
          </p:nvPr>
        </p:nvSpPr>
        <p:spPr bwMode="auto">
          <a:xfrm>
            <a:off x="0" y="1000125"/>
            <a:ext cx="9144000" cy="552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just">
              <a:lnSpc>
                <a:spcPct val="75000"/>
              </a:lnSpc>
              <a:buFont typeface="Arial" panose="020B0604020202020204" pitchFamily="34" charset="0"/>
              <a:buNone/>
            </a:pP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добровольной сертификации «Россельхозцентр» </a:t>
            </a:r>
          </a:p>
          <a:p>
            <a:pPr algn="just">
              <a:lnSpc>
                <a:spcPct val="75000"/>
              </a:lnSpc>
              <a:buFont typeface="Arial" panose="020B0604020202020204" pitchFamily="34" charset="0"/>
              <a:buNone/>
            </a:pP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зарегистрирована</a:t>
            </a: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Едином реестре систем сертификации Федеральным </a:t>
            </a:r>
          </a:p>
          <a:p>
            <a:pPr algn="just">
              <a:lnSpc>
                <a:spcPct val="75000"/>
              </a:lnSpc>
              <a:buFont typeface="Arial" panose="020B0604020202020204" pitchFamily="34" charset="0"/>
              <a:buNone/>
            </a:pP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агентством  по  техническому  регулированию  и    метрологии    за    </a:t>
            </a:r>
          </a:p>
          <a:p>
            <a:pPr algn="just">
              <a:lnSpc>
                <a:spcPct val="75000"/>
              </a:lnSpc>
              <a:buFont typeface="Arial" panose="020B0604020202020204" pitchFamily="34" charset="0"/>
              <a:buNone/>
            </a:pP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 РОСС </a:t>
            </a:r>
            <a:r>
              <a:rPr lang="en-US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RU.</a:t>
            </a: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В934</a:t>
            </a:r>
            <a:r>
              <a:rPr lang="en-US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.04</a:t>
            </a: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ШР01 от 7 июня 2012 года</a:t>
            </a:r>
          </a:p>
          <a:p>
            <a:pPr algn="just">
              <a:lnSpc>
                <a:spcPct val="75000"/>
              </a:lnSpc>
              <a:buFont typeface="Arial" panose="020B0604020202020204" pitchFamily="34" charset="0"/>
              <a:buNone/>
            </a:pPr>
            <a:endParaRPr lang="ru-RU" alt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75000"/>
              </a:lnSpc>
              <a:buFont typeface="Arial" panose="020B0604020202020204" pitchFamily="34" charset="0"/>
              <a:buNone/>
            </a:pP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объекты сертификации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</a:p>
          <a:p>
            <a:pPr algn="just">
              <a:lnSpc>
                <a:spcPct val="75000"/>
              </a:lnSpc>
              <a:buFont typeface="Arial" panose="020B0604020202020204" pitchFamily="34" charset="0"/>
              <a:buNone/>
            </a:pP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-  семенной и посадочный материал сельскохозяйственных растений;</a:t>
            </a:r>
          </a:p>
          <a:p>
            <a:pPr algn="just">
              <a:lnSpc>
                <a:spcPct val="75000"/>
              </a:lnSpc>
              <a:buFont typeface="Arial" panose="020B0604020202020204" pitchFamily="34" charset="0"/>
              <a:buNone/>
            </a:pP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-  зерно и продукты его переработки;</a:t>
            </a:r>
          </a:p>
          <a:p>
            <a:pPr algn="just">
              <a:lnSpc>
                <a:spcPct val="75000"/>
              </a:lnSpc>
              <a:buFont typeface="Arial" panose="020B0604020202020204" pitchFamily="34" charset="0"/>
              <a:buNone/>
            </a:pP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-  другая продукция растениеводства, животноводства, пищевой    </a:t>
            </a:r>
          </a:p>
          <a:p>
            <a:pPr algn="just">
              <a:lnSpc>
                <a:spcPct val="75000"/>
              </a:lnSpc>
              <a:buFont typeface="Arial" panose="020B0604020202020204" pitchFamily="34" charset="0"/>
              <a:buNone/>
            </a:pP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промышленности;</a:t>
            </a:r>
          </a:p>
          <a:p>
            <a:pPr algn="just">
              <a:lnSpc>
                <a:spcPct val="75000"/>
              </a:lnSpc>
              <a:buFont typeface="Arial" panose="020B0604020202020204" pitchFamily="34" charset="0"/>
              <a:buNone/>
            </a:pP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-  машины и оборудование сельскохозяйственного назначения;</a:t>
            </a:r>
          </a:p>
          <a:p>
            <a:pPr algn="just">
              <a:lnSpc>
                <a:spcPct val="75000"/>
              </a:lnSpc>
              <a:buFont typeface="Arial" panose="020B0604020202020204" pitchFamily="34" charset="0"/>
              <a:buNone/>
            </a:pP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-  вода, почвы, искусственные грунты;</a:t>
            </a:r>
          </a:p>
          <a:p>
            <a:pPr algn="just">
              <a:lnSpc>
                <a:spcPct val="75000"/>
              </a:lnSpc>
              <a:buFont typeface="Arial" panose="020B0604020202020204" pitchFamily="34" charset="0"/>
              <a:buNone/>
            </a:pP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-  сельскохозяйственные угодья, земли;</a:t>
            </a:r>
          </a:p>
          <a:p>
            <a:pPr algn="just">
              <a:lnSpc>
                <a:spcPct val="75000"/>
              </a:lnSpc>
              <a:buFont typeface="Arial" panose="020B0604020202020204" pitchFamily="34" charset="0"/>
              <a:buNone/>
            </a:pP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-  леса и декоративные насаждения, древесина;</a:t>
            </a:r>
          </a:p>
          <a:p>
            <a:pPr algn="just">
              <a:lnSpc>
                <a:spcPct val="75000"/>
              </a:lnSpc>
              <a:buFont typeface="Arial" panose="020B0604020202020204" pitchFamily="34" charset="0"/>
              <a:buNone/>
            </a:pP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-  помещения, сооружения, хранилища;</a:t>
            </a:r>
          </a:p>
          <a:p>
            <a:pPr algn="just">
              <a:lnSpc>
                <a:spcPct val="75000"/>
              </a:lnSpc>
              <a:buFont typeface="Arial" panose="020B0604020202020204" pitchFamily="34" charset="0"/>
              <a:buNone/>
            </a:pP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  - предприятия, осуществляющие производство (выращивание), комплексную доработку (подготовку), фасовку и реализацию семян растений высших категорий (оригинальных, элитных), гибридных семян первого поколения;</a:t>
            </a:r>
          </a:p>
          <a:p>
            <a:pPr algn="just">
              <a:lnSpc>
                <a:spcPct val="75000"/>
              </a:lnSpc>
              <a:buFont typeface="Arial" panose="020B0604020202020204" pitchFamily="34" charset="0"/>
              <a:buNone/>
            </a:pP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- машины или линии (поточные) по комплексной подготовке семян сельскохозяйственных растений. </a:t>
            </a:r>
          </a:p>
          <a:p>
            <a:pPr>
              <a:lnSpc>
                <a:spcPct val="75000"/>
              </a:lnSpc>
              <a:buFont typeface="Arial" panose="020B0604020202020204" pitchFamily="34" charset="0"/>
              <a:buNone/>
            </a:pPr>
            <a:endParaRPr lang="ru-RU" altLang="ru-RU" sz="2000" dirty="0" smtClean="0">
              <a:solidFill>
                <a:srgbClr val="CC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75000"/>
              </a:lnSpc>
              <a:buFont typeface="Arial" panose="020B0604020202020204" pitchFamily="34" charset="0"/>
              <a:buNone/>
            </a:pPr>
            <a:endParaRPr lang="ru-RU" alt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865394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260648"/>
            <a:ext cx="66064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buClrTx/>
              <a:buSzTx/>
              <a:buFontTx/>
              <a:buNone/>
            </a:pP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Действующая нормативно-техническая документация на посадочный материал плодовых и ягодных культур</a:t>
            </a:r>
            <a:endParaRPr lang="ru-RU" alt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51520" y="984648"/>
            <a:ext cx="8352928" cy="5816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ru-RU" sz="2400" b="1" dirty="0" smtClean="0">
                <a:ln w="10541" cmpd="sng">
                  <a:solidFill>
                    <a:schemeClr val="tx2">
                      <a:lumMod val="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Национальные стандарты</a:t>
            </a:r>
            <a:endParaRPr lang="ru-RU" dirty="0"/>
          </a:p>
          <a:p>
            <a:pPr algn="just">
              <a:defRPr/>
            </a:pPr>
            <a:r>
              <a:rPr lang="ru-RU" sz="1200" dirty="0">
                <a:ea typeface="Times New Roman" pitchFamily="18" charset="0"/>
              </a:rPr>
              <a:t> </a:t>
            </a:r>
            <a:r>
              <a:rPr lang="ru-RU" sz="2000" dirty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ГОСТ Р 53135-2008 «Посадочный материал плодовых, ягодных, субтропических, орехоплодных, цитрусовых культур и чая.        Технические условия». Введен впервые на территории РФ с 01.01.2010 г. Без ограничения срока действия.</a:t>
            </a:r>
            <a:endParaRPr lang="ru-RU" sz="2000" dirty="0">
              <a:solidFill>
                <a:schemeClr val="bg1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r>
              <a:rPr lang="ru-RU" sz="2000" dirty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algn="just">
              <a:defRPr/>
            </a:pPr>
            <a:r>
              <a:rPr lang="ru-RU" sz="2000" dirty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ГОСТ Р 54051-2010 «Плодовые и ягодные культуры. Стерильные культуры и адаптированные </a:t>
            </a:r>
            <a:r>
              <a:rPr lang="ru-RU" sz="2000" dirty="0" err="1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микрорастения</a:t>
            </a:r>
            <a:r>
              <a:rPr lang="ru-RU" sz="2000" dirty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. Технические условия».</a:t>
            </a:r>
            <a:r>
              <a:rPr lang="ru-RU" sz="2000" b="1" dirty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Введен впервые на территории РФ с 01.01.2012 г. Без ограничения срока действия</a:t>
            </a:r>
            <a:r>
              <a:rPr lang="ru-RU" sz="2000" dirty="0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algn="ctr" eaLnBrk="1" hangingPunct="1">
              <a:defRPr/>
            </a:pPr>
            <a:r>
              <a:rPr lang="ru-RU" sz="2400" b="1" dirty="0" smtClean="0">
                <a:ln w="10541" cmpd="sng">
                  <a:solidFill>
                    <a:schemeClr val="tx2">
                      <a:lumMod val="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Межгосударственный стандарт</a:t>
            </a:r>
            <a:endParaRPr lang="ru-RU" sz="2000" b="1" dirty="0">
              <a:ln>
                <a:solidFill>
                  <a:srgbClr val="FF0000"/>
                </a:solidFill>
              </a:ln>
            </a:endParaRPr>
          </a:p>
          <a:p>
            <a:pPr>
              <a:defRPr/>
            </a:pPr>
            <a:r>
              <a:rPr lang="ru-RU" sz="1200" dirty="0">
                <a:ea typeface="Times New Roman" pitchFamily="18" charset="0"/>
              </a:rPr>
              <a:t> </a:t>
            </a:r>
            <a:r>
              <a:rPr lang="ru-RU" sz="2000" dirty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ГОСТ  34231- 2017 «Материал посадочный плодовых и ягодных культур. Термины и  определения». </a:t>
            </a:r>
          </a:p>
          <a:p>
            <a:pPr>
              <a:defRPr/>
            </a:pPr>
            <a:r>
              <a:rPr lang="ru-RU" sz="2000" dirty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Введен  на территории  РФ с 01.01.2019 г.  взамен ГОСТ Р  </a:t>
            </a:r>
            <a:r>
              <a:rPr lang="ru-RU" sz="2000" dirty="0" smtClean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53044</a:t>
            </a:r>
          </a:p>
          <a:p>
            <a:pPr algn="ctr">
              <a:defRPr/>
            </a:pPr>
            <a:r>
              <a:rPr lang="ru-RU" sz="2400" b="1" dirty="0">
                <a:ln w="10541" cmpd="sng">
                  <a:solidFill>
                    <a:schemeClr val="bg2">
                      <a:lumMod val="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Инструкции и </a:t>
            </a:r>
            <a:r>
              <a:rPr lang="ru-RU" sz="2400" b="1" dirty="0" smtClean="0">
                <a:ln w="10541" cmpd="sng">
                  <a:solidFill>
                    <a:schemeClr val="bg2">
                      <a:lumMod val="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методики</a:t>
            </a:r>
            <a:endParaRPr lang="ru-RU" sz="2000" b="1" dirty="0">
              <a:ln>
                <a:solidFill>
                  <a:srgbClr val="FF0000"/>
                </a:solidFill>
              </a:ln>
            </a:endParaRPr>
          </a:p>
          <a:p>
            <a:pPr>
              <a:defRPr/>
            </a:pPr>
            <a:r>
              <a:rPr lang="ru-RU" sz="2000" dirty="0"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«Инструкция    по   апробации   маточных    насаждений  и  посадочного материала    плодовых,   ягодных,  цветочно-декоративных  культур   и винограда», М., 1994 г.</a:t>
            </a:r>
          </a:p>
          <a:p>
            <a:pPr>
              <a:defRPr/>
            </a:pPr>
            <a:endParaRPr lang="ru-RU" sz="2000" b="1" dirty="0">
              <a:solidFill>
                <a:schemeClr val="bg1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42953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-108520" y="256111"/>
            <a:ext cx="8229600" cy="706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pPr>
              <a:defRPr/>
            </a:pPr>
            <a:r>
              <a:rPr lang="ru-RU" altLang="ru-RU" sz="2000" b="1" dirty="0">
                <a:latin typeface="Times New Roman" pitchFamily="18" charset="0"/>
                <a:ea typeface="+mn-ea"/>
                <a:cs typeface="Times New Roman" pitchFamily="18" charset="0"/>
              </a:rPr>
              <a:t>Стандартизация в области </a:t>
            </a:r>
            <a:r>
              <a:rPr lang="ru-RU" altLang="ru-RU" sz="2000" b="1" dirty="0" err="1">
                <a:latin typeface="Times New Roman" pitchFamily="18" charset="0"/>
                <a:ea typeface="+mn-ea"/>
                <a:cs typeface="Times New Roman" pitchFamily="18" charset="0"/>
              </a:rPr>
              <a:t>питомниководства</a:t>
            </a:r>
            <a:endParaRPr lang="ru-RU" altLang="ru-RU" sz="2000" b="1" dirty="0"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6429396"/>
            <a:ext cx="268339" cy="286772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2000"/>
                </a:schemeClr>
              </a:gs>
              <a:gs pos="50000">
                <a:schemeClr val="accent1">
                  <a:tint val="44500"/>
                  <a:satMod val="160000"/>
                  <a:alpha val="0"/>
                </a:schemeClr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lin ang="5400000" scaled="0"/>
          </a:gradFill>
          <a:ln w="9525">
            <a:gradFill>
              <a:gsLst>
                <a:gs pos="0">
                  <a:schemeClr val="accent1">
                    <a:tint val="66000"/>
                    <a:satMod val="160000"/>
                    <a:alpha val="2000"/>
                  </a:schemeClr>
                </a:gs>
                <a:gs pos="50000">
                  <a:schemeClr val="accent1">
                    <a:tint val="44500"/>
                    <a:satMod val="160000"/>
                    <a:alpha val="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5400000" scaled="0"/>
            </a:gradFill>
            <a:miter lim="800000"/>
            <a:headEnd/>
            <a:tailEnd/>
          </a:ln>
          <a:effectLst/>
        </p:spPr>
      </p:pic>
      <p:sp>
        <p:nvSpPr>
          <p:cNvPr id="4" name="Содержимое 6"/>
          <p:cNvSpPr>
            <a:spLocks noGrp="1"/>
          </p:cNvSpPr>
          <p:nvPr>
            <p:ph sz="quarter" idx="16"/>
          </p:nvPr>
        </p:nvSpPr>
        <p:spPr>
          <a:xfrm>
            <a:off x="2257537" y="1215695"/>
            <a:ext cx="4806950" cy="4589463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just">
              <a:buFont typeface="Arial" panose="020B0604020202020204" pitchFamily="34" charset="0"/>
              <a:buNone/>
              <a:defRPr/>
            </a:pPr>
            <a:r>
              <a:rPr lang="ru-RU" b="0" dirty="0" smtClean="0">
                <a:solidFill>
                  <a:schemeClr val="tx1"/>
                </a:solidFill>
                <a:latin typeface="Times New Roman" pitchFamily="18" charset="0"/>
              </a:rPr>
              <a:t>           В соответствии с Программой национальной стандартизации в области АПК  ведущими профильными научно-исследовательскими учреждениями страны при участии специалистов ФГБУ «Россельхозцентр» разработаны и введены в действие национальные стандарты  (ГОСТ Р) на  качественные показатели посадочного  материала  плодовых, ягодных, субтропических, орехоплодных, цитрусовых культур и хмеля, учитывающие современные научные разработки и международные требования к параметрам посадочного материала, позволяющие продукции питомниководства соответствовать самым высоким современным требованиям.</a:t>
            </a:r>
          </a:p>
          <a:p>
            <a:pPr algn="just">
              <a:buFont typeface="Arial" panose="020B0604020202020204" pitchFamily="34" charset="0"/>
              <a:buNone/>
              <a:defRPr/>
            </a:pPr>
            <a:r>
              <a:rPr lang="ru-RU" b="0" dirty="0" smtClean="0">
                <a:solidFill>
                  <a:schemeClr val="tx1"/>
                </a:solidFill>
                <a:latin typeface="Times New Roman" pitchFamily="18" charset="0"/>
              </a:rPr>
              <a:t>В целях оптимизации международного сотрудничества в области </a:t>
            </a:r>
            <a:r>
              <a:rPr lang="ru-RU" b="0" dirty="0" err="1" smtClean="0">
                <a:solidFill>
                  <a:schemeClr val="tx1"/>
                </a:solidFill>
                <a:latin typeface="Times New Roman" pitchFamily="18" charset="0"/>
              </a:rPr>
              <a:t>питомниководства</a:t>
            </a:r>
            <a:r>
              <a:rPr lang="ru-RU" b="0" dirty="0" smtClean="0">
                <a:solidFill>
                  <a:schemeClr val="tx1"/>
                </a:solidFill>
                <a:latin typeface="Times New Roman" pitchFamily="18" charset="0"/>
              </a:rPr>
              <a:t> разработан и введен в действие с 01 января 2019 г. межгосударственный стандарт ГОСТ 34231-2017 «Материал посадочный плодовых и ягодных культур. Термины и определения», позволяющий унифицировать и упорядочить национальные нормативы в сфере терминологии и сведения их в единую систему.</a:t>
            </a:r>
          </a:p>
          <a:p>
            <a:pPr algn="just">
              <a:buFont typeface="Arial" panose="020B0604020202020204" pitchFamily="34" charset="0"/>
              <a:buNone/>
              <a:defRPr/>
            </a:pPr>
            <a:endParaRPr lang="ru-RU" b="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pic>
        <p:nvPicPr>
          <p:cNvPr id="5" name="Picture 8" descr="G:\Users\Alexey\Desktop\Серитификация\Для презентации\сканирование000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40762" y="1063856"/>
            <a:ext cx="1845043" cy="246806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6" name="Picture 6" descr="G:\Users\Alexey\Desktop\Серитификация\Для презентации\сканирование000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8522" y="3792207"/>
            <a:ext cx="1855206" cy="2643444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7" name="Picture 9" descr="G:\Users\Alexey\Desktop\Серитификация\Для презентации\сканирование000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40762" y="3672637"/>
            <a:ext cx="1849012" cy="2563367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9" name="Picture 1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68522" y="1001140"/>
            <a:ext cx="1855206" cy="2671497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75312590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"/>
          <p:cNvSpPr>
            <a:spLocks noChangeArrowheads="1"/>
          </p:cNvSpPr>
          <p:nvPr/>
        </p:nvSpPr>
        <p:spPr bwMode="auto">
          <a:xfrm>
            <a:off x="142875" y="169128"/>
            <a:ext cx="709342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Clr>
                <a:schemeClr val="accent1"/>
              </a:buClr>
              <a:buSzPct val="70000"/>
              <a:buFont typeface="Wingdings 2" panose="05020102010507070707" pitchFamily="18" charset="2"/>
              <a:buChar char=""/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spcBef>
                <a:spcPts val="400"/>
              </a:spcBef>
              <a:buClr>
                <a:schemeClr val="accent2"/>
              </a:buClr>
              <a:buSzPct val="90000"/>
              <a:buChar char="•"/>
              <a:defRPr sz="26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spcBef>
                <a:spcPts val="400"/>
              </a:spcBef>
              <a:buClr>
                <a:srgbClr val="A8CDD7"/>
              </a:buClr>
              <a:buSzPct val="100000"/>
              <a:buFont typeface="Wingdings 2" panose="05020102010507070707" pitchFamily="18" charset="2"/>
              <a:buChar char=""/>
              <a:defRPr sz="23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spcBef>
                <a:spcPts val="400"/>
              </a:spcBef>
              <a:buClr>
                <a:srgbClr val="A8CDD7"/>
              </a:buClr>
              <a:buSzPct val="100000"/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spcBef>
                <a:spcPts val="400"/>
              </a:spcBef>
              <a:buClr>
                <a:srgbClr val="A8CDD7"/>
              </a:buClr>
              <a:buSzPct val="100000"/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A8CDD7"/>
              </a:buClr>
              <a:buSzPct val="100000"/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A8CDD7"/>
              </a:buClr>
              <a:buSzPct val="100000"/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A8CDD7"/>
              </a:buClr>
              <a:buSzPct val="100000"/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A8CDD7"/>
              </a:buClr>
              <a:buSzPct val="100000"/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 algn="ctr" eaLnBrk="1" hangingPunct="1">
              <a:buClrTx/>
              <a:buSzTx/>
              <a:buFontTx/>
              <a:buNone/>
            </a:pPr>
            <a:r>
              <a:rPr lang="ru-RU" alt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СХЕМА СЕРТИФИКАЦИИ ПОСАДОЧНОГО МАТЕРИАЛА В СИСТЕМЕ</a:t>
            </a:r>
          </a:p>
          <a:p>
            <a:pPr algn="ctr" eaLnBrk="1" hangingPunct="1">
              <a:buClrTx/>
              <a:buSzTx/>
              <a:buFontTx/>
              <a:buNone/>
            </a:pPr>
            <a:r>
              <a:rPr lang="ru-RU" alt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ДОБРОВОЛЬНОЙ СЕРТИФИКАЦИИ «РОССЕЛЬХОЗЦЕНТР»</a:t>
            </a:r>
          </a:p>
        </p:txBody>
      </p:sp>
      <p:grpSp>
        <p:nvGrpSpPr>
          <p:cNvPr id="5" name="Group 27"/>
          <p:cNvGrpSpPr>
            <a:grpSpLocks/>
          </p:cNvGrpSpPr>
          <p:nvPr/>
        </p:nvGrpSpPr>
        <p:grpSpPr bwMode="auto">
          <a:xfrm>
            <a:off x="142875" y="1000125"/>
            <a:ext cx="8715375" cy="5572125"/>
            <a:chOff x="901" y="2491"/>
            <a:chExt cx="10459" cy="13186"/>
          </a:xfrm>
        </p:grpSpPr>
        <p:sp>
          <p:nvSpPr>
            <p:cNvPr id="6" name="Rectangle 28"/>
            <p:cNvSpPr>
              <a:spLocks noChangeArrowheads="1"/>
            </p:cNvSpPr>
            <p:nvPr/>
          </p:nvSpPr>
          <p:spPr bwMode="auto">
            <a:xfrm>
              <a:off x="901" y="7331"/>
              <a:ext cx="4927" cy="233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"/>
                <a:defRPr sz="3200">
                  <a:solidFill>
                    <a:schemeClr val="tx1"/>
                  </a:solidFill>
                  <a:latin typeface="Cambria" panose="02040503050406030204" pitchFamily="18" charset="0"/>
                </a:defRPr>
              </a:lvl1pPr>
              <a:lvl2pPr marL="742950" indent="-285750">
                <a:spcBef>
                  <a:spcPts val="400"/>
                </a:spcBef>
                <a:buClr>
                  <a:schemeClr val="accent2"/>
                </a:buClr>
                <a:buSzPct val="90000"/>
                <a:buChar char="•"/>
                <a:defRPr sz="2600">
                  <a:solidFill>
                    <a:schemeClr val="tx1"/>
                  </a:solidFill>
                  <a:latin typeface="Cambria" panose="02040503050406030204" pitchFamily="18" charset="0"/>
                </a:defRPr>
              </a:lvl2pPr>
              <a:lvl3pPr marL="1143000" indent="-228600">
                <a:spcBef>
                  <a:spcPts val="400"/>
                </a:spcBef>
                <a:buClr>
                  <a:srgbClr val="A8CDD7"/>
                </a:buClr>
                <a:buSzPct val="100000"/>
                <a:buFont typeface="Wingdings 2" panose="05020102010507070707" pitchFamily="18" charset="2"/>
                <a:buChar char=""/>
                <a:defRPr sz="2300">
                  <a:solidFill>
                    <a:schemeClr val="tx1"/>
                  </a:solidFill>
                  <a:latin typeface="Cambria" panose="02040503050406030204" pitchFamily="18" charset="0"/>
                </a:defRPr>
              </a:lvl3pPr>
              <a:lvl4pPr marL="1600200" indent="-228600">
                <a:spcBef>
                  <a:spcPts val="400"/>
                </a:spcBef>
                <a:buClr>
                  <a:srgbClr val="A8CDD7"/>
                </a:buClr>
                <a:buSzPct val="100000"/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Cambria" panose="02040503050406030204" pitchFamily="18" charset="0"/>
                </a:defRPr>
              </a:lvl4pPr>
              <a:lvl5pPr marL="2057400" indent="-228600">
                <a:spcBef>
                  <a:spcPts val="400"/>
                </a:spcBef>
                <a:buClr>
                  <a:srgbClr val="A8CDD7"/>
                </a:buClr>
                <a:buSzPct val="100000"/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Cambria" panose="02040503050406030204" pitchFamily="18" charset="0"/>
                </a:defRPr>
              </a:lvl5pPr>
              <a:lvl6pPr marL="2514600" indent="-228600" eaLnBrk="0" fontAlgn="base" hangingPunct="0">
                <a:spcBef>
                  <a:spcPts val="400"/>
                </a:spcBef>
                <a:spcAft>
                  <a:spcPct val="0"/>
                </a:spcAft>
                <a:buClr>
                  <a:srgbClr val="A8CDD7"/>
                </a:buClr>
                <a:buSzPct val="100000"/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Cambria" panose="02040503050406030204" pitchFamily="18" charset="0"/>
                </a:defRPr>
              </a:lvl6pPr>
              <a:lvl7pPr marL="2971800" indent="-228600" eaLnBrk="0" fontAlgn="base" hangingPunct="0">
                <a:spcBef>
                  <a:spcPts val="400"/>
                </a:spcBef>
                <a:spcAft>
                  <a:spcPct val="0"/>
                </a:spcAft>
                <a:buClr>
                  <a:srgbClr val="A8CDD7"/>
                </a:buClr>
                <a:buSzPct val="100000"/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Cambria" panose="02040503050406030204" pitchFamily="18" charset="0"/>
                </a:defRPr>
              </a:lvl7pPr>
              <a:lvl8pPr marL="3429000" indent="-228600" eaLnBrk="0" fontAlgn="base" hangingPunct="0">
                <a:spcBef>
                  <a:spcPts val="400"/>
                </a:spcBef>
                <a:spcAft>
                  <a:spcPct val="0"/>
                </a:spcAft>
                <a:buClr>
                  <a:srgbClr val="A8CDD7"/>
                </a:buClr>
                <a:buSzPct val="100000"/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Cambria" panose="02040503050406030204" pitchFamily="18" charset="0"/>
                </a:defRPr>
              </a:lvl8pPr>
              <a:lvl9pPr marL="3886200" indent="-228600" eaLnBrk="0" fontAlgn="base" hangingPunct="0">
                <a:spcBef>
                  <a:spcPts val="400"/>
                </a:spcBef>
                <a:spcAft>
                  <a:spcPct val="0"/>
                </a:spcAft>
                <a:buClr>
                  <a:srgbClr val="A8CDD7"/>
                </a:buClr>
                <a:buSzPct val="100000"/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Cambria" panose="02040503050406030204" pitchFamily="18" charset="0"/>
                </a:defRPr>
              </a:lvl9pPr>
            </a:lstStyle>
            <a:p>
              <a:pPr algn="ctr" eaLnBrk="1" hangingPunct="1">
                <a:spcAft>
                  <a:spcPts val="600"/>
                </a:spcAft>
                <a:buClrTx/>
                <a:buSzTx/>
                <a:buFontTx/>
                <a:buNone/>
              </a:pPr>
              <a:endParaRPr lang="ru-RU" altLang="ru-RU" sz="1000">
                <a:solidFill>
                  <a:srgbClr val="002060"/>
                </a:solidFill>
                <a:latin typeface="Times New Roman" panose="02020603050405020304" pitchFamily="18" charset="0"/>
              </a:endParaRPr>
            </a:p>
            <a:p>
              <a:pPr algn="ctr" eaLnBrk="1" hangingPunct="1">
                <a:spcAft>
                  <a:spcPts val="600"/>
                </a:spcAft>
                <a:buClrTx/>
                <a:buSzTx/>
                <a:buFontTx/>
                <a:buNone/>
              </a:pPr>
              <a:r>
                <a:rPr lang="ru-RU" altLang="ru-RU" sz="1000">
                  <a:solidFill>
                    <a:srgbClr val="002060"/>
                  </a:solidFill>
                  <a:latin typeface="Times New Roman" panose="02020603050405020304" pitchFamily="18" charset="0"/>
                </a:rPr>
                <a:t>Обследование посадок, контроль за выполнением комплекса обязательных агроприемов, обеспечивающих получение высококачественного посадочного материала. Обследование на наличие карантинных объектов. Фитосанитарное обследование</a:t>
              </a:r>
              <a:endParaRPr lang="ru-RU" altLang="ru-RU" sz="1800">
                <a:solidFill>
                  <a:srgbClr val="00206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" name="Rectangle 29"/>
            <p:cNvSpPr>
              <a:spLocks noChangeArrowheads="1"/>
            </p:cNvSpPr>
            <p:nvPr/>
          </p:nvSpPr>
          <p:spPr bwMode="auto">
            <a:xfrm>
              <a:off x="6599" y="6997"/>
              <a:ext cx="4280" cy="83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"/>
                <a:defRPr sz="3200">
                  <a:solidFill>
                    <a:schemeClr val="tx1"/>
                  </a:solidFill>
                  <a:latin typeface="Cambria" panose="02040503050406030204" pitchFamily="18" charset="0"/>
                </a:defRPr>
              </a:lvl1pPr>
              <a:lvl2pPr marL="742950" indent="-285750">
                <a:spcBef>
                  <a:spcPts val="400"/>
                </a:spcBef>
                <a:buClr>
                  <a:schemeClr val="accent2"/>
                </a:buClr>
                <a:buSzPct val="90000"/>
                <a:buChar char="•"/>
                <a:defRPr sz="2600">
                  <a:solidFill>
                    <a:schemeClr val="tx1"/>
                  </a:solidFill>
                  <a:latin typeface="Cambria" panose="02040503050406030204" pitchFamily="18" charset="0"/>
                </a:defRPr>
              </a:lvl2pPr>
              <a:lvl3pPr marL="1143000" indent="-228600">
                <a:spcBef>
                  <a:spcPts val="400"/>
                </a:spcBef>
                <a:buClr>
                  <a:srgbClr val="A8CDD7"/>
                </a:buClr>
                <a:buSzPct val="100000"/>
                <a:buFont typeface="Wingdings 2" panose="05020102010507070707" pitchFamily="18" charset="2"/>
                <a:buChar char=""/>
                <a:defRPr sz="2300">
                  <a:solidFill>
                    <a:schemeClr val="tx1"/>
                  </a:solidFill>
                  <a:latin typeface="Cambria" panose="02040503050406030204" pitchFamily="18" charset="0"/>
                </a:defRPr>
              </a:lvl3pPr>
              <a:lvl4pPr marL="1600200" indent="-228600">
                <a:spcBef>
                  <a:spcPts val="400"/>
                </a:spcBef>
                <a:buClr>
                  <a:srgbClr val="A8CDD7"/>
                </a:buClr>
                <a:buSzPct val="100000"/>
                <a:buFont typeface="Wingdings 2" panose="05020102010507070707" pitchFamily="18" charset="2"/>
                <a:buChar char=""/>
                <a:defRPr sz="2000">
                  <a:solidFill>
                    <a:schemeClr val="tx1"/>
                  </a:solidFill>
                  <a:latin typeface="Cambria" panose="02040503050406030204" pitchFamily="18" charset="0"/>
                </a:defRPr>
              </a:lvl4pPr>
              <a:lvl5pPr marL="2057400" indent="-228600">
                <a:spcBef>
                  <a:spcPts val="400"/>
                </a:spcBef>
                <a:buClr>
                  <a:srgbClr val="A8CDD7"/>
                </a:buClr>
                <a:buSzPct val="100000"/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Cambria" panose="02040503050406030204" pitchFamily="18" charset="0"/>
                </a:defRPr>
              </a:lvl5pPr>
              <a:lvl6pPr marL="2514600" indent="-228600" eaLnBrk="0" fontAlgn="base" hangingPunct="0">
                <a:spcBef>
                  <a:spcPts val="400"/>
                </a:spcBef>
                <a:spcAft>
                  <a:spcPct val="0"/>
                </a:spcAft>
                <a:buClr>
                  <a:srgbClr val="A8CDD7"/>
                </a:buClr>
                <a:buSzPct val="100000"/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Cambria" panose="02040503050406030204" pitchFamily="18" charset="0"/>
                </a:defRPr>
              </a:lvl6pPr>
              <a:lvl7pPr marL="2971800" indent="-228600" eaLnBrk="0" fontAlgn="base" hangingPunct="0">
                <a:spcBef>
                  <a:spcPts val="400"/>
                </a:spcBef>
                <a:spcAft>
                  <a:spcPct val="0"/>
                </a:spcAft>
                <a:buClr>
                  <a:srgbClr val="A8CDD7"/>
                </a:buClr>
                <a:buSzPct val="100000"/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Cambria" panose="02040503050406030204" pitchFamily="18" charset="0"/>
                </a:defRPr>
              </a:lvl7pPr>
              <a:lvl8pPr marL="3429000" indent="-228600" eaLnBrk="0" fontAlgn="base" hangingPunct="0">
                <a:spcBef>
                  <a:spcPts val="400"/>
                </a:spcBef>
                <a:spcAft>
                  <a:spcPct val="0"/>
                </a:spcAft>
                <a:buClr>
                  <a:srgbClr val="A8CDD7"/>
                </a:buClr>
                <a:buSzPct val="100000"/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Cambria" panose="02040503050406030204" pitchFamily="18" charset="0"/>
                </a:defRPr>
              </a:lvl8pPr>
              <a:lvl9pPr marL="3886200" indent="-228600" eaLnBrk="0" fontAlgn="base" hangingPunct="0">
                <a:spcBef>
                  <a:spcPts val="400"/>
                </a:spcBef>
                <a:spcAft>
                  <a:spcPct val="0"/>
                </a:spcAft>
                <a:buClr>
                  <a:srgbClr val="A8CDD7"/>
                </a:buClr>
                <a:buSzPct val="100000"/>
                <a:buFont typeface="Wingdings 2" panose="05020102010507070707" pitchFamily="18" charset="2"/>
                <a:buChar char=""/>
                <a:defRPr sz="1900">
                  <a:solidFill>
                    <a:schemeClr val="tx1"/>
                  </a:solidFill>
                  <a:latin typeface="Cambria" panose="02040503050406030204" pitchFamily="18" charset="0"/>
                </a:defRPr>
              </a:lvl9pPr>
            </a:lstStyle>
            <a:p>
              <a:pPr algn="ctr" eaLnBrk="1" hangingPunct="1">
                <a:spcAft>
                  <a:spcPts val="1000"/>
                </a:spcAft>
                <a:buClrTx/>
                <a:buSzTx/>
                <a:buFontTx/>
                <a:buNone/>
              </a:pPr>
              <a:r>
                <a:rPr lang="ru-RU" altLang="ru-RU" sz="1000" b="1">
                  <a:solidFill>
                    <a:srgbClr val="002060"/>
                  </a:solidFill>
                  <a:latin typeface="Times New Roman" panose="02020603050405020304" pitchFamily="18" charset="0"/>
                </a:rPr>
                <a:t>Акты (предписания) по результатам визуальных оценок посадок по сортовой и фитосанитарной чистоте</a:t>
              </a:r>
              <a:endParaRPr lang="ru-RU" altLang="ru-RU" sz="1800" b="1">
                <a:solidFill>
                  <a:srgbClr val="002060"/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8" name="Group 30"/>
            <p:cNvGrpSpPr>
              <a:grpSpLocks/>
            </p:cNvGrpSpPr>
            <p:nvPr/>
          </p:nvGrpSpPr>
          <p:grpSpPr bwMode="auto">
            <a:xfrm>
              <a:off x="901" y="2491"/>
              <a:ext cx="10459" cy="13186"/>
              <a:chOff x="901" y="2491"/>
              <a:chExt cx="10459" cy="13186"/>
            </a:xfrm>
          </p:grpSpPr>
          <p:sp>
            <p:nvSpPr>
              <p:cNvPr id="9" name="Rectangle 31"/>
              <p:cNvSpPr>
                <a:spLocks noChangeArrowheads="1"/>
              </p:cNvSpPr>
              <p:nvPr/>
            </p:nvSpPr>
            <p:spPr bwMode="auto">
              <a:xfrm>
                <a:off x="901" y="12339"/>
                <a:ext cx="4927" cy="668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buClr>
                    <a:schemeClr val="accent1"/>
                  </a:buClr>
                  <a:buSzPct val="70000"/>
                  <a:buFont typeface="Wingdings 2" panose="05020102010507070707" pitchFamily="18" charset="2"/>
                  <a:buChar char=""/>
                  <a:defRPr sz="3200">
                    <a:solidFill>
                      <a:schemeClr val="tx1"/>
                    </a:solidFill>
                    <a:latin typeface="Cambria" panose="02040503050406030204" pitchFamily="18" charset="0"/>
                  </a:defRPr>
                </a:lvl1pPr>
                <a:lvl2pPr marL="742950" indent="-285750">
                  <a:spcBef>
                    <a:spcPts val="400"/>
                  </a:spcBef>
                  <a:buClr>
                    <a:schemeClr val="accent2"/>
                  </a:buClr>
                  <a:buSzPct val="90000"/>
                  <a:buChar char="•"/>
                  <a:defRPr sz="2600">
                    <a:solidFill>
                      <a:schemeClr val="tx1"/>
                    </a:solidFill>
                    <a:latin typeface="Cambria" panose="02040503050406030204" pitchFamily="18" charset="0"/>
                  </a:defRPr>
                </a:lvl2pPr>
                <a:lvl3pPr marL="1143000" indent="-228600">
                  <a:spcBef>
                    <a:spcPts val="400"/>
                  </a:spcBef>
                  <a:buClr>
                    <a:srgbClr val="A8CDD7"/>
                  </a:buClr>
                  <a:buSzPct val="100000"/>
                  <a:buFont typeface="Wingdings 2" panose="05020102010507070707" pitchFamily="18" charset="2"/>
                  <a:buChar char=""/>
                  <a:defRPr sz="2300">
                    <a:solidFill>
                      <a:schemeClr val="tx1"/>
                    </a:solidFill>
                    <a:latin typeface="Cambria" panose="02040503050406030204" pitchFamily="18" charset="0"/>
                  </a:defRPr>
                </a:lvl3pPr>
                <a:lvl4pPr marL="1600200" indent="-228600">
                  <a:spcBef>
                    <a:spcPts val="400"/>
                  </a:spcBef>
                  <a:buClr>
                    <a:srgbClr val="A8CDD7"/>
                  </a:buClr>
                  <a:buSzPct val="100000"/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Cambria" panose="02040503050406030204" pitchFamily="18" charset="0"/>
                  </a:defRPr>
                </a:lvl4pPr>
                <a:lvl5pPr marL="2057400" indent="-228600">
                  <a:spcBef>
                    <a:spcPts val="400"/>
                  </a:spcBef>
                  <a:buClr>
                    <a:srgbClr val="A8CDD7"/>
                  </a:buClr>
                  <a:buSzPct val="100000"/>
                  <a:buFont typeface="Wingdings 2" panose="05020102010507070707" pitchFamily="18" charset="2"/>
                  <a:buChar char=""/>
                  <a:defRPr sz="1900">
                    <a:solidFill>
                      <a:schemeClr val="tx1"/>
                    </a:solidFill>
                    <a:latin typeface="Cambria" panose="02040503050406030204" pitchFamily="18" charset="0"/>
                  </a:defRPr>
                </a:lvl5pPr>
                <a:lvl6pPr marL="2514600" indent="-228600" eaLnBrk="0" fontAlgn="base" hangingPunct="0">
                  <a:spcBef>
                    <a:spcPts val="400"/>
                  </a:spcBef>
                  <a:spcAft>
                    <a:spcPct val="0"/>
                  </a:spcAft>
                  <a:buClr>
                    <a:srgbClr val="A8CDD7"/>
                  </a:buClr>
                  <a:buSzPct val="100000"/>
                  <a:buFont typeface="Wingdings 2" panose="05020102010507070707" pitchFamily="18" charset="2"/>
                  <a:buChar char=""/>
                  <a:defRPr sz="1900">
                    <a:solidFill>
                      <a:schemeClr val="tx1"/>
                    </a:solidFill>
                    <a:latin typeface="Cambria" panose="02040503050406030204" pitchFamily="18" charset="0"/>
                  </a:defRPr>
                </a:lvl6pPr>
                <a:lvl7pPr marL="2971800" indent="-228600" eaLnBrk="0" fontAlgn="base" hangingPunct="0">
                  <a:spcBef>
                    <a:spcPts val="400"/>
                  </a:spcBef>
                  <a:spcAft>
                    <a:spcPct val="0"/>
                  </a:spcAft>
                  <a:buClr>
                    <a:srgbClr val="A8CDD7"/>
                  </a:buClr>
                  <a:buSzPct val="100000"/>
                  <a:buFont typeface="Wingdings 2" panose="05020102010507070707" pitchFamily="18" charset="2"/>
                  <a:buChar char=""/>
                  <a:defRPr sz="1900">
                    <a:solidFill>
                      <a:schemeClr val="tx1"/>
                    </a:solidFill>
                    <a:latin typeface="Cambria" panose="02040503050406030204" pitchFamily="18" charset="0"/>
                  </a:defRPr>
                </a:lvl7pPr>
                <a:lvl8pPr marL="3429000" indent="-228600" eaLnBrk="0" fontAlgn="base" hangingPunct="0">
                  <a:spcBef>
                    <a:spcPts val="400"/>
                  </a:spcBef>
                  <a:spcAft>
                    <a:spcPct val="0"/>
                  </a:spcAft>
                  <a:buClr>
                    <a:srgbClr val="A8CDD7"/>
                  </a:buClr>
                  <a:buSzPct val="100000"/>
                  <a:buFont typeface="Wingdings 2" panose="05020102010507070707" pitchFamily="18" charset="2"/>
                  <a:buChar char=""/>
                  <a:defRPr sz="1900">
                    <a:solidFill>
                      <a:schemeClr val="tx1"/>
                    </a:solidFill>
                    <a:latin typeface="Cambria" panose="02040503050406030204" pitchFamily="18" charset="0"/>
                  </a:defRPr>
                </a:lvl8pPr>
                <a:lvl9pPr marL="3886200" indent="-228600" eaLnBrk="0" fontAlgn="base" hangingPunct="0">
                  <a:spcBef>
                    <a:spcPts val="400"/>
                  </a:spcBef>
                  <a:spcAft>
                    <a:spcPct val="0"/>
                  </a:spcAft>
                  <a:buClr>
                    <a:srgbClr val="A8CDD7"/>
                  </a:buClr>
                  <a:buSzPct val="100000"/>
                  <a:buFont typeface="Wingdings 2" panose="05020102010507070707" pitchFamily="18" charset="2"/>
                  <a:buChar char=""/>
                  <a:defRPr sz="1900">
                    <a:solidFill>
                      <a:schemeClr val="tx1"/>
                    </a:solidFill>
                    <a:latin typeface="Cambria" panose="02040503050406030204" pitchFamily="18" charset="0"/>
                  </a:defRPr>
                </a:lvl9pPr>
              </a:lstStyle>
              <a:p>
                <a:pPr algn="ctr" eaLnBrk="1" hangingPunct="1">
                  <a:spcAft>
                    <a:spcPts val="1000"/>
                  </a:spcAft>
                  <a:buClrTx/>
                  <a:buSzTx/>
                  <a:buFontTx/>
                  <a:buNone/>
                </a:pPr>
                <a:r>
                  <a:rPr lang="ru-RU" altLang="ru-RU" sz="1200" b="1">
                    <a:solidFill>
                      <a:srgbClr val="002060"/>
                    </a:solidFill>
                    <a:latin typeface="Times New Roman" panose="02020603050405020304" pitchFamily="18" charset="0"/>
                  </a:rPr>
                  <a:t>Отбор и регистрация средней пробы</a:t>
                </a:r>
                <a:endParaRPr lang="ru-RU" altLang="ru-RU" sz="1800">
                  <a:solidFill>
                    <a:srgbClr val="00206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0" name="Rectangle 32"/>
              <p:cNvSpPr>
                <a:spLocks noChangeArrowheads="1"/>
              </p:cNvSpPr>
              <p:nvPr/>
            </p:nvSpPr>
            <p:spPr bwMode="auto">
              <a:xfrm>
                <a:off x="901" y="13506"/>
                <a:ext cx="4927" cy="669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 w="76200">
                <a:solidFill>
                  <a:schemeClr val="accent3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1" hangingPunct="1">
                  <a:spcAft>
                    <a:spcPts val="1000"/>
                  </a:spcAft>
                  <a:defRPr/>
                </a:pPr>
                <a:r>
                  <a:rPr lang="ru-RU" sz="1200" b="1" dirty="0">
                    <a:solidFill>
                      <a:srgbClr val="002060"/>
                    </a:solidFill>
                    <a:latin typeface="Times New Roman" pitchFamily="18" charset="0"/>
                    <a:cs typeface="Arial" charset="0"/>
                  </a:rPr>
                  <a:t>Испытания пробы</a:t>
                </a:r>
                <a:endParaRPr lang="ru-RU" dirty="0">
                  <a:solidFill>
                    <a:srgbClr val="002060"/>
                  </a:solidFill>
                  <a:cs typeface="Arial" charset="0"/>
                </a:endParaRPr>
              </a:p>
            </p:txBody>
          </p:sp>
          <p:sp>
            <p:nvSpPr>
              <p:cNvPr id="11" name="Rectangle 33"/>
              <p:cNvSpPr>
                <a:spLocks noChangeArrowheads="1"/>
              </p:cNvSpPr>
              <p:nvPr/>
            </p:nvSpPr>
            <p:spPr bwMode="auto">
              <a:xfrm>
                <a:off x="6606" y="12339"/>
                <a:ext cx="4280" cy="83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buClr>
                    <a:schemeClr val="accent1"/>
                  </a:buClr>
                  <a:buSzPct val="70000"/>
                  <a:buFont typeface="Wingdings 2" panose="05020102010507070707" pitchFamily="18" charset="2"/>
                  <a:buChar char=""/>
                  <a:defRPr sz="3200">
                    <a:solidFill>
                      <a:schemeClr val="tx1"/>
                    </a:solidFill>
                    <a:latin typeface="Cambria" panose="02040503050406030204" pitchFamily="18" charset="0"/>
                  </a:defRPr>
                </a:lvl1pPr>
                <a:lvl2pPr marL="742950" indent="-285750">
                  <a:spcBef>
                    <a:spcPts val="400"/>
                  </a:spcBef>
                  <a:buClr>
                    <a:schemeClr val="accent2"/>
                  </a:buClr>
                  <a:buSzPct val="90000"/>
                  <a:buChar char="•"/>
                  <a:defRPr sz="2600">
                    <a:solidFill>
                      <a:schemeClr val="tx1"/>
                    </a:solidFill>
                    <a:latin typeface="Cambria" panose="02040503050406030204" pitchFamily="18" charset="0"/>
                  </a:defRPr>
                </a:lvl2pPr>
                <a:lvl3pPr marL="1143000" indent="-228600">
                  <a:spcBef>
                    <a:spcPts val="400"/>
                  </a:spcBef>
                  <a:buClr>
                    <a:srgbClr val="A8CDD7"/>
                  </a:buClr>
                  <a:buSzPct val="100000"/>
                  <a:buFont typeface="Wingdings 2" panose="05020102010507070707" pitchFamily="18" charset="2"/>
                  <a:buChar char=""/>
                  <a:defRPr sz="2300">
                    <a:solidFill>
                      <a:schemeClr val="tx1"/>
                    </a:solidFill>
                    <a:latin typeface="Cambria" panose="02040503050406030204" pitchFamily="18" charset="0"/>
                  </a:defRPr>
                </a:lvl3pPr>
                <a:lvl4pPr marL="1600200" indent="-228600">
                  <a:spcBef>
                    <a:spcPts val="400"/>
                  </a:spcBef>
                  <a:buClr>
                    <a:srgbClr val="A8CDD7"/>
                  </a:buClr>
                  <a:buSzPct val="100000"/>
                  <a:buFont typeface="Wingdings 2" panose="05020102010507070707" pitchFamily="18" charset="2"/>
                  <a:buChar char=""/>
                  <a:defRPr sz="2000">
                    <a:solidFill>
                      <a:schemeClr val="tx1"/>
                    </a:solidFill>
                    <a:latin typeface="Cambria" panose="02040503050406030204" pitchFamily="18" charset="0"/>
                  </a:defRPr>
                </a:lvl4pPr>
                <a:lvl5pPr marL="2057400" indent="-228600">
                  <a:spcBef>
                    <a:spcPts val="400"/>
                  </a:spcBef>
                  <a:buClr>
                    <a:srgbClr val="A8CDD7"/>
                  </a:buClr>
                  <a:buSzPct val="100000"/>
                  <a:buFont typeface="Wingdings 2" panose="05020102010507070707" pitchFamily="18" charset="2"/>
                  <a:buChar char=""/>
                  <a:defRPr sz="1900">
                    <a:solidFill>
                      <a:schemeClr val="tx1"/>
                    </a:solidFill>
                    <a:latin typeface="Cambria" panose="02040503050406030204" pitchFamily="18" charset="0"/>
                  </a:defRPr>
                </a:lvl5pPr>
                <a:lvl6pPr marL="2514600" indent="-228600" eaLnBrk="0" fontAlgn="base" hangingPunct="0">
                  <a:spcBef>
                    <a:spcPts val="400"/>
                  </a:spcBef>
                  <a:spcAft>
                    <a:spcPct val="0"/>
                  </a:spcAft>
                  <a:buClr>
                    <a:srgbClr val="A8CDD7"/>
                  </a:buClr>
                  <a:buSzPct val="100000"/>
                  <a:buFont typeface="Wingdings 2" panose="05020102010507070707" pitchFamily="18" charset="2"/>
                  <a:buChar char=""/>
                  <a:defRPr sz="1900">
                    <a:solidFill>
                      <a:schemeClr val="tx1"/>
                    </a:solidFill>
                    <a:latin typeface="Cambria" panose="02040503050406030204" pitchFamily="18" charset="0"/>
                  </a:defRPr>
                </a:lvl6pPr>
                <a:lvl7pPr marL="2971800" indent="-228600" eaLnBrk="0" fontAlgn="base" hangingPunct="0">
                  <a:spcBef>
                    <a:spcPts val="400"/>
                  </a:spcBef>
                  <a:spcAft>
                    <a:spcPct val="0"/>
                  </a:spcAft>
                  <a:buClr>
                    <a:srgbClr val="A8CDD7"/>
                  </a:buClr>
                  <a:buSzPct val="100000"/>
                  <a:buFont typeface="Wingdings 2" panose="05020102010507070707" pitchFamily="18" charset="2"/>
                  <a:buChar char=""/>
                  <a:defRPr sz="1900">
                    <a:solidFill>
                      <a:schemeClr val="tx1"/>
                    </a:solidFill>
                    <a:latin typeface="Cambria" panose="02040503050406030204" pitchFamily="18" charset="0"/>
                  </a:defRPr>
                </a:lvl7pPr>
                <a:lvl8pPr marL="3429000" indent="-228600" eaLnBrk="0" fontAlgn="base" hangingPunct="0">
                  <a:spcBef>
                    <a:spcPts val="400"/>
                  </a:spcBef>
                  <a:spcAft>
                    <a:spcPct val="0"/>
                  </a:spcAft>
                  <a:buClr>
                    <a:srgbClr val="A8CDD7"/>
                  </a:buClr>
                  <a:buSzPct val="100000"/>
                  <a:buFont typeface="Wingdings 2" panose="05020102010507070707" pitchFamily="18" charset="2"/>
                  <a:buChar char=""/>
                  <a:defRPr sz="1900">
                    <a:solidFill>
                      <a:schemeClr val="tx1"/>
                    </a:solidFill>
                    <a:latin typeface="Cambria" panose="02040503050406030204" pitchFamily="18" charset="0"/>
                  </a:defRPr>
                </a:lvl8pPr>
                <a:lvl9pPr marL="3886200" indent="-228600" eaLnBrk="0" fontAlgn="base" hangingPunct="0">
                  <a:spcBef>
                    <a:spcPts val="400"/>
                  </a:spcBef>
                  <a:spcAft>
                    <a:spcPct val="0"/>
                  </a:spcAft>
                  <a:buClr>
                    <a:srgbClr val="A8CDD7"/>
                  </a:buClr>
                  <a:buSzPct val="100000"/>
                  <a:buFont typeface="Wingdings 2" panose="05020102010507070707" pitchFamily="18" charset="2"/>
                  <a:buChar char=""/>
                  <a:defRPr sz="1900">
                    <a:solidFill>
                      <a:schemeClr val="tx1"/>
                    </a:solidFill>
                    <a:latin typeface="Cambria" panose="02040503050406030204" pitchFamily="18" charset="0"/>
                  </a:defRPr>
                </a:lvl9pPr>
              </a:lstStyle>
              <a:p>
                <a:pPr algn="ctr" eaLnBrk="1" hangingPunct="1">
                  <a:buClrTx/>
                  <a:buSzTx/>
                  <a:buFontTx/>
                  <a:buNone/>
                </a:pPr>
                <a:endParaRPr lang="ru-RU" altLang="ru-RU" sz="900" b="1">
                  <a:solidFill>
                    <a:srgbClr val="002060"/>
                  </a:solidFill>
                  <a:latin typeface="Times New Roman" panose="02020603050405020304" pitchFamily="18" charset="0"/>
                </a:endParaRPr>
              </a:p>
              <a:p>
                <a:pPr algn="ctr" eaLnBrk="1" hangingPunct="1">
                  <a:buClrTx/>
                  <a:buSzTx/>
                  <a:buFontTx/>
                  <a:buNone/>
                </a:pPr>
                <a:r>
                  <a:rPr lang="ru-RU" altLang="ru-RU" sz="1100" b="1">
                    <a:solidFill>
                      <a:srgbClr val="002060"/>
                    </a:solidFill>
                    <a:latin typeface="Times New Roman" panose="02020603050405020304" pitchFamily="18" charset="0"/>
                  </a:rPr>
                  <a:t>Акт отбора проб</a:t>
                </a:r>
                <a:endParaRPr lang="ru-RU" altLang="ru-RU" sz="1800" b="1">
                  <a:solidFill>
                    <a:srgbClr val="002060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2" name="Rectangle 34"/>
              <p:cNvSpPr>
                <a:spLocks noChangeArrowheads="1"/>
              </p:cNvSpPr>
              <p:nvPr/>
            </p:nvSpPr>
            <p:spPr bwMode="auto">
              <a:xfrm>
                <a:off x="6597" y="13506"/>
                <a:ext cx="4283" cy="838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headEnd/>
                <a:tailEnd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ctr" eaLnBrk="1" hangingPunct="1">
                  <a:spcAft>
                    <a:spcPts val="1000"/>
                  </a:spcAft>
                  <a:defRPr/>
                </a:pPr>
                <a:r>
                  <a:rPr lang="ru-RU" sz="1100" b="1" dirty="0">
                    <a:solidFill>
                      <a:srgbClr val="002060"/>
                    </a:solidFill>
                    <a:latin typeface="Times New Roman" pitchFamily="18" charset="0"/>
                  </a:rPr>
                  <a:t>Протокол испытания</a:t>
                </a:r>
                <a:endParaRPr lang="ru-RU" sz="1100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13" name="Rectangle 35"/>
              <p:cNvSpPr>
                <a:spLocks noChangeArrowheads="1"/>
              </p:cNvSpPr>
              <p:nvPr/>
            </p:nvSpPr>
            <p:spPr bwMode="auto">
              <a:xfrm>
                <a:off x="6597" y="14843"/>
                <a:ext cx="4763" cy="834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 w="76200">
                <a:headEnd/>
                <a:tailEnd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ctr" eaLnBrk="1" hangingPunct="1">
                  <a:spcAft>
                    <a:spcPts val="1000"/>
                  </a:spcAft>
                  <a:defRPr/>
                </a:pPr>
                <a:r>
                  <a:rPr lang="ru-RU" sz="1400" b="1" dirty="0">
                    <a:solidFill>
                      <a:srgbClr val="002060"/>
                    </a:solidFill>
                    <a:latin typeface="Times New Roman" pitchFamily="18" charset="0"/>
                  </a:rPr>
                  <a:t>Сертификат соответствия</a:t>
                </a:r>
                <a:endParaRPr lang="ru-RU" dirty="0">
                  <a:solidFill>
                    <a:srgbClr val="002060"/>
                  </a:solidFill>
                </a:endParaRPr>
              </a:p>
            </p:txBody>
          </p:sp>
          <p:cxnSp>
            <p:nvCxnSpPr>
              <p:cNvPr id="14" name="AutoShape 36"/>
              <p:cNvCxnSpPr>
                <a:cxnSpLocks noChangeShapeType="1"/>
              </p:cNvCxnSpPr>
              <p:nvPr/>
            </p:nvCxnSpPr>
            <p:spPr bwMode="auto">
              <a:xfrm rot="5400000">
                <a:off x="2651" y="11754"/>
                <a:ext cx="1168" cy="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grpSp>
            <p:nvGrpSpPr>
              <p:cNvPr id="15" name="Group 37"/>
              <p:cNvGrpSpPr>
                <a:grpSpLocks/>
              </p:cNvGrpSpPr>
              <p:nvPr/>
            </p:nvGrpSpPr>
            <p:grpSpPr bwMode="auto">
              <a:xfrm>
                <a:off x="901" y="2491"/>
                <a:ext cx="9982" cy="9013"/>
                <a:chOff x="901" y="2491"/>
                <a:chExt cx="9982" cy="9013"/>
              </a:xfrm>
            </p:grpSpPr>
            <p:sp>
              <p:nvSpPr>
                <p:cNvPr id="19" name="Rectangle 38"/>
                <p:cNvSpPr>
                  <a:spLocks noChangeArrowheads="1"/>
                </p:cNvSpPr>
                <p:nvPr/>
              </p:nvSpPr>
              <p:spPr bwMode="auto">
                <a:xfrm>
                  <a:off x="6599" y="8500"/>
                  <a:ext cx="4280" cy="835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>
                    <a:buClr>
                      <a:schemeClr val="accent1"/>
                    </a:buClr>
                    <a:buSzPct val="70000"/>
                    <a:buFont typeface="Wingdings 2" panose="05020102010507070707" pitchFamily="18" charset="2"/>
                    <a:buChar char=""/>
                    <a:defRPr sz="3200">
                      <a:solidFill>
                        <a:schemeClr val="tx1"/>
                      </a:solidFill>
                      <a:latin typeface="Cambria" panose="02040503050406030204" pitchFamily="18" charset="0"/>
                    </a:defRPr>
                  </a:lvl1pPr>
                  <a:lvl2pPr marL="742950" indent="-285750">
                    <a:spcBef>
                      <a:spcPts val="400"/>
                    </a:spcBef>
                    <a:buClr>
                      <a:schemeClr val="accent2"/>
                    </a:buClr>
                    <a:buSzPct val="90000"/>
                    <a:buChar char="•"/>
                    <a:defRPr sz="2600">
                      <a:solidFill>
                        <a:schemeClr val="tx1"/>
                      </a:solidFill>
                      <a:latin typeface="Cambria" panose="02040503050406030204" pitchFamily="18" charset="0"/>
                    </a:defRPr>
                  </a:lvl2pPr>
                  <a:lvl3pPr marL="1143000" indent="-228600">
                    <a:spcBef>
                      <a:spcPts val="400"/>
                    </a:spcBef>
                    <a:buClr>
                      <a:srgbClr val="A8CDD7"/>
                    </a:buClr>
                    <a:buSzPct val="100000"/>
                    <a:buFont typeface="Wingdings 2" panose="05020102010507070707" pitchFamily="18" charset="2"/>
                    <a:buChar char=""/>
                    <a:defRPr sz="2300">
                      <a:solidFill>
                        <a:schemeClr val="tx1"/>
                      </a:solidFill>
                      <a:latin typeface="Cambria" panose="02040503050406030204" pitchFamily="18" charset="0"/>
                    </a:defRPr>
                  </a:lvl3pPr>
                  <a:lvl4pPr marL="1600200" indent="-228600">
                    <a:spcBef>
                      <a:spcPts val="400"/>
                    </a:spcBef>
                    <a:buClr>
                      <a:srgbClr val="A8CDD7"/>
                    </a:buClr>
                    <a:buSzPct val="100000"/>
                    <a:buFont typeface="Wingdings 2" panose="05020102010507070707" pitchFamily="18" charset="2"/>
                    <a:buChar char=""/>
                    <a:defRPr sz="2000">
                      <a:solidFill>
                        <a:schemeClr val="tx1"/>
                      </a:solidFill>
                      <a:latin typeface="Cambria" panose="02040503050406030204" pitchFamily="18" charset="0"/>
                    </a:defRPr>
                  </a:lvl4pPr>
                  <a:lvl5pPr marL="2057400" indent="-228600">
                    <a:spcBef>
                      <a:spcPts val="400"/>
                    </a:spcBef>
                    <a:buClr>
                      <a:srgbClr val="A8CDD7"/>
                    </a:buClr>
                    <a:buSzPct val="100000"/>
                    <a:buFont typeface="Wingdings 2" panose="05020102010507070707" pitchFamily="18" charset="2"/>
                    <a:buChar char=""/>
                    <a:defRPr sz="1900">
                      <a:solidFill>
                        <a:schemeClr val="tx1"/>
                      </a:solidFill>
                      <a:latin typeface="Cambria" panose="02040503050406030204" pitchFamily="18" charset="0"/>
                    </a:defRPr>
                  </a:lvl5pPr>
                  <a:lvl6pPr marL="2514600" indent="-228600" eaLnBrk="0" fontAlgn="base" hangingPunct="0">
                    <a:spcBef>
                      <a:spcPts val="400"/>
                    </a:spcBef>
                    <a:spcAft>
                      <a:spcPct val="0"/>
                    </a:spcAft>
                    <a:buClr>
                      <a:srgbClr val="A8CDD7"/>
                    </a:buClr>
                    <a:buSzPct val="100000"/>
                    <a:buFont typeface="Wingdings 2" panose="05020102010507070707" pitchFamily="18" charset="2"/>
                    <a:buChar char=""/>
                    <a:defRPr sz="1900">
                      <a:solidFill>
                        <a:schemeClr val="tx1"/>
                      </a:solidFill>
                      <a:latin typeface="Cambria" panose="02040503050406030204" pitchFamily="18" charset="0"/>
                    </a:defRPr>
                  </a:lvl6pPr>
                  <a:lvl7pPr marL="2971800" indent="-228600" eaLnBrk="0" fontAlgn="base" hangingPunct="0">
                    <a:spcBef>
                      <a:spcPts val="400"/>
                    </a:spcBef>
                    <a:spcAft>
                      <a:spcPct val="0"/>
                    </a:spcAft>
                    <a:buClr>
                      <a:srgbClr val="A8CDD7"/>
                    </a:buClr>
                    <a:buSzPct val="100000"/>
                    <a:buFont typeface="Wingdings 2" panose="05020102010507070707" pitchFamily="18" charset="2"/>
                    <a:buChar char=""/>
                    <a:defRPr sz="1900">
                      <a:solidFill>
                        <a:schemeClr val="tx1"/>
                      </a:solidFill>
                      <a:latin typeface="Cambria" panose="02040503050406030204" pitchFamily="18" charset="0"/>
                    </a:defRPr>
                  </a:lvl7pPr>
                  <a:lvl8pPr marL="3429000" indent="-228600" eaLnBrk="0" fontAlgn="base" hangingPunct="0">
                    <a:spcBef>
                      <a:spcPts val="400"/>
                    </a:spcBef>
                    <a:spcAft>
                      <a:spcPct val="0"/>
                    </a:spcAft>
                    <a:buClr>
                      <a:srgbClr val="A8CDD7"/>
                    </a:buClr>
                    <a:buSzPct val="100000"/>
                    <a:buFont typeface="Wingdings 2" panose="05020102010507070707" pitchFamily="18" charset="2"/>
                    <a:buChar char=""/>
                    <a:defRPr sz="1900">
                      <a:solidFill>
                        <a:schemeClr val="tx1"/>
                      </a:solidFill>
                      <a:latin typeface="Cambria" panose="02040503050406030204" pitchFamily="18" charset="0"/>
                    </a:defRPr>
                  </a:lvl8pPr>
                  <a:lvl9pPr marL="3886200" indent="-228600" eaLnBrk="0" fontAlgn="base" hangingPunct="0">
                    <a:spcBef>
                      <a:spcPts val="400"/>
                    </a:spcBef>
                    <a:spcAft>
                      <a:spcPct val="0"/>
                    </a:spcAft>
                    <a:buClr>
                      <a:srgbClr val="A8CDD7"/>
                    </a:buClr>
                    <a:buSzPct val="100000"/>
                    <a:buFont typeface="Wingdings 2" panose="05020102010507070707" pitchFamily="18" charset="2"/>
                    <a:buChar char=""/>
                    <a:defRPr sz="1900">
                      <a:solidFill>
                        <a:schemeClr val="tx1"/>
                      </a:solidFill>
                      <a:latin typeface="Cambria" panose="02040503050406030204" pitchFamily="18" charset="0"/>
                    </a:defRPr>
                  </a:lvl9pPr>
                </a:lstStyle>
                <a:p>
                  <a:pPr algn="ctr" eaLnBrk="1" hangingPunct="1">
                    <a:buClrTx/>
                    <a:buSzTx/>
                    <a:buFontTx/>
                    <a:buNone/>
                  </a:pPr>
                  <a:endParaRPr lang="ru-RU" altLang="ru-RU" sz="1000">
                    <a:solidFill>
                      <a:srgbClr val="002060"/>
                    </a:solidFill>
                    <a:latin typeface="Times New Roman" panose="02020603050405020304" pitchFamily="18" charset="0"/>
                  </a:endParaRPr>
                </a:p>
                <a:p>
                  <a:pPr algn="ctr" eaLnBrk="1" hangingPunct="1">
                    <a:buClrTx/>
                    <a:buSzTx/>
                    <a:buFontTx/>
                    <a:buNone/>
                  </a:pPr>
                  <a:r>
                    <a:rPr lang="ru-RU" altLang="ru-RU" sz="1000" b="1">
                      <a:solidFill>
                        <a:srgbClr val="002060"/>
                      </a:solidFill>
                      <a:latin typeface="Times New Roman" panose="02020603050405020304" pitchFamily="18" charset="0"/>
                    </a:rPr>
                    <a:t>Акты карантинного обследования</a:t>
                  </a:r>
                  <a:endParaRPr lang="ru-RU" altLang="ru-RU" sz="1800" b="1">
                    <a:solidFill>
                      <a:srgbClr val="002060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0" name="Rectangle 39"/>
                <p:cNvSpPr>
                  <a:spLocks noChangeArrowheads="1"/>
                </p:cNvSpPr>
                <p:nvPr/>
              </p:nvSpPr>
              <p:spPr bwMode="auto">
                <a:xfrm>
                  <a:off x="901" y="10170"/>
                  <a:ext cx="4927" cy="999"/>
                </a:xfrm>
                <a:prstGeom prst="rect">
                  <a:avLst/>
                </a:prstGeom>
                <a:solidFill>
                  <a:schemeClr val="accent3">
                    <a:lumMod val="60000"/>
                    <a:lumOff val="40000"/>
                  </a:schemeClr>
                </a:solidFill>
                <a:ln w="76200">
                  <a:solidFill>
                    <a:schemeClr val="accent3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ctr" eaLnBrk="1" hangingPunct="1">
                    <a:defRPr/>
                  </a:pPr>
                  <a:endParaRPr lang="ru-RU" sz="1200" b="1" dirty="0">
                    <a:solidFill>
                      <a:srgbClr val="002060"/>
                    </a:solidFill>
                    <a:latin typeface="Times New Roman" pitchFamily="18" charset="0"/>
                    <a:cs typeface="Arial" charset="0"/>
                  </a:endParaRPr>
                </a:p>
                <a:p>
                  <a:pPr algn="ctr" eaLnBrk="1" hangingPunct="1">
                    <a:defRPr/>
                  </a:pPr>
                  <a:r>
                    <a:rPr lang="ru-RU" sz="1200" b="1" dirty="0">
                      <a:solidFill>
                        <a:srgbClr val="002060"/>
                      </a:solidFill>
                      <a:latin typeface="Times New Roman" pitchFamily="18" charset="0"/>
                      <a:cs typeface="Arial" charset="0"/>
                    </a:rPr>
                    <a:t>Апробация посадок</a:t>
                  </a:r>
                  <a:endParaRPr lang="ru-RU" dirty="0">
                    <a:solidFill>
                      <a:srgbClr val="002060"/>
                    </a:solidFill>
                    <a:cs typeface="Arial" charset="0"/>
                  </a:endParaRPr>
                </a:p>
              </p:txBody>
            </p:sp>
            <p:sp>
              <p:nvSpPr>
                <p:cNvPr id="21" name="Rectangle 40"/>
                <p:cNvSpPr>
                  <a:spLocks noChangeArrowheads="1"/>
                </p:cNvSpPr>
                <p:nvPr/>
              </p:nvSpPr>
              <p:spPr bwMode="auto">
                <a:xfrm>
                  <a:off x="6601" y="10170"/>
                  <a:ext cx="4286" cy="1334"/>
                </a:xfrm>
                <a:prstGeom prst="rect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headEnd/>
                  <a:tailEnd/>
                </a:ln>
              </p:spPr>
              <p:style>
                <a:lnRef idx="2">
                  <a:schemeClr val="accent2"/>
                </a:lnRef>
                <a:fillRef idx="1">
                  <a:schemeClr val="lt1"/>
                </a:fillRef>
                <a:effectRef idx="0">
                  <a:schemeClr val="accent2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ctr" eaLnBrk="1" hangingPunct="1">
                    <a:spcAft>
                      <a:spcPts val="1000"/>
                    </a:spcAft>
                    <a:defRPr/>
                  </a:pPr>
                  <a:r>
                    <a:rPr lang="ru-RU" sz="1000" b="1" dirty="0">
                      <a:solidFill>
                        <a:srgbClr val="002060"/>
                      </a:solidFill>
                      <a:latin typeface="Times New Roman" pitchFamily="18" charset="0"/>
                    </a:rPr>
                    <a:t>Акты апробации</a:t>
                  </a:r>
                  <a:r>
                    <a:rPr lang="ru-RU" sz="1000" dirty="0">
                      <a:solidFill>
                        <a:srgbClr val="002060"/>
                      </a:solidFill>
                      <a:latin typeface="Times New Roman" pitchFamily="18" charset="0"/>
                    </a:rPr>
                    <a:t>; акт выбраковки – в случае нарушения требований выращивания посадочного материала или при неудовлетворительных результатах апробации</a:t>
                  </a:r>
                  <a:endParaRPr lang="ru-RU" dirty="0">
                    <a:solidFill>
                      <a:srgbClr val="002060"/>
                    </a:solidFill>
                  </a:endParaRPr>
                </a:p>
              </p:txBody>
            </p:sp>
            <p:cxnSp>
              <p:nvCxnSpPr>
                <p:cNvPr id="22" name="AutoShape 41"/>
                <p:cNvCxnSpPr>
                  <a:cxnSpLocks noChangeShapeType="1"/>
                </p:cNvCxnSpPr>
                <p:nvPr/>
              </p:nvCxnSpPr>
              <p:spPr bwMode="auto">
                <a:xfrm>
                  <a:off x="5828" y="9167"/>
                  <a:ext cx="778" cy="4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grpSp>
              <p:nvGrpSpPr>
                <p:cNvPr id="23" name="Group 42"/>
                <p:cNvGrpSpPr>
                  <a:grpSpLocks/>
                </p:cNvGrpSpPr>
                <p:nvPr/>
              </p:nvGrpSpPr>
              <p:grpSpPr bwMode="auto">
                <a:xfrm>
                  <a:off x="901" y="2491"/>
                  <a:ext cx="9978" cy="5174"/>
                  <a:chOff x="901" y="2491"/>
                  <a:chExt cx="9978" cy="5174"/>
                </a:xfrm>
              </p:grpSpPr>
              <p:sp>
                <p:nvSpPr>
                  <p:cNvPr id="25" name="Rectangle 43"/>
                  <p:cNvSpPr>
                    <a:spLocks noChangeArrowheads="1"/>
                  </p:cNvSpPr>
                  <p:nvPr/>
                </p:nvSpPr>
                <p:spPr bwMode="auto">
                  <a:xfrm>
                    <a:off x="3062" y="2491"/>
                    <a:ext cx="6569" cy="1001"/>
                  </a:xfrm>
                  <a:prstGeom prst="rect">
                    <a:avLst/>
                  </a:prstGeom>
                  <a:solidFill>
                    <a:srgbClr val="FFFF00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>
                    <a:lvl1pPr>
                      <a:buClr>
                        <a:schemeClr val="accent1"/>
                      </a:buClr>
                      <a:buSzPct val="70000"/>
                      <a:buFont typeface="Wingdings 2" panose="05020102010507070707" pitchFamily="18" charset="2"/>
                      <a:buChar char=""/>
                      <a:defRPr sz="3200">
                        <a:solidFill>
                          <a:schemeClr val="tx1"/>
                        </a:solidFill>
                        <a:latin typeface="Cambria" panose="02040503050406030204" pitchFamily="18" charset="0"/>
                      </a:defRPr>
                    </a:lvl1pPr>
                    <a:lvl2pPr marL="742950" indent="-285750">
                      <a:spcBef>
                        <a:spcPts val="400"/>
                      </a:spcBef>
                      <a:buClr>
                        <a:schemeClr val="accent2"/>
                      </a:buClr>
                      <a:buSzPct val="90000"/>
                      <a:buChar char="•"/>
                      <a:defRPr sz="2600">
                        <a:solidFill>
                          <a:schemeClr val="tx1"/>
                        </a:solidFill>
                        <a:latin typeface="Cambria" panose="02040503050406030204" pitchFamily="18" charset="0"/>
                      </a:defRPr>
                    </a:lvl2pPr>
                    <a:lvl3pPr marL="1143000" indent="-228600">
                      <a:spcBef>
                        <a:spcPts val="400"/>
                      </a:spcBef>
                      <a:buClr>
                        <a:srgbClr val="A8CDD7"/>
                      </a:buClr>
                      <a:buSzPct val="100000"/>
                      <a:buFont typeface="Wingdings 2" panose="05020102010507070707" pitchFamily="18" charset="2"/>
                      <a:buChar char=""/>
                      <a:defRPr sz="2300">
                        <a:solidFill>
                          <a:schemeClr val="tx1"/>
                        </a:solidFill>
                        <a:latin typeface="Cambria" panose="02040503050406030204" pitchFamily="18" charset="0"/>
                      </a:defRPr>
                    </a:lvl3pPr>
                    <a:lvl4pPr marL="1600200" indent="-228600">
                      <a:spcBef>
                        <a:spcPts val="400"/>
                      </a:spcBef>
                      <a:buClr>
                        <a:srgbClr val="A8CDD7"/>
                      </a:buClr>
                      <a:buSzPct val="100000"/>
                      <a:buFont typeface="Wingdings 2" panose="05020102010507070707" pitchFamily="18" charset="2"/>
                      <a:buChar char=""/>
                      <a:defRPr sz="2000">
                        <a:solidFill>
                          <a:schemeClr val="tx1"/>
                        </a:solidFill>
                        <a:latin typeface="Cambria" panose="02040503050406030204" pitchFamily="18" charset="0"/>
                      </a:defRPr>
                    </a:lvl4pPr>
                    <a:lvl5pPr marL="2057400" indent="-228600">
                      <a:spcBef>
                        <a:spcPts val="400"/>
                      </a:spcBef>
                      <a:buClr>
                        <a:srgbClr val="A8CDD7"/>
                      </a:buClr>
                      <a:buSzPct val="100000"/>
                      <a:buFont typeface="Wingdings 2" panose="05020102010507070707" pitchFamily="18" charset="2"/>
                      <a:buChar char=""/>
                      <a:defRPr sz="1900">
                        <a:solidFill>
                          <a:schemeClr val="tx1"/>
                        </a:solidFill>
                        <a:latin typeface="Cambria" panose="02040503050406030204" pitchFamily="18" charset="0"/>
                      </a:defRPr>
                    </a:lvl5pPr>
                    <a:lvl6pPr marL="2514600" indent="-228600" eaLnBrk="0" fontAlgn="base" hangingPunct="0">
                      <a:spcBef>
                        <a:spcPts val="400"/>
                      </a:spcBef>
                      <a:spcAft>
                        <a:spcPct val="0"/>
                      </a:spcAft>
                      <a:buClr>
                        <a:srgbClr val="A8CDD7"/>
                      </a:buClr>
                      <a:buSzPct val="100000"/>
                      <a:buFont typeface="Wingdings 2" panose="05020102010507070707" pitchFamily="18" charset="2"/>
                      <a:buChar char=""/>
                      <a:defRPr sz="1900">
                        <a:solidFill>
                          <a:schemeClr val="tx1"/>
                        </a:solidFill>
                        <a:latin typeface="Cambria" panose="02040503050406030204" pitchFamily="18" charset="0"/>
                      </a:defRPr>
                    </a:lvl6pPr>
                    <a:lvl7pPr marL="2971800" indent="-228600" eaLnBrk="0" fontAlgn="base" hangingPunct="0">
                      <a:spcBef>
                        <a:spcPts val="400"/>
                      </a:spcBef>
                      <a:spcAft>
                        <a:spcPct val="0"/>
                      </a:spcAft>
                      <a:buClr>
                        <a:srgbClr val="A8CDD7"/>
                      </a:buClr>
                      <a:buSzPct val="100000"/>
                      <a:buFont typeface="Wingdings 2" panose="05020102010507070707" pitchFamily="18" charset="2"/>
                      <a:buChar char=""/>
                      <a:defRPr sz="1900">
                        <a:solidFill>
                          <a:schemeClr val="tx1"/>
                        </a:solidFill>
                        <a:latin typeface="Cambria" panose="02040503050406030204" pitchFamily="18" charset="0"/>
                      </a:defRPr>
                    </a:lvl7pPr>
                    <a:lvl8pPr marL="3429000" indent="-228600" eaLnBrk="0" fontAlgn="base" hangingPunct="0">
                      <a:spcBef>
                        <a:spcPts val="400"/>
                      </a:spcBef>
                      <a:spcAft>
                        <a:spcPct val="0"/>
                      </a:spcAft>
                      <a:buClr>
                        <a:srgbClr val="A8CDD7"/>
                      </a:buClr>
                      <a:buSzPct val="100000"/>
                      <a:buFont typeface="Wingdings 2" panose="05020102010507070707" pitchFamily="18" charset="2"/>
                      <a:buChar char=""/>
                      <a:defRPr sz="1900">
                        <a:solidFill>
                          <a:schemeClr val="tx1"/>
                        </a:solidFill>
                        <a:latin typeface="Cambria" panose="02040503050406030204" pitchFamily="18" charset="0"/>
                      </a:defRPr>
                    </a:lvl8pPr>
                    <a:lvl9pPr marL="3886200" indent="-228600" eaLnBrk="0" fontAlgn="base" hangingPunct="0">
                      <a:spcBef>
                        <a:spcPts val="400"/>
                      </a:spcBef>
                      <a:spcAft>
                        <a:spcPct val="0"/>
                      </a:spcAft>
                      <a:buClr>
                        <a:srgbClr val="A8CDD7"/>
                      </a:buClr>
                      <a:buSzPct val="100000"/>
                      <a:buFont typeface="Wingdings 2" panose="05020102010507070707" pitchFamily="18" charset="2"/>
                      <a:buChar char=""/>
                      <a:defRPr sz="1900">
                        <a:solidFill>
                          <a:schemeClr val="tx1"/>
                        </a:solidFill>
                        <a:latin typeface="Cambria" panose="02040503050406030204" pitchFamily="18" charset="0"/>
                      </a:defRPr>
                    </a:lvl9pPr>
                  </a:lstStyle>
                  <a:p>
                    <a:pPr algn="ctr" eaLnBrk="1" hangingPunct="1">
                      <a:buClrTx/>
                      <a:buSzTx/>
                      <a:buFontTx/>
                      <a:buNone/>
                    </a:pPr>
                    <a:r>
                      <a:rPr lang="ru-RU" altLang="ru-RU" sz="1200" b="1">
                        <a:solidFill>
                          <a:srgbClr val="002060"/>
                        </a:solidFill>
                        <a:latin typeface="Times New Roman" panose="02020603050405020304" pitchFamily="18" charset="0"/>
                      </a:rPr>
                      <a:t>Заявка на сертификацию </a:t>
                    </a:r>
                  </a:p>
                  <a:p>
                    <a:pPr algn="ctr" eaLnBrk="1" hangingPunct="1">
                      <a:buClrTx/>
                      <a:buSzTx/>
                      <a:buFontTx/>
                      <a:buNone/>
                    </a:pPr>
                    <a:r>
                      <a:rPr lang="ru-RU" altLang="ru-RU" sz="1200" b="1">
                        <a:solidFill>
                          <a:srgbClr val="002060"/>
                        </a:solidFill>
                        <a:latin typeface="Times New Roman" panose="02020603050405020304" pitchFamily="18" charset="0"/>
                      </a:rPr>
                      <a:t>(подается за 1 месяц до оптимальных сроков проведения апробации)</a:t>
                    </a:r>
                    <a:endParaRPr lang="ru-RU" altLang="ru-RU" sz="1800">
                      <a:solidFill>
                        <a:srgbClr val="002060"/>
                      </a:solidFill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6" name="Rectangle 44"/>
                  <p:cNvSpPr>
                    <a:spLocks noChangeArrowheads="1"/>
                  </p:cNvSpPr>
                  <p:nvPr/>
                </p:nvSpPr>
                <p:spPr bwMode="auto">
                  <a:xfrm>
                    <a:off x="901" y="3994"/>
                    <a:ext cx="4927" cy="669"/>
                  </a:xfrm>
                  <a:prstGeom prst="rect">
                    <a:avLst/>
                  </a:prstGeom>
                  <a:solidFill>
                    <a:schemeClr val="accent3">
                      <a:lumMod val="40000"/>
                      <a:lumOff val="60000"/>
                    </a:scheme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eaLnBrk="1" hangingPunct="1">
                      <a:spcAft>
                        <a:spcPts val="1000"/>
                      </a:spcAft>
                      <a:defRPr/>
                    </a:pPr>
                    <a:r>
                      <a:rPr lang="ru-RU" sz="12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Arial" charset="0"/>
                      </a:rPr>
                      <a:t>Регистрация и рассмотрение заявки (в течение 10 дней)</a:t>
                    </a:r>
                    <a:endParaRPr lang="ru-RU" dirty="0">
                      <a:solidFill>
                        <a:srgbClr val="002060"/>
                      </a:solidFill>
                      <a:cs typeface="Arial" charset="0"/>
                    </a:endParaRPr>
                  </a:p>
                </p:txBody>
              </p:sp>
              <p:sp>
                <p:nvSpPr>
                  <p:cNvPr id="27" name="Rectangle 45"/>
                  <p:cNvSpPr>
                    <a:spLocks noChangeArrowheads="1"/>
                  </p:cNvSpPr>
                  <p:nvPr/>
                </p:nvSpPr>
                <p:spPr bwMode="auto">
                  <a:xfrm>
                    <a:off x="901" y="4661"/>
                    <a:ext cx="4927" cy="1335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>
                    <a:lvl1pPr>
                      <a:buClr>
                        <a:schemeClr val="accent1"/>
                      </a:buClr>
                      <a:buSzPct val="70000"/>
                      <a:buFont typeface="Wingdings 2" panose="05020102010507070707" pitchFamily="18" charset="2"/>
                      <a:buChar char=""/>
                      <a:defRPr sz="3200">
                        <a:solidFill>
                          <a:schemeClr val="tx1"/>
                        </a:solidFill>
                        <a:latin typeface="Cambria" panose="02040503050406030204" pitchFamily="18" charset="0"/>
                      </a:defRPr>
                    </a:lvl1pPr>
                    <a:lvl2pPr marL="742950" indent="-285750">
                      <a:spcBef>
                        <a:spcPts val="400"/>
                      </a:spcBef>
                      <a:buClr>
                        <a:schemeClr val="accent2"/>
                      </a:buClr>
                      <a:buSzPct val="90000"/>
                      <a:buChar char="•"/>
                      <a:defRPr sz="2600">
                        <a:solidFill>
                          <a:schemeClr val="tx1"/>
                        </a:solidFill>
                        <a:latin typeface="Cambria" panose="02040503050406030204" pitchFamily="18" charset="0"/>
                      </a:defRPr>
                    </a:lvl2pPr>
                    <a:lvl3pPr marL="1143000" indent="-228600">
                      <a:spcBef>
                        <a:spcPts val="400"/>
                      </a:spcBef>
                      <a:buClr>
                        <a:srgbClr val="A8CDD7"/>
                      </a:buClr>
                      <a:buSzPct val="100000"/>
                      <a:buFont typeface="Wingdings 2" panose="05020102010507070707" pitchFamily="18" charset="2"/>
                      <a:buChar char=""/>
                      <a:defRPr sz="2300">
                        <a:solidFill>
                          <a:schemeClr val="tx1"/>
                        </a:solidFill>
                        <a:latin typeface="Cambria" panose="02040503050406030204" pitchFamily="18" charset="0"/>
                      </a:defRPr>
                    </a:lvl3pPr>
                    <a:lvl4pPr marL="1600200" indent="-228600">
                      <a:spcBef>
                        <a:spcPts val="400"/>
                      </a:spcBef>
                      <a:buClr>
                        <a:srgbClr val="A8CDD7"/>
                      </a:buClr>
                      <a:buSzPct val="100000"/>
                      <a:buFont typeface="Wingdings 2" panose="05020102010507070707" pitchFamily="18" charset="2"/>
                      <a:buChar char=""/>
                      <a:defRPr sz="2000">
                        <a:solidFill>
                          <a:schemeClr val="tx1"/>
                        </a:solidFill>
                        <a:latin typeface="Cambria" panose="02040503050406030204" pitchFamily="18" charset="0"/>
                      </a:defRPr>
                    </a:lvl4pPr>
                    <a:lvl5pPr marL="2057400" indent="-228600">
                      <a:spcBef>
                        <a:spcPts val="400"/>
                      </a:spcBef>
                      <a:buClr>
                        <a:srgbClr val="A8CDD7"/>
                      </a:buClr>
                      <a:buSzPct val="100000"/>
                      <a:buFont typeface="Wingdings 2" panose="05020102010507070707" pitchFamily="18" charset="2"/>
                      <a:buChar char=""/>
                      <a:defRPr sz="1900">
                        <a:solidFill>
                          <a:schemeClr val="tx1"/>
                        </a:solidFill>
                        <a:latin typeface="Cambria" panose="02040503050406030204" pitchFamily="18" charset="0"/>
                      </a:defRPr>
                    </a:lvl5pPr>
                    <a:lvl6pPr marL="2514600" indent="-228600" eaLnBrk="0" fontAlgn="base" hangingPunct="0">
                      <a:spcBef>
                        <a:spcPts val="400"/>
                      </a:spcBef>
                      <a:spcAft>
                        <a:spcPct val="0"/>
                      </a:spcAft>
                      <a:buClr>
                        <a:srgbClr val="A8CDD7"/>
                      </a:buClr>
                      <a:buSzPct val="100000"/>
                      <a:buFont typeface="Wingdings 2" panose="05020102010507070707" pitchFamily="18" charset="2"/>
                      <a:buChar char=""/>
                      <a:defRPr sz="1900">
                        <a:solidFill>
                          <a:schemeClr val="tx1"/>
                        </a:solidFill>
                        <a:latin typeface="Cambria" panose="02040503050406030204" pitchFamily="18" charset="0"/>
                      </a:defRPr>
                    </a:lvl6pPr>
                    <a:lvl7pPr marL="2971800" indent="-228600" eaLnBrk="0" fontAlgn="base" hangingPunct="0">
                      <a:spcBef>
                        <a:spcPts val="400"/>
                      </a:spcBef>
                      <a:spcAft>
                        <a:spcPct val="0"/>
                      </a:spcAft>
                      <a:buClr>
                        <a:srgbClr val="A8CDD7"/>
                      </a:buClr>
                      <a:buSzPct val="100000"/>
                      <a:buFont typeface="Wingdings 2" panose="05020102010507070707" pitchFamily="18" charset="2"/>
                      <a:buChar char=""/>
                      <a:defRPr sz="1900">
                        <a:solidFill>
                          <a:schemeClr val="tx1"/>
                        </a:solidFill>
                        <a:latin typeface="Cambria" panose="02040503050406030204" pitchFamily="18" charset="0"/>
                      </a:defRPr>
                    </a:lvl7pPr>
                    <a:lvl8pPr marL="3429000" indent="-228600" eaLnBrk="0" fontAlgn="base" hangingPunct="0">
                      <a:spcBef>
                        <a:spcPts val="400"/>
                      </a:spcBef>
                      <a:spcAft>
                        <a:spcPct val="0"/>
                      </a:spcAft>
                      <a:buClr>
                        <a:srgbClr val="A8CDD7"/>
                      </a:buClr>
                      <a:buSzPct val="100000"/>
                      <a:buFont typeface="Wingdings 2" panose="05020102010507070707" pitchFamily="18" charset="2"/>
                      <a:buChar char=""/>
                      <a:defRPr sz="1900">
                        <a:solidFill>
                          <a:schemeClr val="tx1"/>
                        </a:solidFill>
                        <a:latin typeface="Cambria" panose="02040503050406030204" pitchFamily="18" charset="0"/>
                      </a:defRPr>
                    </a:lvl8pPr>
                    <a:lvl9pPr marL="3886200" indent="-228600" eaLnBrk="0" fontAlgn="base" hangingPunct="0">
                      <a:spcBef>
                        <a:spcPts val="400"/>
                      </a:spcBef>
                      <a:spcAft>
                        <a:spcPct val="0"/>
                      </a:spcAft>
                      <a:buClr>
                        <a:srgbClr val="A8CDD7"/>
                      </a:buClr>
                      <a:buSzPct val="100000"/>
                      <a:buFont typeface="Wingdings 2" panose="05020102010507070707" pitchFamily="18" charset="2"/>
                      <a:buChar char=""/>
                      <a:defRPr sz="1900">
                        <a:solidFill>
                          <a:schemeClr val="tx1"/>
                        </a:solidFill>
                        <a:latin typeface="Cambria" panose="02040503050406030204" pitchFamily="18" charset="0"/>
                      </a:defRPr>
                    </a:lvl9pPr>
                  </a:lstStyle>
                  <a:p>
                    <a:pPr algn="just" eaLnBrk="1" hangingPunct="1">
                      <a:spcAft>
                        <a:spcPts val="1000"/>
                      </a:spcAft>
                      <a:buClrTx/>
                      <a:buSzTx/>
                      <a:buFontTx/>
                      <a:buNone/>
                    </a:pPr>
                    <a:r>
                      <a:rPr lang="ru-RU" altLang="ru-RU" sz="1100">
                        <a:solidFill>
                          <a:srgbClr val="002060"/>
                        </a:solidFill>
                        <a:latin typeface="Times New Roman" panose="02020603050405020304" pitchFamily="18" charset="0"/>
                      </a:rPr>
                      <a:t>Проверка документации, подтверждающей происхождение, количество и качество семенного (посадочного) материала</a:t>
                    </a:r>
                    <a:endParaRPr lang="ru-RU" altLang="ru-RU" sz="1100">
                      <a:solidFill>
                        <a:srgbClr val="002060"/>
                      </a:solidFill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8" name="Rectangle 46"/>
                  <p:cNvSpPr>
                    <a:spLocks noChangeArrowheads="1"/>
                  </p:cNvSpPr>
                  <p:nvPr/>
                </p:nvSpPr>
                <p:spPr bwMode="auto">
                  <a:xfrm>
                    <a:off x="6599" y="4661"/>
                    <a:ext cx="4280" cy="668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>
                    <a:lvl1pPr>
                      <a:buClr>
                        <a:schemeClr val="accent1"/>
                      </a:buClr>
                      <a:buSzPct val="70000"/>
                      <a:buFont typeface="Wingdings 2" panose="05020102010507070707" pitchFamily="18" charset="2"/>
                      <a:buChar char=""/>
                      <a:defRPr sz="3200">
                        <a:solidFill>
                          <a:schemeClr val="tx1"/>
                        </a:solidFill>
                        <a:latin typeface="Cambria" panose="02040503050406030204" pitchFamily="18" charset="0"/>
                      </a:defRPr>
                    </a:lvl1pPr>
                    <a:lvl2pPr marL="742950" indent="-285750">
                      <a:spcBef>
                        <a:spcPts val="400"/>
                      </a:spcBef>
                      <a:buClr>
                        <a:schemeClr val="accent2"/>
                      </a:buClr>
                      <a:buSzPct val="90000"/>
                      <a:buChar char="•"/>
                      <a:defRPr sz="2600">
                        <a:solidFill>
                          <a:schemeClr val="tx1"/>
                        </a:solidFill>
                        <a:latin typeface="Cambria" panose="02040503050406030204" pitchFamily="18" charset="0"/>
                      </a:defRPr>
                    </a:lvl2pPr>
                    <a:lvl3pPr marL="1143000" indent="-228600">
                      <a:spcBef>
                        <a:spcPts val="400"/>
                      </a:spcBef>
                      <a:buClr>
                        <a:srgbClr val="A8CDD7"/>
                      </a:buClr>
                      <a:buSzPct val="100000"/>
                      <a:buFont typeface="Wingdings 2" panose="05020102010507070707" pitchFamily="18" charset="2"/>
                      <a:buChar char=""/>
                      <a:defRPr sz="2300">
                        <a:solidFill>
                          <a:schemeClr val="tx1"/>
                        </a:solidFill>
                        <a:latin typeface="Cambria" panose="02040503050406030204" pitchFamily="18" charset="0"/>
                      </a:defRPr>
                    </a:lvl3pPr>
                    <a:lvl4pPr marL="1600200" indent="-228600">
                      <a:spcBef>
                        <a:spcPts val="400"/>
                      </a:spcBef>
                      <a:buClr>
                        <a:srgbClr val="A8CDD7"/>
                      </a:buClr>
                      <a:buSzPct val="100000"/>
                      <a:buFont typeface="Wingdings 2" panose="05020102010507070707" pitchFamily="18" charset="2"/>
                      <a:buChar char=""/>
                      <a:defRPr sz="2000">
                        <a:solidFill>
                          <a:schemeClr val="tx1"/>
                        </a:solidFill>
                        <a:latin typeface="Cambria" panose="02040503050406030204" pitchFamily="18" charset="0"/>
                      </a:defRPr>
                    </a:lvl4pPr>
                    <a:lvl5pPr marL="2057400" indent="-228600">
                      <a:spcBef>
                        <a:spcPts val="400"/>
                      </a:spcBef>
                      <a:buClr>
                        <a:srgbClr val="A8CDD7"/>
                      </a:buClr>
                      <a:buSzPct val="100000"/>
                      <a:buFont typeface="Wingdings 2" panose="05020102010507070707" pitchFamily="18" charset="2"/>
                      <a:buChar char=""/>
                      <a:defRPr sz="1900">
                        <a:solidFill>
                          <a:schemeClr val="tx1"/>
                        </a:solidFill>
                        <a:latin typeface="Cambria" panose="02040503050406030204" pitchFamily="18" charset="0"/>
                      </a:defRPr>
                    </a:lvl5pPr>
                    <a:lvl6pPr marL="2514600" indent="-228600" eaLnBrk="0" fontAlgn="base" hangingPunct="0">
                      <a:spcBef>
                        <a:spcPts val="400"/>
                      </a:spcBef>
                      <a:spcAft>
                        <a:spcPct val="0"/>
                      </a:spcAft>
                      <a:buClr>
                        <a:srgbClr val="A8CDD7"/>
                      </a:buClr>
                      <a:buSzPct val="100000"/>
                      <a:buFont typeface="Wingdings 2" panose="05020102010507070707" pitchFamily="18" charset="2"/>
                      <a:buChar char=""/>
                      <a:defRPr sz="1900">
                        <a:solidFill>
                          <a:schemeClr val="tx1"/>
                        </a:solidFill>
                        <a:latin typeface="Cambria" panose="02040503050406030204" pitchFamily="18" charset="0"/>
                      </a:defRPr>
                    </a:lvl6pPr>
                    <a:lvl7pPr marL="2971800" indent="-228600" eaLnBrk="0" fontAlgn="base" hangingPunct="0">
                      <a:spcBef>
                        <a:spcPts val="400"/>
                      </a:spcBef>
                      <a:spcAft>
                        <a:spcPct val="0"/>
                      </a:spcAft>
                      <a:buClr>
                        <a:srgbClr val="A8CDD7"/>
                      </a:buClr>
                      <a:buSzPct val="100000"/>
                      <a:buFont typeface="Wingdings 2" panose="05020102010507070707" pitchFamily="18" charset="2"/>
                      <a:buChar char=""/>
                      <a:defRPr sz="1900">
                        <a:solidFill>
                          <a:schemeClr val="tx1"/>
                        </a:solidFill>
                        <a:latin typeface="Cambria" panose="02040503050406030204" pitchFamily="18" charset="0"/>
                      </a:defRPr>
                    </a:lvl7pPr>
                    <a:lvl8pPr marL="3429000" indent="-228600" eaLnBrk="0" fontAlgn="base" hangingPunct="0">
                      <a:spcBef>
                        <a:spcPts val="400"/>
                      </a:spcBef>
                      <a:spcAft>
                        <a:spcPct val="0"/>
                      </a:spcAft>
                      <a:buClr>
                        <a:srgbClr val="A8CDD7"/>
                      </a:buClr>
                      <a:buSzPct val="100000"/>
                      <a:buFont typeface="Wingdings 2" panose="05020102010507070707" pitchFamily="18" charset="2"/>
                      <a:buChar char=""/>
                      <a:defRPr sz="1900">
                        <a:solidFill>
                          <a:schemeClr val="tx1"/>
                        </a:solidFill>
                        <a:latin typeface="Cambria" panose="02040503050406030204" pitchFamily="18" charset="0"/>
                      </a:defRPr>
                    </a:lvl8pPr>
                    <a:lvl9pPr marL="3886200" indent="-228600" eaLnBrk="0" fontAlgn="base" hangingPunct="0">
                      <a:spcBef>
                        <a:spcPts val="400"/>
                      </a:spcBef>
                      <a:spcAft>
                        <a:spcPct val="0"/>
                      </a:spcAft>
                      <a:buClr>
                        <a:srgbClr val="A8CDD7"/>
                      </a:buClr>
                      <a:buSzPct val="100000"/>
                      <a:buFont typeface="Wingdings 2" panose="05020102010507070707" pitchFamily="18" charset="2"/>
                      <a:buChar char=""/>
                      <a:defRPr sz="1900">
                        <a:solidFill>
                          <a:schemeClr val="tx1"/>
                        </a:solidFill>
                        <a:latin typeface="Cambria" panose="02040503050406030204" pitchFamily="18" charset="0"/>
                      </a:defRPr>
                    </a:lvl9pPr>
                  </a:lstStyle>
                  <a:p>
                    <a:pPr algn="ctr" eaLnBrk="1" hangingPunct="1">
                      <a:spcAft>
                        <a:spcPts val="1000"/>
                      </a:spcAft>
                      <a:buClrTx/>
                      <a:buSzTx/>
                      <a:buFontTx/>
                      <a:buNone/>
                    </a:pPr>
                    <a:r>
                      <a:rPr lang="ru-RU" altLang="ru-RU" sz="1200">
                        <a:solidFill>
                          <a:srgbClr val="002060"/>
                        </a:solidFill>
                        <a:latin typeface="Times New Roman" panose="02020603050405020304" pitchFamily="18" charset="0"/>
                      </a:rPr>
                      <a:t>Решение по заявке</a:t>
                    </a:r>
                    <a:endParaRPr lang="ru-RU" altLang="ru-RU" sz="1800">
                      <a:solidFill>
                        <a:srgbClr val="002060"/>
                      </a:solidFill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29" name="Rectangle 47"/>
                  <p:cNvSpPr>
                    <a:spLocks noChangeArrowheads="1"/>
                  </p:cNvSpPr>
                  <p:nvPr/>
                </p:nvSpPr>
                <p:spPr bwMode="auto">
                  <a:xfrm>
                    <a:off x="901" y="6665"/>
                    <a:ext cx="4927" cy="999"/>
                  </a:xfrm>
                  <a:prstGeom prst="rect">
                    <a:avLst/>
                  </a:prstGeom>
                  <a:solidFill>
                    <a:schemeClr val="accent2">
                      <a:lumMod val="40000"/>
                      <a:lumOff val="60000"/>
                    </a:schemeClr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pPr algn="ctr" eaLnBrk="1" hangingPunct="1">
                      <a:spcAft>
                        <a:spcPts val="1000"/>
                      </a:spcAft>
                      <a:defRPr/>
                    </a:pPr>
                    <a:r>
                      <a:rPr lang="ru-RU" sz="12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Arial" charset="0"/>
                      </a:rPr>
                      <a:t>Инспекция полей, контроль за выращиванием посадочного материала</a:t>
                    </a:r>
                    <a:endParaRPr lang="ru-RU" dirty="0">
                      <a:solidFill>
                        <a:srgbClr val="002060"/>
                      </a:solidFill>
                      <a:cs typeface="Arial" charset="0"/>
                    </a:endParaRPr>
                  </a:p>
                </p:txBody>
              </p:sp>
              <p:cxnSp>
                <p:nvCxnSpPr>
                  <p:cNvPr id="30" name="AutoShape 48"/>
                  <p:cNvCxnSpPr>
                    <a:cxnSpLocks noChangeShapeType="1"/>
                  </p:cNvCxnSpPr>
                  <p:nvPr/>
                </p:nvCxnSpPr>
                <p:spPr bwMode="auto">
                  <a:xfrm rot="10800000" flipV="1">
                    <a:off x="3926" y="3492"/>
                    <a:ext cx="1462" cy="501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 type="triangl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31" name="AutoShape 49"/>
                  <p:cNvCxnSpPr>
                    <a:cxnSpLocks noChangeShapeType="1"/>
                  </p:cNvCxnSpPr>
                  <p:nvPr/>
                </p:nvCxnSpPr>
                <p:spPr bwMode="auto">
                  <a:xfrm rot="5400000">
                    <a:off x="2901" y="6330"/>
                    <a:ext cx="668" cy="0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 type="triangl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32" name="AutoShape 50"/>
                  <p:cNvCxnSpPr>
                    <a:cxnSpLocks noChangeShapeType="1"/>
                    <a:endCxn id="7" idx="1"/>
                  </p:cNvCxnSpPr>
                  <p:nvPr/>
                </p:nvCxnSpPr>
                <p:spPr bwMode="auto">
                  <a:xfrm flipV="1">
                    <a:off x="5828" y="7415"/>
                    <a:ext cx="771" cy="83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 type="triangl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33" name="AutoShape 51"/>
                  <p:cNvCxnSpPr>
                    <a:cxnSpLocks noChangeShapeType="1"/>
                    <a:endCxn id="28" idx="1"/>
                  </p:cNvCxnSpPr>
                  <p:nvPr/>
                </p:nvCxnSpPr>
                <p:spPr bwMode="auto">
                  <a:xfrm>
                    <a:off x="5828" y="4995"/>
                    <a:ext cx="771" cy="0"/>
                  </a:xfrm>
                  <a:prstGeom prst="straightConnector1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 type="triangl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</p:grpSp>
            <p:cxnSp>
              <p:nvCxnSpPr>
                <p:cNvPr id="24" name="AutoShape 52"/>
                <p:cNvCxnSpPr>
                  <a:cxnSpLocks noChangeShapeType="1"/>
                  <a:stCxn id="20" idx="3"/>
                  <a:endCxn id="21" idx="1"/>
                </p:cNvCxnSpPr>
                <p:nvPr/>
              </p:nvCxnSpPr>
              <p:spPr bwMode="auto">
                <a:xfrm>
                  <a:off x="5828" y="10669"/>
                  <a:ext cx="771" cy="167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cxnSp>
            <p:nvCxnSpPr>
              <p:cNvPr id="16" name="AutoShape 53"/>
              <p:cNvCxnSpPr>
                <a:cxnSpLocks noChangeShapeType="1"/>
                <a:stCxn id="9" idx="3"/>
                <a:endCxn id="11" idx="1"/>
              </p:cNvCxnSpPr>
              <p:nvPr/>
            </p:nvCxnSpPr>
            <p:spPr bwMode="auto">
              <a:xfrm>
                <a:off x="5828" y="12672"/>
                <a:ext cx="778" cy="83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7" name="AutoShape 54"/>
              <p:cNvCxnSpPr>
                <a:cxnSpLocks noChangeShapeType="1"/>
                <a:stCxn id="10" idx="3"/>
                <a:endCxn id="12" idx="1"/>
              </p:cNvCxnSpPr>
              <p:nvPr/>
            </p:nvCxnSpPr>
            <p:spPr bwMode="auto">
              <a:xfrm>
                <a:off x="5828" y="13841"/>
                <a:ext cx="771" cy="83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8" name="AutoShape 55"/>
              <p:cNvCxnSpPr>
                <a:cxnSpLocks noChangeShapeType="1"/>
              </p:cNvCxnSpPr>
              <p:nvPr/>
            </p:nvCxnSpPr>
            <p:spPr bwMode="auto">
              <a:xfrm>
                <a:off x="10879" y="11503"/>
                <a:ext cx="254" cy="3880"/>
              </a:xfrm>
              <a:prstGeom prst="straightConnector1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</p:spTree>
    <p:extLst>
      <p:ext uri="{BB962C8B-B14F-4D97-AF65-F5344CB8AC3E}">
        <p14:creationId xmlns:p14="http://schemas.microsoft.com/office/powerpoint/2010/main" val="1043189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6"/>
          </p:nvPr>
        </p:nvSpPr>
        <p:spPr>
          <a:xfrm>
            <a:off x="0" y="260648"/>
            <a:ext cx="7884368" cy="648072"/>
          </a:xfrm>
        </p:spPr>
        <p:txBody>
          <a:bodyPr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Статистика выращенного и сертифицированного посадочного материала за 10 лет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98468754"/>
              </p:ext>
            </p:extLst>
          </p:nvPr>
        </p:nvGraphicFramePr>
        <p:xfrm>
          <a:off x="3923928" y="1700808"/>
          <a:ext cx="5040560" cy="4176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1577404"/>
              </p:ext>
            </p:extLst>
          </p:nvPr>
        </p:nvGraphicFramePr>
        <p:xfrm>
          <a:off x="323528" y="1556792"/>
          <a:ext cx="3384376" cy="4308982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504055"/>
                <a:gridCol w="1008112"/>
                <a:gridCol w="792088"/>
                <a:gridCol w="1080121"/>
              </a:tblGrid>
              <a:tr h="673613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/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Выращено посадочного материала   </a:t>
                      </a:r>
                      <a:r>
                        <a:rPr lang="ru-RU" sz="1400" b="0" u="none" strike="noStrike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тыс.шт</a:t>
                      </a:r>
                      <a:r>
                        <a:rPr lang="ru-RU" sz="1400" b="0" u="none" strike="noStrike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/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Сертифицировано посадочного материала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7361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тыс.шт</a:t>
                      </a:r>
                      <a:r>
                        <a:rPr lang="ru-RU" sz="1400" u="none" strike="noStrike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от выращенного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/>
                </a:tc>
              </a:tr>
              <a:tr h="27286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4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30783,4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10426,8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/>
                </a:tc>
              </a:tr>
              <a:tr h="27286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4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25692,3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10209,3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/>
                </a:tc>
              </a:tr>
              <a:tr h="27286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4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39366,7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10188,9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/>
                </a:tc>
              </a:tr>
              <a:tr h="27286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4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32872,0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14396,8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/>
                </a:tc>
              </a:tr>
              <a:tr h="27286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4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46809,4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11266,9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/>
                </a:tc>
              </a:tr>
              <a:tr h="27286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4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46868,2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14752,7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/>
                </a:tc>
              </a:tr>
              <a:tr h="27286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4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53905,6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26901,5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/>
                </a:tc>
              </a:tr>
              <a:tr h="27286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4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89467,5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30690,5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/>
                </a:tc>
              </a:tr>
              <a:tr h="27286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4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93454,5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36662,1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/>
                </a:tc>
              </a:tr>
              <a:tr h="2318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400" u="none" strike="noStrike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63851,9</a:t>
                      </a:r>
                      <a:endParaRPr lang="ru-RU" sz="1400" b="0" i="0" u="none" strike="noStrike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b"/>
                      <a:r>
                        <a:rPr lang="ru-RU" sz="1400" u="none" strike="noStrike" kern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52032,1</a:t>
                      </a:r>
                      <a:endParaRPr lang="ru-RU" sz="1400" b="0" i="0" u="none" strike="noStrike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400" u="none" strike="noStrik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620" marR="7620" marT="7620" marB="0" anchor="ctr"/>
                </a:tc>
              </a:tr>
              <a:tr h="2740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78763,4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68817,9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332926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46398848"/>
              </p:ext>
            </p:extLst>
          </p:nvPr>
        </p:nvGraphicFramePr>
        <p:xfrm>
          <a:off x="395536" y="1196752"/>
          <a:ext cx="8640960" cy="54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33454" y="188640"/>
            <a:ext cx="691481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440" b="1" i="0" u="none" strike="noStrike" kern="1200" baseline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2000" dirty="0"/>
              <a:t>Соотношение сертифицированного посадочного материала плодовых и ягодных культур по округам</a:t>
            </a:r>
          </a:p>
        </p:txBody>
      </p:sp>
    </p:spTree>
    <p:extLst>
      <p:ext uri="{BB962C8B-B14F-4D97-AF65-F5344CB8AC3E}">
        <p14:creationId xmlns:p14="http://schemas.microsoft.com/office/powerpoint/2010/main" val="32302502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6429396"/>
            <a:ext cx="268339" cy="286772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2000"/>
                </a:schemeClr>
              </a:gs>
              <a:gs pos="50000">
                <a:schemeClr val="accent1">
                  <a:tint val="44500"/>
                  <a:satMod val="160000"/>
                  <a:alpha val="0"/>
                </a:schemeClr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lin ang="5400000" scaled="0"/>
          </a:gradFill>
          <a:ln w="9525">
            <a:gradFill>
              <a:gsLst>
                <a:gs pos="0">
                  <a:schemeClr val="accent1">
                    <a:tint val="66000"/>
                    <a:satMod val="160000"/>
                    <a:alpha val="2000"/>
                  </a:schemeClr>
                </a:gs>
                <a:gs pos="50000">
                  <a:schemeClr val="accent1">
                    <a:tint val="44500"/>
                    <a:satMod val="160000"/>
                    <a:alpha val="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5400000" scaled="0"/>
            </a:gradFill>
            <a:miter lim="800000"/>
            <a:headEnd/>
            <a:tailEnd/>
          </a:ln>
          <a:effectLst/>
        </p:spPr>
      </p:pic>
      <p:sp>
        <p:nvSpPr>
          <p:cNvPr id="4" name="Прямоугольник 3"/>
          <p:cNvSpPr/>
          <p:nvPr/>
        </p:nvSpPr>
        <p:spPr>
          <a:xfrm>
            <a:off x="428625" y="980728"/>
            <a:ext cx="3714750" cy="230832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 eaLnBrk="1" hangingPunct="1">
              <a:defRPr/>
            </a:pPr>
            <a:r>
              <a:rPr lang="ru-RU" sz="1600" b="1" dirty="0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Действующая схема сертификации посадочного материала плодовых и ягодных культур обеспечивает  подтверждение  его сортовой чистоты и  соответствия  требованиям ГОСТ Р 53135-2008 «Посадочный материал плодовых, ягодных, субтропических, орехоплодных, цитрусовых культур и чая. Технические условия».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500562" y="998652"/>
            <a:ext cx="4319910" cy="575542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eaLnBrk="1" hangingPunct="1">
              <a:defRPr/>
            </a:pPr>
            <a:r>
              <a:rPr lang="ru-RU" sz="1600" b="1" dirty="0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Главная проблема в  садоводстве – обеспечение интенсивных насаждений промышленного типа сертифицированным в соответствии с международными правилами посадочным материалом отечественного производства.</a:t>
            </a:r>
          </a:p>
          <a:p>
            <a:pPr algn="just" eaLnBrk="1" hangingPunct="1">
              <a:defRPr/>
            </a:pPr>
            <a:r>
              <a:rPr lang="ru-RU" sz="1600" b="1" dirty="0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целью решения этой задачи Всероссийским селекционно-технологическим институтом садоводства и </a:t>
            </a:r>
            <a:r>
              <a:rPr lang="ru-RU" sz="1600" b="1" dirty="0" err="1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питомниководства</a:t>
            </a:r>
            <a:r>
              <a:rPr lang="ru-RU" sz="1600" b="1" dirty="0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разработана «Схема производства сертифицированного посадочного материала плодовых и ягодных культур», предусматривающая создание </a:t>
            </a:r>
            <a:r>
              <a:rPr lang="ru-RU" sz="1600" b="1" dirty="0" err="1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селекционно-питомниководческих</a:t>
            </a:r>
            <a:r>
              <a:rPr lang="ru-RU" sz="1600" b="1" dirty="0">
                <a:solidFill>
                  <a:schemeClr val="bg1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центров и более 100 базовых питомников, что позволит получать высококачественные саженцы для закладки маточных насаждений.</a:t>
            </a:r>
          </a:p>
          <a:p>
            <a:pPr algn="just" eaLnBrk="1" hangingPunct="1">
              <a:defRPr/>
            </a:pPr>
            <a:r>
              <a:rPr lang="ru-RU" sz="1600" b="1" dirty="0">
                <a:solidFill>
                  <a:srgbClr val="00CC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 проверки качества посадочного материала в промышленных питомниках, получающих сертифицированный посадочный материал, значительно </a:t>
            </a:r>
            <a:r>
              <a:rPr lang="ru-RU" sz="1600" b="1" dirty="0" smtClean="0">
                <a:solidFill>
                  <a:srgbClr val="00CC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упростятся.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2" descr="G:\Users\Alexey\Desktop\ПР\маточно-черенковый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3" y="3422496"/>
            <a:ext cx="3643312" cy="30003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29335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6429396"/>
            <a:ext cx="268339" cy="286772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2000"/>
                </a:schemeClr>
              </a:gs>
              <a:gs pos="50000">
                <a:schemeClr val="accent1">
                  <a:tint val="44500"/>
                  <a:satMod val="160000"/>
                  <a:alpha val="0"/>
                </a:schemeClr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lin ang="5400000" scaled="0"/>
          </a:gradFill>
          <a:ln w="9525">
            <a:gradFill>
              <a:gsLst>
                <a:gs pos="0">
                  <a:schemeClr val="accent1">
                    <a:tint val="66000"/>
                    <a:satMod val="160000"/>
                    <a:alpha val="2000"/>
                  </a:schemeClr>
                </a:gs>
                <a:gs pos="50000">
                  <a:schemeClr val="accent1">
                    <a:tint val="44500"/>
                    <a:satMod val="160000"/>
                    <a:alpha val="0"/>
                  </a:schemeClr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5400000" scaled="0"/>
            </a:gradFill>
            <a:miter lim="800000"/>
            <a:headEnd/>
            <a:tailEnd/>
          </a:ln>
          <a:effectLst/>
        </p:spPr>
      </p:pic>
      <p:sp>
        <p:nvSpPr>
          <p:cNvPr id="10" name="Прямоугольник 9"/>
          <p:cNvSpPr/>
          <p:nvPr/>
        </p:nvSpPr>
        <p:spPr>
          <a:xfrm>
            <a:off x="0" y="116632"/>
            <a:ext cx="7380312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buClrTx/>
              <a:buSzTx/>
              <a:buFontTx/>
              <a:buNone/>
            </a:pPr>
            <a:r>
              <a:rPr lang="ru-RU" altLang="ru-RU" sz="1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Высшие категории качества посадочного материала плодовых и ягодных культур (Межгосударственный стандарт ГОСТ 34231-2017 «Материал посадочный плодовых и ягодных культур. Термины и определения»)</a:t>
            </a:r>
            <a:endParaRPr lang="ru-RU" altLang="ru-RU" sz="17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179511" y="1068704"/>
            <a:ext cx="8964489" cy="5755422"/>
          </a:xfrm>
          <a:prstGeom prst="rect">
            <a:avLst/>
          </a:prstGeom>
          <a:noFill/>
          <a:ln>
            <a:headEnd/>
            <a:tailEnd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algn="just">
              <a:defRPr/>
            </a:pPr>
            <a:endParaRPr lang="ru-RU" sz="1600" b="1" dirty="0" smtClean="0">
              <a:solidFill>
                <a:srgbClr val="FF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285750" indent="-285750">
              <a:buFontTx/>
              <a:buChar char="-"/>
              <a:defRPr/>
            </a:pPr>
            <a:r>
              <a:rPr lang="ru-RU" sz="16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Исходное растение </a:t>
            </a:r>
            <a:r>
              <a:rPr lang="ru-RU" sz="16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–  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выделенное по помологическим, физиологическим качествам и               продуктивности растение, протестированное на наличие вирусной, </a:t>
            </a:r>
            <a:r>
              <a:rPr lang="ru-RU" sz="1600" dirty="0" err="1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фитоплазменной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инфекции, грибных, бактериальных заболеваний и вредителей и в случае их обнаружения оздоровленное. </a:t>
            </a:r>
          </a:p>
          <a:p>
            <a:pPr>
              <a:defRPr/>
            </a:pP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 этом применение культуры </a:t>
            </a:r>
            <a:r>
              <a:rPr lang="en-US" sz="1600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in vitro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 может являться самостоятельным способом оздоровления от вредоносных вирусов и применяется ограниченно в комплексе с </a:t>
            </a:r>
            <a:r>
              <a:rPr lang="ru-RU" sz="1600" dirty="0" err="1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хемотермотерапией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и другими способами оздоровления. Исходные клоны, полученные с применением </a:t>
            </a:r>
            <a:r>
              <a:rPr lang="en-US" sz="1600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in vitro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обязательно тестируют на наличие вирусной инфекции, проверяют на генетическую стабильность, наличие мутаций и генеративную продуктивность.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285750" indent="-285750" algn="just">
              <a:buFontTx/>
              <a:buChar char="-"/>
              <a:defRPr/>
            </a:pPr>
            <a:r>
              <a:rPr lang="ru-RU" sz="1600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Базисное растение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– полученное от исходного способами вегетативного размножения, исключающими нарушение генетической стабильности, возникновение мутаций и химер, проверяемое на пораженность болезнями и вредителями и тестируемое на наличие наиболее вредоносных вирусов с периодичностью в зависимости от культуры в соответствии с нормативными правовыми актами, действующими на территории государства, принявшего стандарт;</a:t>
            </a:r>
          </a:p>
          <a:p>
            <a:pPr marL="285750" indent="-285750" algn="just">
              <a:buFontTx/>
              <a:buChar char="-"/>
              <a:defRPr/>
            </a:pPr>
            <a:r>
              <a:rPr lang="ru-RU" sz="1600" dirty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Сертифицированное растение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– вегетативное потомство базисного растения, отвечающее требованиям сортовой и фитосанитарной чистоты, тестируемое на наличие наиболее вредоносных вирусов;</a:t>
            </a:r>
          </a:p>
          <a:p>
            <a:pPr marL="285750" indent="-285750" algn="just">
              <a:buFontTx/>
              <a:buChar char="-"/>
              <a:defRPr/>
            </a:pPr>
            <a:r>
              <a:rPr lang="ru-RU" sz="1600" dirty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Репродукция (1-3) сертифицированного растения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вегетативное потомство сертифицированного растения, полученное посредством последовательного размножения с соответствующим понижением категории, отвечающее требованиям сортовой и фитосанитарной чистоты, тестируемое на наличие наиболее вредоносных вирусов;</a:t>
            </a:r>
          </a:p>
          <a:p>
            <a:pPr algn="just">
              <a:defRPr/>
            </a:pPr>
            <a:endParaRPr lang="ru-RU" sz="1600" dirty="0">
              <a:solidFill>
                <a:srgbClr val="00206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29237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4726" y="260648"/>
            <a:ext cx="6887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Схема производства сертифицированного посадочного материала плодовых и ягодных культур (ВСТИСП)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Содержимое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09150702"/>
              </p:ext>
            </p:extLst>
          </p:nvPr>
        </p:nvGraphicFramePr>
        <p:xfrm>
          <a:off x="107504" y="1052732"/>
          <a:ext cx="9036496" cy="5688633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4519348"/>
                <a:gridCol w="4517148"/>
              </a:tblGrid>
              <a:tr h="182735">
                <a:tc gridSpan="2">
                  <a:txBody>
                    <a:bodyPr/>
                    <a:lstStyle/>
                    <a:p>
                      <a:pPr algn="ctr" fontAlgn="b"/>
                      <a:endParaRPr lang="ru-RU" sz="1100" b="1" i="0" u="none" strike="noStrike" dirty="0">
                        <a:solidFill>
                          <a:schemeClr val="bg1">
                            <a:lumMod val="2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6602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Кандидаты в исходные растения (НИУ, НЦ)</a:t>
                      </a:r>
                      <a:endParaRPr lang="ru-RU" sz="11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735"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solidFill>
                            <a:schemeClr val="bg1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Отбор по помологическим признакам отдельных растений каждого сорта</a:t>
                      </a:r>
                      <a:endParaRPr lang="ru-RU" sz="1100" b="0" i="0" u="none" strike="noStrike" dirty="0">
                        <a:solidFill>
                          <a:schemeClr val="bg1">
                            <a:lumMod val="2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5467"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solidFill>
                            <a:schemeClr val="bg1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Индивидуальная оценка отобранных растений на типичность сортовых признаков, урожайность, энергию роста и зараженность вредными организмами</a:t>
                      </a:r>
                      <a:endParaRPr lang="ru-RU" sz="1100" b="0" i="0" u="none" strike="noStrike" dirty="0">
                        <a:solidFill>
                          <a:schemeClr val="bg1">
                            <a:lumMod val="2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73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solidFill>
                            <a:schemeClr val="bg1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Получение </a:t>
                      </a:r>
                      <a:r>
                        <a:rPr lang="ru-RU" sz="1100" u="none" strike="noStrike" dirty="0" err="1">
                          <a:solidFill>
                            <a:schemeClr val="bg1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сортообразца</a:t>
                      </a:r>
                      <a:r>
                        <a:rPr lang="ru-RU" sz="1100" u="none" strike="noStrike" dirty="0">
                          <a:solidFill>
                            <a:schemeClr val="bg1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растения категории "кандидат в исходное растение"</a:t>
                      </a:r>
                      <a:endParaRPr lang="ru-RU" sz="1100" b="0" i="0" u="none" strike="noStrike" dirty="0">
                        <a:solidFill>
                          <a:schemeClr val="bg1">
                            <a:lumMod val="2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5467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solidFill>
                            <a:schemeClr val="bg1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Тестирование выделенных растений на наличие вирусов, вирусоподобных агентов и других вредных организмов, по результатам которого выявляются:</a:t>
                      </a:r>
                      <a:endParaRPr lang="ru-RU" sz="1100" b="0" i="0" u="none" strike="noStrike" dirty="0">
                        <a:solidFill>
                          <a:schemeClr val="bg1">
                            <a:lumMod val="2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73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solidFill>
                            <a:schemeClr val="bg1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здоровые растения</a:t>
                      </a:r>
                      <a:endParaRPr lang="ru-RU" sz="1100" b="0" i="0" u="none" strike="noStrike" dirty="0">
                        <a:solidFill>
                          <a:schemeClr val="bg1">
                            <a:lumMod val="2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solidFill>
                            <a:schemeClr val="bg1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нездоровые растения</a:t>
                      </a:r>
                      <a:endParaRPr lang="ru-RU" sz="1100" b="0" i="0" u="none" strike="noStrike" dirty="0">
                        <a:solidFill>
                          <a:schemeClr val="bg1">
                            <a:lumMod val="2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182735">
                <a:tc rowSpan="4"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solidFill>
                            <a:schemeClr val="bg1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chemeClr val="bg1">
                            <a:lumMod val="2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solidFill>
                            <a:schemeClr val="bg1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1) выбраковываются</a:t>
                      </a:r>
                      <a:endParaRPr lang="ru-RU" sz="1100" b="0" i="0" u="none" strike="noStrike" dirty="0">
                        <a:solidFill>
                          <a:schemeClr val="bg1">
                            <a:lumMod val="2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6546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solidFill>
                            <a:schemeClr val="bg1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2) </a:t>
                      </a:r>
                      <a:r>
                        <a:rPr lang="ru-RU" sz="1100" u="none" strike="noStrike" dirty="0" err="1">
                          <a:solidFill>
                            <a:schemeClr val="bg1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оздоравливаются</a:t>
                      </a:r>
                      <a:r>
                        <a:rPr lang="ru-RU" sz="1100" u="none" strike="noStrike" dirty="0">
                          <a:solidFill>
                            <a:schemeClr val="bg1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 использованием методов </a:t>
                      </a:r>
                      <a:r>
                        <a:rPr lang="ru-RU" sz="1100" u="none" strike="noStrike" dirty="0" err="1">
                          <a:solidFill>
                            <a:schemeClr val="bg1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теромотерапии</a:t>
                      </a:r>
                      <a:r>
                        <a:rPr lang="ru-RU" sz="1100" u="none" strike="noStrike" dirty="0">
                          <a:solidFill>
                            <a:schemeClr val="bg1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культуры </a:t>
                      </a:r>
                      <a:r>
                        <a:rPr lang="ru-RU" sz="1100" u="none" strike="noStrike" dirty="0" err="1">
                          <a:solidFill>
                            <a:schemeClr val="bg1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</a:t>
                      </a:r>
                      <a:r>
                        <a:rPr lang="ru-RU" sz="1100" u="none" strike="noStrike" dirty="0">
                          <a:solidFill>
                            <a:schemeClr val="bg1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u="none" strike="noStrike" dirty="0" err="1">
                          <a:solidFill>
                            <a:schemeClr val="bg1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vitro</a:t>
                      </a:r>
                      <a:r>
                        <a:rPr lang="ru-RU" sz="1100" u="none" strike="noStrike" dirty="0">
                          <a:solidFill>
                            <a:schemeClr val="bg1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100" u="none" strike="noStrike" dirty="0" err="1">
                          <a:solidFill>
                            <a:schemeClr val="bg1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хемотерапии</a:t>
                      </a:r>
                      <a:r>
                        <a:rPr lang="ru-RU" sz="1100" u="none" strike="noStrike" dirty="0">
                          <a:solidFill>
                            <a:schemeClr val="bg1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их комбинированием</a:t>
                      </a:r>
                      <a:endParaRPr lang="ru-RU" sz="1100" b="0" i="0" u="none" strike="noStrike" dirty="0">
                        <a:solidFill>
                          <a:schemeClr val="bg1">
                            <a:lumMod val="2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6546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u="none" strike="noStrike" dirty="0">
                          <a:solidFill>
                            <a:schemeClr val="bg1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3) обязательное повторное тестирование на наличие вирусов, вирусоподобных агентов и других вредных организмов</a:t>
                      </a:r>
                      <a:endParaRPr lang="ru-RU" sz="1100" b="0" i="0" u="none" strike="noStrike" dirty="0">
                        <a:solidFill>
                          <a:schemeClr val="bg1">
                            <a:lumMod val="2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18273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solidFill>
                            <a:schemeClr val="bg1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chemeClr val="bg1">
                            <a:lumMod val="2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18273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Исходные растения (НИУ, НЦ)</a:t>
                      </a:r>
                      <a:endParaRPr lang="ru-RU" sz="1100" b="1" i="0" u="none" strike="noStrike" dirty="0">
                        <a:solidFill>
                          <a:srgbClr val="7030A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5467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solidFill>
                            <a:schemeClr val="bg1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Содержатся в условиях, исключающих их </a:t>
                      </a:r>
                      <a:r>
                        <a:rPr lang="ru-RU" sz="1100" u="none" strike="noStrike" dirty="0" err="1">
                          <a:solidFill>
                            <a:schemeClr val="bg1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перезаражение</a:t>
                      </a:r>
                      <a:r>
                        <a:rPr lang="ru-RU" sz="1100" u="none" strike="noStrike" dirty="0">
                          <a:solidFill>
                            <a:schemeClr val="bg1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пыльцой, воздушными или </a:t>
                      </a:r>
                      <a:r>
                        <a:rPr lang="ru-RU" sz="1100" u="none" strike="noStrike" dirty="0" err="1">
                          <a:solidFill>
                            <a:schemeClr val="bg1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почвообитающими</a:t>
                      </a:r>
                      <a:r>
                        <a:rPr lang="ru-RU" sz="1100" u="none" strike="noStrike" dirty="0">
                          <a:solidFill>
                            <a:schemeClr val="bg1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векторами вирусов (вегетационные домики, изолированные боксы в зимних теплицах). Цветение не допускается</a:t>
                      </a:r>
                      <a:endParaRPr lang="ru-RU" sz="1100" b="0" i="0" u="none" strike="noStrike" dirty="0">
                        <a:solidFill>
                          <a:schemeClr val="bg1">
                            <a:lumMod val="2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73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solidFill>
                            <a:schemeClr val="bg1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Проводится регулярное  (1 раз в 2 года) соответствующее </a:t>
                      </a:r>
                      <a:r>
                        <a:rPr lang="ru-RU" sz="1100" u="none" strike="noStrike" dirty="0" err="1">
                          <a:solidFill>
                            <a:schemeClr val="bg1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ретестирование</a:t>
                      </a:r>
                      <a:r>
                        <a:rPr lang="ru-RU" sz="1100" u="none" strike="noStrike" dirty="0">
                          <a:solidFill>
                            <a:schemeClr val="bg1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этих растений</a:t>
                      </a:r>
                      <a:endParaRPr lang="ru-RU" sz="1100" b="0" i="0" u="none" strike="noStrike" dirty="0">
                        <a:solidFill>
                          <a:schemeClr val="bg1">
                            <a:lumMod val="2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73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solidFill>
                            <a:schemeClr val="bg1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Вегетативное размножение исходных растений  (получение базисных растений)</a:t>
                      </a:r>
                      <a:endParaRPr lang="ru-RU" sz="1100" b="0" i="0" u="none" strike="noStrike" dirty="0">
                        <a:solidFill>
                          <a:schemeClr val="bg1">
                            <a:lumMod val="2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735"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solidFill>
                            <a:schemeClr val="bg1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chemeClr val="bg1">
                            <a:lumMod val="2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735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solidFill>
                            <a:srgbClr val="00B0F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b="1" u="none" strike="noStrike" dirty="0">
                          <a:solidFill>
                            <a:srgbClr val="00B0F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Базисные  растения (НИУ, ОПХ, базовые </a:t>
                      </a:r>
                      <a:r>
                        <a:rPr lang="ru-RU" sz="1100" b="1" u="none" strike="noStrike" dirty="0" smtClean="0">
                          <a:solidFill>
                            <a:srgbClr val="00B0F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питомники)</a:t>
                      </a:r>
                      <a:r>
                        <a:rPr lang="ru-RU" sz="1100" b="1" u="none" strike="noStrike" dirty="0" smtClean="0">
                          <a:solidFill>
                            <a:schemeClr val="accent4">
                              <a:lumMod val="9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100" b="1" i="0" u="none" strike="noStrike" dirty="0">
                        <a:solidFill>
                          <a:schemeClr val="accent4">
                            <a:lumMod val="9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73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solidFill>
                            <a:schemeClr val="bg1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Участок должен быть свободен от нематод - переносчиков вирусов и соответствовать другим предъявляемым требованиям</a:t>
                      </a:r>
                      <a:endParaRPr lang="ru-RU" sz="1100" b="0" i="0" u="none" strike="noStrike" dirty="0">
                        <a:solidFill>
                          <a:schemeClr val="bg1">
                            <a:lumMod val="2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30936"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solidFill>
                            <a:schemeClr val="bg1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Культивируются растения в условиях защиты от вторичного заражения с соответствующим </a:t>
                      </a:r>
                      <a:r>
                        <a:rPr lang="ru-RU" sz="1100" u="none" strike="noStrike" dirty="0" err="1">
                          <a:solidFill>
                            <a:schemeClr val="bg1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ретестированием</a:t>
                      </a:r>
                      <a:r>
                        <a:rPr lang="ru-RU" sz="1100" u="none" strike="noStrike" dirty="0">
                          <a:solidFill>
                            <a:schemeClr val="bg1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(ежегодно проверяются визуально на наличие симптомов вирусных заболеваний и других </a:t>
                      </a:r>
                      <a:r>
                        <a:rPr lang="ru-RU" sz="1100" u="none" strike="noStrike" dirty="0" err="1">
                          <a:solidFill>
                            <a:schemeClr val="bg1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патогенов</a:t>
                      </a:r>
                      <a:r>
                        <a:rPr lang="ru-RU" sz="1100" u="none" strike="noStrike" dirty="0">
                          <a:solidFill>
                            <a:schemeClr val="bg1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а также тестируются  методом ИФА или ПЦР на наличие вирусов карликовости сливы, </a:t>
                      </a:r>
                      <a:r>
                        <a:rPr lang="ru-RU" sz="1100" u="none" strike="noStrike" dirty="0" err="1">
                          <a:solidFill>
                            <a:schemeClr val="bg1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шарки</a:t>
                      </a:r>
                      <a:r>
                        <a:rPr lang="ru-RU" sz="1100" u="none" strike="noStrike" dirty="0">
                          <a:solidFill>
                            <a:schemeClr val="bg1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сливы и некротической пятнистости косточковых; 1 раз в 2 года тестируются на наличие остальных </a:t>
                      </a:r>
                      <a:r>
                        <a:rPr lang="ru-RU" sz="1100" u="none" strike="noStrike" dirty="0" err="1">
                          <a:solidFill>
                            <a:schemeClr val="bg1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сокопереносимых</a:t>
                      </a:r>
                      <a:r>
                        <a:rPr lang="ru-RU" sz="1100" u="none" strike="noStrike" dirty="0">
                          <a:solidFill>
                            <a:schemeClr val="bg1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вирусов).          Цветение не допускается (проводят короткую обрезку)</a:t>
                      </a:r>
                      <a:endParaRPr lang="ru-RU" sz="1100" b="0" i="0" u="none" strike="noStrike" dirty="0">
                        <a:solidFill>
                          <a:schemeClr val="bg1">
                            <a:lumMod val="2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73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solidFill>
                            <a:schemeClr val="bg1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Сортовая апробация (на 2-3 год после посадки, далее - ежегодно)</a:t>
                      </a:r>
                      <a:endParaRPr lang="ru-RU" sz="1100" b="0" i="0" u="none" strike="noStrike" dirty="0">
                        <a:solidFill>
                          <a:schemeClr val="bg1">
                            <a:lumMod val="2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73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solidFill>
                            <a:schemeClr val="bg1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 фитосанитарного состояния  - ежегодно. Обработка пестицидами</a:t>
                      </a:r>
                      <a:endParaRPr lang="ru-RU" sz="1100" b="0" i="0" u="none" strike="noStrike" dirty="0">
                        <a:solidFill>
                          <a:schemeClr val="bg1">
                            <a:lumMod val="2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73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solidFill>
                            <a:schemeClr val="bg1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Вегетативное размножение базисных растений  (получение сертифицированных растений)</a:t>
                      </a:r>
                      <a:endParaRPr lang="ru-RU" sz="1100" b="0" i="0" u="none" strike="noStrike" dirty="0">
                        <a:solidFill>
                          <a:schemeClr val="bg1">
                            <a:lumMod val="2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735"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solidFill>
                            <a:schemeClr val="bg1">
                              <a:lumMod val="2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chemeClr val="bg1">
                            <a:lumMod val="2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89274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9513" y="260648"/>
            <a:ext cx="69127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Схема производства сертифицированного посадочного материала плодовых и ягодных культур (продолжение)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Содержимое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17206990"/>
              </p:ext>
            </p:extLst>
          </p:nvPr>
        </p:nvGraphicFramePr>
        <p:xfrm>
          <a:off x="179513" y="1366822"/>
          <a:ext cx="8831167" cy="4707180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4474510"/>
                <a:gridCol w="4356657"/>
              </a:tblGrid>
              <a:tr h="321366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accent6">
                              <a:lumMod val="40000"/>
                              <a:lumOff val="6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Сертифицированные  растения (НИУ, ОПХ, базовые питомники)</a:t>
                      </a:r>
                      <a:endParaRPr lang="ru-RU" sz="1400" b="1" i="0" u="none" strike="noStrike" dirty="0"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21366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Участок должен быть свободен от нематод - переносчиков вирусов и соответствовать другим предъявляемым требованиям</a:t>
                      </a:r>
                      <a:endParaRPr lang="ru-RU" sz="1400" b="0" i="0" u="none" strike="noStrike" dirty="0">
                        <a:solidFill>
                          <a:schemeClr val="bg1">
                            <a:lumMod val="1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22692"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Культивируются растения в условиях защиты от вторичного заражения с соответствующим </a:t>
                      </a:r>
                      <a:r>
                        <a:rPr lang="ru-RU" sz="1400" u="none" strike="noStrike" dirty="0" err="1">
                          <a:solidFill>
                            <a:schemeClr val="bg1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ретестированием</a:t>
                      </a:r>
                      <a:r>
                        <a:rPr lang="ru-RU" sz="1400" u="none" strike="noStrik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(ежегодно проверяются визуально на наличие симптомов вирусных заболеваний и других </a:t>
                      </a:r>
                      <a:r>
                        <a:rPr lang="ru-RU" sz="1400" u="none" strike="noStrike" dirty="0" err="1">
                          <a:solidFill>
                            <a:schemeClr val="bg1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патогенов</a:t>
                      </a:r>
                      <a:r>
                        <a:rPr lang="ru-RU" sz="1400" u="none" strike="noStrik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а также тестируются  методом ИФА или ПЦР на наличие вирусов карликовости сливы, </a:t>
                      </a:r>
                      <a:r>
                        <a:rPr lang="ru-RU" sz="1400" u="none" strike="noStrike" dirty="0" err="1">
                          <a:solidFill>
                            <a:schemeClr val="bg1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шарки</a:t>
                      </a:r>
                      <a:r>
                        <a:rPr lang="ru-RU" sz="1400" u="none" strike="noStrik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сливы и некротической пятнистости косточковых; 1 раз в 2 года тестируются на наличие остальных </a:t>
                      </a:r>
                      <a:r>
                        <a:rPr lang="ru-RU" sz="1400" u="none" strike="noStrike" dirty="0" err="1">
                          <a:solidFill>
                            <a:schemeClr val="bg1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сокопереносимых</a:t>
                      </a:r>
                      <a:r>
                        <a:rPr lang="ru-RU" sz="1400" u="none" strike="noStrik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вирусов).          Цветение не допускается (проводят короткую обрезку)</a:t>
                      </a:r>
                      <a:endParaRPr lang="ru-RU" sz="1400" b="0" i="0" u="none" strike="noStrike" dirty="0">
                        <a:solidFill>
                          <a:schemeClr val="bg1">
                            <a:lumMod val="1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21366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Сортовая апробация (на 2-3 год после посадки, далее - ежегодно)</a:t>
                      </a:r>
                      <a:endParaRPr lang="ru-RU" sz="1400" b="0" i="0" u="none" strike="noStrike" dirty="0">
                        <a:solidFill>
                          <a:schemeClr val="bg1">
                            <a:lumMod val="1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21366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 фитосанитарного состояния  - ежегодно. Обработка пестицидами</a:t>
                      </a:r>
                      <a:endParaRPr lang="ru-RU" sz="1400" b="0" i="0" u="none" strike="noStrike" dirty="0">
                        <a:solidFill>
                          <a:schemeClr val="bg1">
                            <a:lumMod val="1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21366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Вегетативное размножение базисных растений  (получение  1 репродукции сертифицированных растений)</a:t>
                      </a:r>
                      <a:endParaRPr lang="ru-RU" sz="1400" b="0" i="0" u="none" strike="noStrike" dirty="0">
                        <a:solidFill>
                          <a:schemeClr val="bg1">
                            <a:lumMod val="1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21366"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chemeClr val="bg1">
                            <a:lumMod val="1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21366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accent6">
                              <a:lumMod val="40000"/>
                              <a:lumOff val="6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Сертифицированные  растения 1 репродукции   (питомники)</a:t>
                      </a:r>
                      <a:endParaRPr lang="ru-RU" sz="1400" b="1" i="0" u="none" strike="noStrike" dirty="0"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21366"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21366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accent6">
                              <a:lumMod val="40000"/>
                              <a:lumOff val="6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Сертифицированные  растения 2  репродукции   (питомники)</a:t>
                      </a:r>
                      <a:endParaRPr lang="ru-RU" sz="1400" b="1" i="0" u="none" strike="noStrike" dirty="0"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21366"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21366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accent6">
                              <a:lumMod val="40000"/>
                              <a:lumOff val="6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Сертифицированные  растения 3  репродукции   (питомники)</a:t>
                      </a:r>
                      <a:endParaRPr lang="ru-RU" sz="1400" b="1" i="0" u="none" strike="noStrike" dirty="0"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5932863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C:\Users\пк\Desktop\Снимок.PN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8" t="915" r="1498" b="1211"/>
          <a:stretch/>
        </p:blipFill>
        <p:spPr bwMode="auto">
          <a:xfrm>
            <a:off x="1835696" y="1001501"/>
            <a:ext cx="4608511" cy="571198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23528" y="260648"/>
            <a:ext cx="6408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межгосударственного стандарта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801520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садоводство\Рабочий стол\аттестат на исходное растение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3150" y="692696"/>
            <a:ext cx="4608513" cy="5976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739795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Documents and Settings\садоводство\Рабочий стол\аттестат на базисное растение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548680"/>
            <a:ext cx="4730277" cy="5951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27385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садоводство\Рабочий стол\аттестат на сертифицированное  растение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521030"/>
            <a:ext cx="4608512" cy="60729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738384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сновной макет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18382</TotalTime>
  <Words>1442</Words>
  <Application>Microsoft Office PowerPoint</Application>
  <PresentationFormat>Экран (4:3)</PresentationFormat>
  <Paragraphs>161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Calibri</vt:lpstr>
      <vt:lpstr>Times New Roman</vt:lpstr>
      <vt:lpstr>Основной макет</vt:lpstr>
      <vt:lpstr>Презентация PowerPoint</vt:lpstr>
      <vt:lpstr>Презентация PowerPoint</vt:lpstr>
      <vt:lpstr>Презентация PowerPoint</vt:lpstr>
      <vt:lpstr>Презентация PowerPoint</vt:lpstr>
      <vt:lpstr>Стандартизация в области питомниководства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Polina</dc:creator>
  <cp:lastModifiedBy>пк</cp:lastModifiedBy>
  <cp:revision>2469</cp:revision>
  <cp:lastPrinted>2020-02-25T08:47:44Z</cp:lastPrinted>
  <dcterms:created xsi:type="dcterms:W3CDTF">2010-09-29T12:52:55Z</dcterms:created>
  <dcterms:modified xsi:type="dcterms:W3CDTF">2020-02-25T08:58:11Z</dcterms:modified>
</cp:coreProperties>
</file>