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5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6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4" r:id="rId3"/>
    <p:sldMasterId id="2147483686" r:id="rId4"/>
    <p:sldMasterId id="2147483698" r:id="rId5"/>
    <p:sldMasterId id="2147483715" r:id="rId6"/>
    <p:sldMasterId id="2147483740" r:id="rId7"/>
  </p:sldMasterIdLst>
  <p:notesMasterIdLst>
    <p:notesMasterId r:id="rId25"/>
  </p:notesMasterIdLst>
  <p:sldIdLst>
    <p:sldId id="338" r:id="rId8"/>
    <p:sldId id="363" r:id="rId9"/>
    <p:sldId id="364" r:id="rId10"/>
    <p:sldId id="365" r:id="rId11"/>
    <p:sldId id="367" r:id="rId12"/>
    <p:sldId id="345" r:id="rId13"/>
    <p:sldId id="358" r:id="rId14"/>
    <p:sldId id="355" r:id="rId15"/>
    <p:sldId id="359" r:id="rId16"/>
    <p:sldId id="354" r:id="rId17"/>
    <p:sldId id="370" r:id="rId18"/>
    <p:sldId id="362" r:id="rId19"/>
    <p:sldId id="368" r:id="rId20"/>
    <p:sldId id="357" r:id="rId21"/>
    <p:sldId id="346" r:id="rId22"/>
    <p:sldId id="347" r:id="rId23"/>
    <p:sldId id="360" r:id="rId24"/>
  </p:sldIdLst>
  <p:sldSz cx="9144000" cy="6858000" type="screen4x3"/>
  <p:notesSz cx="6888163" cy="10018713"/>
  <p:defaultTextStyle>
    <a:defPPr>
      <a:defRPr lang="ru-RU"/>
    </a:defPPr>
    <a:lvl1pPr marL="0" algn="l" defTabSz="9141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54" algn="l" defTabSz="9141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110" algn="l" defTabSz="9141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162" algn="l" defTabSz="9141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215" algn="l" defTabSz="9141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265" algn="l" defTabSz="9141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323" algn="l" defTabSz="9141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375" algn="l" defTabSz="9141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430" algn="l" defTabSz="9141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Соя" id="{6ECFE962-322F-4FE6-B84A-FC601E434F51}">
          <p14:sldIdLst>
            <p14:sldId id="338"/>
            <p14:sldId id="363"/>
            <p14:sldId id="364"/>
            <p14:sldId id="365"/>
            <p14:sldId id="367"/>
            <p14:sldId id="345"/>
            <p14:sldId id="358"/>
            <p14:sldId id="355"/>
            <p14:sldId id="359"/>
            <p14:sldId id="354"/>
            <p14:sldId id="370"/>
            <p14:sldId id="362"/>
            <p14:sldId id="368"/>
            <p14:sldId id="357"/>
            <p14:sldId id="346"/>
            <p14:sldId id="347"/>
            <p14:sldId id="360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34D5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6056" autoAdjust="0"/>
  </p:normalViewPr>
  <p:slideViewPr>
    <p:cSldViewPr>
      <p:cViewPr>
        <p:scale>
          <a:sx n="75" d="100"/>
          <a:sy n="75" d="100"/>
        </p:scale>
        <p:origin x="-162" y="-8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6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1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0217477703936289E-2"/>
          <c:y val="7.2328988689815424E-2"/>
          <c:w val="0.79915911985587584"/>
          <c:h val="0.837259775447915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</c:strCache>
            </c:strRef>
          </c:tx>
          <c:explosion val="36"/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3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rgbClr val="92D050"/>
              </a:solidFill>
            </c:spPr>
          </c:dPt>
          <c:dPt>
            <c:idx val="9"/>
            <c:bubble3D val="0"/>
            <c:spPr>
              <a:solidFill>
                <a:srgbClr val="FFFF00"/>
              </a:solidFill>
            </c:spPr>
          </c:dPt>
          <c:dPt>
            <c:idx val="10"/>
            <c:bubble3D val="0"/>
            <c:spPr>
              <a:solidFill>
                <a:srgbClr val="00FF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1"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Лист1!$A$3:$A$15</c:f>
              <c:strCache>
                <c:ptCount val="11"/>
                <c:pt idx="0">
                  <c:v>США, 34%</c:v>
                </c:pt>
                <c:pt idx="1">
                  <c:v>Бразилия, 29%</c:v>
                </c:pt>
                <c:pt idx="2">
                  <c:v>Аргентина, 18%</c:v>
                </c:pt>
                <c:pt idx="3">
                  <c:v>Китай, 4%</c:v>
                </c:pt>
                <c:pt idx="4">
                  <c:v>Индия, 4%</c:v>
                </c:pt>
                <c:pt idx="5">
                  <c:v>Парагвай, 3%</c:v>
                </c:pt>
                <c:pt idx="6">
                  <c:v>Канада, 2%</c:v>
                </c:pt>
                <c:pt idx="7">
                  <c:v>Украина, 1%</c:v>
                </c:pt>
                <c:pt idx="8">
                  <c:v>Боливия, 1%</c:v>
                </c:pt>
                <c:pt idx="9">
                  <c:v>Россия, 1%</c:v>
                </c:pt>
                <c:pt idx="10">
                  <c:v>Прочие, 4%</c:v>
                </c:pt>
              </c:strCache>
            </c:strRef>
          </c:cat>
          <c:val>
            <c:numRef>
              <c:f>Лист1!$B$3:$B$15</c:f>
              <c:numCache>
                <c:formatCode>0.0</c:formatCode>
                <c:ptCount val="13"/>
                <c:pt idx="0">
                  <c:v>34</c:v>
                </c:pt>
                <c:pt idx="1">
                  <c:v>29</c:v>
                </c:pt>
                <c:pt idx="2">
                  <c:v>18</c:v>
                </c:pt>
                <c:pt idx="3">
                  <c:v>4</c:v>
                </c:pt>
                <c:pt idx="4">
                  <c:v>4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4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6"/>
        <c:txPr>
          <a:bodyPr/>
          <a:lstStyle/>
          <a:p>
            <a:pPr>
              <a:defRPr sz="130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62791459693900264"/>
          <c:y val="6.745817234517254E-2"/>
          <c:w val="0.36018438764824534"/>
          <c:h val="0.88919331820626013"/>
        </c:manualLayout>
      </c:layout>
      <c:overlay val="0"/>
      <c:txPr>
        <a:bodyPr/>
        <a:lstStyle/>
        <a:p>
          <a:pPr>
            <a:defRPr sz="120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0491688538932634E-2"/>
          <c:y val="4.46924557899228E-2"/>
          <c:w val="0.98950831146106732"/>
          <c:h val="0.794277737909001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Посевная площадь, тыс. га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  <a:effectLst>
              <a:innerShdw blurRad="114300">
                <a:prstClr val="black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Лист1!$A$2:$A$21</c:f>
              <c:strCache>
                <c:ptCount val="20"/>
                <c:pt idx="0">
                  <c:v>2000г.</c:v>
                </c:pt>
                <c:pt idx="1">
                  <c:v>2001г.</c:v>
                </c:pt>
                <c:pt idx="2">
                  <c:v>2002г.</c:v>
                </c:pt>
                <c:pt idx="3">
                  <c:v>2003г.</c:v>
                </c:pt>
                <c:pt idx="4">
                  <c:v>2004г.</c:v>
                </c:pt>
                <c:pt idx="5">
                  <c:v>2005г.</c:v>
                </c:pt>
                <c:pt idx="6">
                  <c:v>2006г.</c:v>
                </c:pt>
                <c:pt idx="7">
                  <c:v>2007 г.</c:v>
                </c:pt>
                <c:pt idx="8">
                  <c:v>2008г.</c:v>
                </c:pt>
                <c:pt idx="9">
                  <c:v>2009г.</c:v>
                </c:pt>
                <c:pt idx="10">
                  <c:v>2010г</c:v>
                </c:pt>
                <c:pt idx="11">
                  <c:v>2011г</c:v>
                </c:pt>
                <c:pt idx="12">
                  <c:v>2012г</c:v>
                </c:pt>
                <c:pt idx="13">
                  <c:v>2013г</c:v>
                </c:pt>
                <c:pt idx="14">
                  <c:v>2014г</c:v>
                </c:pt>
                <c:pt idx="15">
                  <c:v>2015 г</c:v>
                </c:pt>
                <c:pt idx="16">
                  <c:v>2016 г</c:v>
                </c:pt>
                <c:pt idx="17">
                  <c:v>2017 г</c:v>
                </c:pt>
                <c:pt idx="18">
                  <c:v>2018 г.</c:v>
                </c:pt>
                <c:pt idx="19">
                  <c:v>2019 г. предв.</c:v>
                </c:pt>
              </c:strCache>
            </c:strRef>
          </c:cat>
          <c:val>
            <c:numRef>
              <c:f>Лист1!$B$2:$B$21</c:f>
              <c:numCache>
                <c:formatCode>0</c:formatCode>
                <c:ptCount val="20"/>
                <c:pt idx="0">
                  <c:v>421</c:v>
                </c:pt>
                <c:pt idx="1">
                  <c:v>416.6</c:v>
                </c:pt>
                <c:pt idx="2">
                  <c:v>475.8</c:v>
                </c:pt>
                <c:pt idx="3">
                  <c:v>584.5</c:v>
                </c:pt>
                <c:pt idx="4">
                  <c:v>569.9</c:v>
                </c:pt>
                <c:pt idx="5">
                  <c:v>718</c:v>
                </c:pt>
                <c:pt idx="6">
                  <c:v>845</c:v>
                </c:pt>
                <c:pt idx="7">
                  <c:v>777</c:v>
                </c:pt>
                <c:pt idx="8">
                  <c:v>747</c:v>
                </c:pt>
                <c:pt idx="9">
                  <c:v>874.6</c:v>
                </c:pt>
                <c:pt idx="10">
                  <c:v>1209</c:v>
                </c:pt>
                <c:pt idx="11">
                  <c:v>1229</c:v>
                </c:pt>
                <c:pt idx="12">
                  <c:v>1481.3</c:v>
                </c:pt>
                <c:pt idx="13">
                  <c:v>1531.8</c:v>
                </c:pt>
                <c:pt idx="14">
                  <c:v>2012</c:v>
                </c:pt>
                <c:pt idx="15">
                  <c:v>2131</c:v>
                </c:pt>
                <c:pt idx="16">
                  <c:v>2237</c:v>
                </c:pt>
                <c:pt idx="17">
                  <c:v>2636</c:v>
                </c:pt>
                <c:pt idx="18">
                  <c:v>2949</c:v>
                </c:pt>
                <c:pt idx="19">
                  <c:v>3083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Производство, тыс. тонн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>
              <a:innerShdw blurRad="114300">
                <a:prstClr val="black"/>
              </a:innerShdw>
            </a:effectLst>
          </c:spPr>
          <c:invertIfNegative val="0"/>
          <c:dLbls>
            <c:dLbl>
              <c:idx val="12"/>
              <c:layout>
                <c:manualLayout>
                  <c:x val="-2.8340572452786091E-3"/>
                  <c:y val="3.991515562598222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chemeClr val="bg2">
                        <a:lumMod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Лист1!$A$2:$A$21</c:f>
              <c:strCache>
                <c:ptCount val="20"/>
                <c:pt idx="0">
                  <c:v>2000г.</c:v>
                </c:pt>
                <c:pt idx="1">
                  <c:v>2001г.</c:v>
                </c:pt>
                <c:pt idx="2">
                  <c:v>2002г.</c:v>
                </c:pt>
                <c:pt idx="3">
                  <c:v>2003г.</c:v>
                </c:pt>
                <c:pt idx="4">
                  <c:v>2004г.</c:v>
                </c:pt>
                <c:pt idx="5">
                  <c:v>2005г.</c:v>
                </c:pt>
                <c:pt idx="6">
                  <c:v>2006г.</c:v>
                </c:pt>
                <c:pt idx="7">
                  <c:v>2007 г.</c:v>
                </c:pt>
                <c:pt idx="8">
                  <c:v>2008г.</c:v>
                </c:pt>
                <c:pt idx="9">
                  <c:v>2009г.</c:v>
                </c:pt>
                <c:pt idx="10">
                  <c:v>2010г</c:v>
                </c:pt>
                <c:pt idx="11">
                  <c:v>2011г</c:v>
                </c:pt>
                <c:pt idx="12">
                  <c:v>2012г</c:v>
                </c:pt>
                <c:pt idx="13">
                  <c:v>2013г</c:v>
                </c:pt>
                <c:pt idx="14">
                  <c:v>2014г</c:v>
                </c:pt>
                <c:pt idx="15">
                  <c:v>2015 г</c:v>
                </c:pt>
                <c:pt idx="16">
                  <c:v>2016 г</c:v>
                </c:pt>
                <c:pt idx="17">
                  <c:v>2017 г</c:v>
                </c:pt>
                <c:pt idx="18">
                  <c:v>2018 г.</c:v>
                </c:pt>
                <c:pt idx="19">
                  <c:v>2019 г. предв.</c:v>
                </c:pt>
              </c:strCache>
            </c:strRef>
          </c:cat>
          <c:val>
            <c:numRef>
              <c:f>Лист1!$C$2:$C$21</c:f>
              <c:numCache>
                <c:formatCode>0</c:formatCode>
                <c:ptCount val="20"/>
                <c:pt idx="0">
                  <c:v>341.8</c:v>
                </c:pt>
                <c:pt idx="1">
                  <c:v>349.6</c:v>
                </c:pt>
                <c:pt idx="2">
                  <c:v>422.5</c:v>
                </c:pt>
                <c:pt idx="3">
                  <c:v>392.5</c:v>
                </c:pt>
                <c:pt idx="4">
                  <c:v>554.20000000000005</c:v>
                </c:pt>
                <c:pt idx="5">
                  <c:v>686.1</c:v>
                </c:pt>
                <c:pt idx="6">
                  <c:v>804.5</c:v>
                </c:pt>
                <c:pt idx="7">
                  <c:v>650.20000000000005</c:v>
                </c:pt>
                <c:pt idx="8">
                  <c:v>746</c:v>
                </c:pt>
                <c:pt idx="9">
                  <c:v>943.7</c:v>
                </c:pt>
                <c:pt idx="10">
                  <c:v>1137</c:v>
                </c:pt>
                <c:pt idx="11">
                  <c:v>1756</c:v>
                </c:pt>
                <c:pt idx="12">
                  <c:v>1806.2</c:v>
                </c:pt>
                <c:pt idx="13">
                  <c:v>1636.3</c:v>
                </c:pt>
                <c:pt idx="14">
                  <c:v>2371</c:v>
                </c:pt>
                <c:pt idx="15">
                  <c:v>2716</c:v>
                </c:pt>
                <c:pt idx="16">
                  <c:v>3143</c:v>
                </c:pt>
                <c:pt idx="17">
                  <c:v>3622</c:v>
                </c:pt>
                <c:pt idx="18">
                  <c:v>4027</c:v>
                </c:pt>
                <c:pt idx="19">
                  <c:v>4344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8"/>
        <c:axId val="100891648"/>
        <c:axId val="60134464"/>
      </c:barChart>
      <c:lineChart>
        <c:grouping val="standard"/>
        <c:varyColors val="0"/>
        <c:ser>
          <c:idx val="2"/>
          <c:order val="2"/>
          <c:tx>
            <c:strRef>
              <c:f>Лист1!$D$1</c:f>
              <c:strCache>
                <c:ptCount val="1"/>
                <c:pt idx="0">
                  <c:v>Урожайность, ц/га</c:v>
                </c:pt>
              </c:strCache>
            </c:strRef>
          </c:tx>
          <c:marker>
            <c:spPr>
              <a:solidFill>
                <a:srgbClr val="FFC000"/>
              </a:solidFill>
            </c:spPr>
          </c:marker>
          <c:dLbls>
            <c:dLbl>
              <c:idx val="0"/>
              <c:layout>
                <c:manualLayout>
                  <c:x val="-5.3843343874982755E-2"/>
                  <c:y val="-1.07249932714515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558220757102664E-2"/>
                  <c:y val="-3.96829031008566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4131355361001731E-2"/>
                  <c:y val="-3.49161654711038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2680503150976821E-2"/>
                  <c:y val="-1.21968429934211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3.0896297653640679E-2"/>
                  <c:y val="-2.78711524545320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3.1229650940951915E-2"/>
                  <c:y val="-3.49161654711038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2.8774220906464188E-2"/>
                  <c:y val="-3.26208948315018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accent3">
                        <a:lumMod val="50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Лист1!$A$2:$A$21</c:f>
              <c:strCache>
                <c:ptCount val="20"/>
                <c:pt idx="0">
                  <c:v>2000г.</c:v>
                </c:pt>
                <c:pt idx="1">
                  <c:v>2001г.</c:v>
                </c:pt>
                <c:pt idx="2">
                  <c:v>2002г.</c:v>
                </c:pt>
                <c:pt idx="3">
                  <c:v>2003г.</c:v>
                </c:pt>
                <c:pt idx="4">
                  <c:v>2004г.</c:v>
                </c:pt>
                <c:pt idx="5">
                  <c:v>2005г.</c:v>
                </c:pt>
                <c:pt idx="6">
                  <c:v>2006г.</c:v>
                </c:pt>
                <c:pt idx="7">
                  <c:v>2007 г.</c:v>
                </c:pt>
                <c:pt idx="8">
                  <c:v>2008г.</c:v>
                </c:pt>
                <c:pt idx="9">
                  <c:v>2009г.</c:v>
                </c:pt>
                <c:pt idx="10">
                  <c:v>2010г</c:v>
                </c:pt>
                <c:pt idx="11">
                  <c:v>2011г</c:v>
                </c:pt>
                <c:pt idx="12">
                  <c:v>2012г</c:v>
                </c:pt>
                <c:pt idx="13">
                  <c:v>2013г</c:v>
                </c:pt>
                <c:pt idx="14">
                  <c:v>2014г</c:v>
                </c:pt>
                <c:pt idx="15">
                  <c:v>2015 г</c:v>
                </c:pt>
                <c:pt idx="16">
                  <c:v>2016 г</c:v>
                </c:pt>
                <c:pt idx="17">
                  <c:v>2017 г</c:v>
                </c:pt>
                <c:pt idx="18">
                  <c:v>2018 г.</c:v>
                </c:pt>
                <c:pt idx="19">
                  <c:v>2019 г. предв.</c:v>
                </c:pt>
              </c:strCache>
            </c:strRef>
          </c:cat>
          <c:val>
            <c:numRef>
              <c:f>Лист1!$D$2:$D$21</c:f>
              <c:numCache>
                <c:formatCode>General</c:formatCode>
                <c:ptCount val="20"/>
                <c:pt idx="0">
                  <c:v>10.1</c:v>
                </c:pt>
                <c:pt idx="1">
                  <c:v>9.4</c:v>
                </c:pt>
                <c:pt idx="2">
                  <c:v>11.7</c:v>
                </c:pt>
                <c:pt idx="3">
                  <c:v>9.8000000000000007</c:v>
                </c:pt>
                <c:pt idx="4">
                  <c:v>10</c:v>
                </c:pt>
                <c:pt idx="5">
                  <c:v>10.5</c:v>
                </c:pt>
                <c:pt idx="6">
                  <c:v>9.1</c:v>
                </c:pt>
                <c:pt idx="7">
                  <c:v>8.5</c:v>
                </c:pt>
                <c:pt idx="8">
                  <c:v>10.5</c:v>
                </c:pt>
                <c:pt idx="9">
                  <c:v>11.9</c:v>
                </c:pt>
                <c:pt idx="10">
                  <c:v>10.9</c:v>
                </c:pt>
                <c:pt idx="11">
                  <c:v>14.8</c:v>
                </c:pt>
                <c:pt idx="12">
                  <c:v>13.1</c:v>
                </c:pt>
                <c:pt idx="13">
                  <c:v>13.6</c:v>
                </c:pt>
                <c:pt idx="14">
                  <c:v>12.3</c:v>
                </c:pt>
                <c:pt idx="15">
                  <c:v>13</c:v>
                </c:pt>
                <c:pt idx="16">
                  <c:v>14.8</c:v>
                </c:pt>
                <c:pt idx="17">
                  <c:v>14.1</c:v>
                </c:pt>
                <c:pt idx="18">
                  <c:v>14.7</c:v>
                </c:pt>
                <c:pt idx="19" formatCode="_-* #\ ##0.0_р_._-;\-* #\ ##0.0_р_._-;_-* &quot;-&quot;??_р_._-;_-@_-">
                  <c:v>15.7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0892160"/>
        <c:axId val="60135040"/>
      </c:lineChart>
      <c:catAx>
        <c:axId val="100891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ru-RU"/>
          </a:p>
        </c:txPr>
        <c:crossAx val="60134464"/>
        <c:crosses val="autoZero"/>
        <c:auto val="1"/>
        <c:lblAlgn val="ctr"/>
        <c:lblOffset val="100"/>
        <c:noMultiLvlLbl val="0"/>
      </c:catAx>
      <c:valAx>
        <c:axId val="60134464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one"/>
        <c:crossAx val="100891648"/>
        <c:crosses val="autoZero"/>
        <c:crossBetween val="between"/>
      </c:valAx>
      <c:catAx>
        <c:axId val="1008921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0135040"/>
        <c:crosses val="autoZero"/>
        <c:auto val="1"/>
        <c:lblAlgn val="ctr"/>
        <c:lblOffset val="100"/>
        <c:noMultiLvlLbl val="0"/>
      </c:catAx>
      <c:valAx>
        <c:axId val="60135040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one"/>
        <c:crossAx val="100892160"/>
        <c:crosses val="max"/>
        <c:crossBetween val="between"/>
      </c:valAx>
      <c:spPr>
        <a:noFill/>
        <a:ln w="25388">
          <a:noFill/>
        </a:ln>
      </c:spPr>
    </c:plotArea>
    <c:legend>
      <c:legendPos val="b"/>
      <c:layout>
        <c:manualLayout>
          <c:xMode val="edge"/>
          <c:yMode val="edge"/>
          <c:x val="0"/>
          <c:y val="0.92449554216198204"/>
          <c:w val="0.98560023469533697"/>
          <c:h val="7.5504457838017999E-2"/>
        </c:manualLayout>
      </c:layout>
      <c:overlay val="0"/>
      <c:txPr>
        <a:bodyPr/>
        <a:lstStyle/>
        <a:p>
          <a:pPr>
            <a:defRPr sz="1100">
              <a:latin typeface="Cambria" panose="02040503050406030204" pitchFamily="18" charset="0"/>
              <a:ea typeface="Cambria" panose="020405030504060302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ln w="19050">
      <a:noFill/>
    </a:ln>
  </c:spPr>
  <c:txPr>
    <a:bodyPr/>
    <a:lstStyle/>
    <a:p>
      <a:pPr>
        <a:defRPr sz="1049">
          <a:latin typeface="+mn-lt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4.9872711048983304E-2"/>
          <c:y val="0.1882778649594489"/>
          <c:w val="0.82951973339108598"/>
          <c:h val="0.6825621805910455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Сорта сои отечественной селекции</c:v>
                </c:pt>
              </c:strCache>
            </c:strRef>
          </c:tx>
          <c:spPr>
            <a:solidFill>
              <a:srgbClr val="008000"/>
            </a:solidFill>
          </c:spPr>
          <c:invertIfNegative val="0"/>
          <c:cat>
            <c:strRef>
              <c:f>Лист1!$A$2:$A$14</c:f>
              <c:strCache>
                <c:ptCount val="13"/>
                <c:pt idx="0">
                  <c:v>2000 год</c:v>
                </c:pt>
                <c:pt idx="1">
                  <c:v>2002 год</c:v>
                </c:pt>
                <c:pt idx="2">
                  <c:v>2004 год</c:v>
                </c:pt>
                <c:pt idx="3">
                  <c:v>2006 год</c:v>
                </c:pt>
                <c:pt idx="4">
                  <c:v>2008 год</c:v>
                </c:pt>
                <c:pt idx="5">
                  <c:v>2010 год</c:v>
                </c:pt>
                <c:pt idx="6">
                  <c:v>2012 год</c:v>
                </c:pt>
                <c:pt idx="7">
                  <c:v>2014 год</c:v>
                </c:pt>
                <c:pt idx="8">
                  <c:v>2016 год</c:v>
                </c:pt>
                <c:pt idx="9">
                  <c:v>2017 год</c:v>
                </c:pt>
                <c:pt idx="10">
                  <c:v>2018 год</c:v>
                </c:pt>
                <c:pt idx="11">
                  <c:v>2019 год</c:v>
                </c:pt>
                <c:pt idx="12">
                  <c:v>2020 год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6</c:v>
                </c:pt>
                <c:pt idx="1">
                  <c:v>3</c:v>
                </c:pt>
                <c:pt idx="2">
                  <c:v>4</c:v>
                </c:pt>
                <c:pt idx="3">
                  <c:v>3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10</c:v>
                </c:pt>
                <c:pt idx="8">
                  <c:v>11</c:v>
                </c:pt>
                <c:pt idx="9">
                  <c:v>14</c:v>
                </c:pt>
                <c:pt idx="10">
                  <c:v>11</c:v>
                </c:pt>
                <c:pt idx="11">
                  <c:v>11</c:v>
                </c:pt>
                <c:pt idx="12">
                  <c:v>16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Сорта сои зарубежной селекции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Лист1!$A$2:$A$14</c:f>
              <c:strCache>
                <c:ptCount val="13"/>
                <c:pt idx="0">
                  <c:v>2000 год</c:v>
                </c:pt>
                <c:pt idx="1">
                  <c:v>2002 год</c:v>
                </c:pt>
                <c:pt idx="2">
                  <c:v>2004 год</c:v>
                </c:pt>
                <c:pt idx="3">
                  <c:v>2006 год</c:v>
                </c:pt>
                <c:pt idx="4">
                  <c:v>2008 год</c:v>
                </c:pt>
                <c:pt idx="5">
                  <c:v>2010 год</c:v>
                </c:pt>
                <c:pt idx="6">
                  <c:v>2012 год</c:v>
                </c:pt>
                <c:pt idx="7">
                  <c:v>2014 год</c:v>
                </c:pt>
                <c:pt idx="8">
                  <c:v>2016 год</c:v>
                </c:pt>
                <c:pt idx="9">
                  <c:v>2017 год</c:v>
                </c:pt>
                <c:pt idx="10">
                  <c:v>2018 год</c:v>
                </c:pt>
                <c:pt idx="11">
                  <c:v>2019 год</c:v>
                </c:pt>
                <c:pt idx="12">
                  <c:v>2020 год</c:v>
                </c:pt>
              </c:strCache>
            </c:strRef>
          </c:cat>
          <c:val>
            <c:numRef>
              <c:f>Лист1!$C$2:$C$14</c:f>
              <c:numCache>
                <c:formatCode>General</c:formatCode>
                <c:ptCount val="13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4</c:v>
                </c:pt>
                <c:pt idx="5">
                  <c:v>1</c:v>
                </c:pt>
                <c:pt idx="6">
                  <c:v>14</c:v>
                </c:pt>
                <c:pt idx="7">
                  <c:v>15</c:v>
                </c:pt>
                <c:pt idx="8">
                  <c:v>2</c:v>
                </c:pt>
                <c:pt idx="9">
                  <c:v>14</c:v>
                </c:pt>
                <c:pt idx="10">
                  <c:v>3</c:v>
                </c:pt>
                <c:pt idx="11">
                  <c:v>11</c:v>
                </c:pt>
                <c:pt idx="12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8"/>
        <c:overlap val="100"/>
        <c:axId val="119323136"/>
        <c:axId val="97906624"/>
      </c:barChart>
      <c:catAx>
        <c:axId val="1193231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97906624"/>
        <c:crosses val="autoZero"/>
        <c:auto val="1"/>
        <c:lblAlgn val="ctr"/>
        <c:lblOffset val="100"/>
        <c:noMultiLvlLbl val="0"/>
      </c:catAx>
      <c:valAx>
        <c:axId val="97906624"/>
        <c:scaling>
          <c:orientation val="minMax"/>
          <c:max val="3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193231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2367995112290646"/>
          <c:y val="0.94723433507388066"/>
          <c:w val="0.86661645999869452"/>
          <c:h val="5.2765606839916344E-2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63D5BF-E5B6-4F11-9831-D15A72663FB2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0E479A-2FB3-4DCB-A702-F03032507D1B}">
      <dgm:prSet phldrT="[Текст]" custT="1"/>
      <dgm:spPr/>
      <dgm:t>
        <a:bodyPr/>
        <a:lstStyle/>
        <a:p>
          <a:r>
            <a:rPr lang="ru-RU" sz="1050" b="1" dirty="0" smtClean="0"/>
            <a:t>Увеличение посевной площади </a:t>
          </a:r>
          <a:endParaRPr lang="ru-RU" sz="1050" b="1" dirty="0"/>
        </a:p>
      </dgm:t>
    </dgm:pt>
    <dgm:pt modelId="{902CC938-DE47-4EE2-8A10-B5561B976F1C}" type="parTrans" cxnId="{A899E0EB-1B7F-41C5-AE0E-0B9F2FCADB21}">
      <dgm:prSet/>
      <dgm:spPr/>
      <dgm:t>
        <a:bodyPr/>
        <a:lstStyle/>
        <a:p>
          <a:endParaRPr lang="ru-RU" sz="2800"/>
        </a:p>
      </dgm:t>
    </dgm:pt>
    <dgm:pt modelId="{4D19D7F2-1F07-4292-958D-8C5AACFDBB89}" type="sibTrans" cxnId="{A899E0EB-1B7F-41C5-AE0E-0B9F2FCADB21}">
      <dgm:prSet/>
      <dgm:spPr/>
      <dgm:t>
        <a:bodyPr/>
        <a:lstStyle/>
        <a:p>
          <a:endParaRPr lang="ru-RU" sz="2800"/>
        </a:p>
      </dgm:t>
    </dgm:pt>
    <dgm:pt modelId="{61C411C8-F4C5-407A-836C-22618BA1E01E}">
      <dgm:prSet phldrT="[Текст]" custT="1"/>
      <dgm:spPr/>
      <dgm:t>
        <a:bodyPr/>
        <a:lstStyle/>
        <a:p>
          <a:r>
            <a:rPr lang="ru-RU" sz="1000" dirty="0" smtClean="0"/>
            <a:t>Селекция (на оптимальную продолжительность вегетационного периода)</a:t>
          </a:r>
          <a:endParaRPr lang="ru-RU" sz="1000" dirty="0"/>
        </a:p>
      </dgm:t>
    </dgm:pt>
    <dgm:pt modelId="{C52393F1-2C83-4CBE-AE92-6153A173CB5D}" type="parTrans" cxnId="{F917BCF1-4356-4416-AAEE-7EC60E288215}">
      <dgm:prSet/>
      <dgm:spPr/>
      <dgm:t>
        <a:bodyPr/>
        <a:lstStyle/>
        <a:p>
          <a:endParaRPr lang="ru-RU" sz="2800"/>
        </a:p>
      </dgm:t>
    </dgm:pt>
    <dgm:pt modelId="{62236B32-3DEA-4B46-9402-EBA78EE79331}" type="sibTrans" cxnId="{F917BCF1-4356-4416-AAEE-7EC60E288215}">
      <dgm:prSet/>
      <dgm:spPr/>
      <dgm:t>
        <a:bodyPr/>
        <a:lstStyle/>
        <a:p>
          <a:endParaRPr lang="ru-RU" sz="2800"/>
        </a:p>
      </dgm:t>
    </dgm:pt>
    <dgm:pt modelId="{DCD34CE1-7E39-42E1-8BBA-55DFCA198B67}">
      <dgm:prSet phldrT="[Текст]" custT="1"/>
      <dgm:spPr/>
      <dgm:t>
        <a:bodyPr/>
        <a:lstStyle/>
        <a:p>
          <a:r>
            <a:rPr lang="ru-RU" sz="1000" dirty="0" smtClean="0"/>
            <a:t>Меры государственной поддержки на развитие производства</a:t>
          </a:r>
          <a:endParaRPr lang="ru-RU" sz="1000" dirty="0"/>
        </a:p>
      </dgm:t>
    </dgm:pt>
    <dgm:pt modelId="{CFFAB696-A052-45EE-8A01-686E47D81BFB}" type="parTrans" cxnId="{FB391BB1-753A-4063-A6BA-CD0932A31DC4}">
      <dgm:prSet/>
      <dgm:spPr/>
      <dgm:t>
        <a:bodyPr/>
        <a:lstStyle/>
        <a:p>
          <a:endParaRPr lang="ru-RU" sz="2800"/>
        </a:p>
      </dgm:t>
    </dgm:pt>
    <dgm:pt modelId="{F2E4AA8D-7747-46D3-992D-0A84EE605C17}" type="sibTrans" cxnId="{FB391BB1-753A-4063-A6BA-CD0932A31DC4}">
      <dgm:prSet/>
      <dgm:spPr/>
      <dgm:t>
        <a:bodyPr/>
        <a:lstStyle/>
        <a:p>
          <a:endParaRPr lang="ru-RU" sz="2800"/>
        </a:p>
      </dgm:t>
    </dgm:pt>
    <dgm:pt modelId="{43768E3A-38D7-481A-BD91-888E07452F21}">
      <dgm:prSet phldrT="[Текст]" custT="1"/>
      <dgm:spPr/>
      <dgm:t>
        <a:bodyPr/>
        <a:lstStyle/>
        <a:p>
          <a:r>
            <a:rPr lang="ru-RU" sz="1050" b="1" dirty="0" smtClean="0"/>
            <a:t>Рост урожайности </a:t>
          </a:r>
          <a:endParaRPr lang="ru-RU" sz="1050" b="1" dirty="0"/>
        </a:p>
      </dgm:t>
    </dgm:pt>
    <dgm:pt modelId="{3C0CC5F7-3EFB-4C35-BE0A-1496753E2960}" type="parTrans" cxnId="{ED75E3DB-0FDD-48CD-B105-6A19A5AE282C}">
      <dgm:prSet/>
      <dgm:spPr/>
      <dgm:t>
        <a:bodyPr/>
        <a:lstStyle/>
        <a:p>
          <a:endParaRPr lang="ru-RU" sz="2800"/>
        </a:p>
      </dgm:t>
    </dgm:pt>
    <dgm:pt modelId="{8844FD13-522B-49E9-9195-0397126C8AE3}" type="sibTrans" cxnId="{ED75E3DB-0FDD-48CD-B105-6A19A5AE282C}">
      <dgm:prSet/>
      <dgm:spPr/>
      <dgm:t>
        <a:bodyPr/>
        <a:lstStyle/>
        <a:p>
          <a:endParaRPr lang="ru-RU" sz="2800"/>
        </a:p>
      </dgm:t>
    </dgm:pt>
    <dgm:pt modelId="{440E1C5E-9863-49C5-9455-44652E55B141}">
      <dgm:prSet phldrT="[Текст]" custT="1"/>
      <dgm:spPr/>
      <dgm:t>
        <a:bodyPr/>
        <a:lstStyle/>
        <a:p>
          <a:r>
            <a:rPr lang="ru-RU" sz="1000" dirty="0" smtClean="0"/>
            <a:t>Соблюдение </a:t>
          </a:r>
          <a:r>
            <a:rPr lang="ru-RU" sz="1000" dirty="0" err="1" smtClean="0"/>
            <a:t>агротехнологий</a:t>
          </a:r>
          <a:r>
            <a:rPr lang="ru-RU" sz="1000" dirty="0" smtClean="0"/>
            <a:t> в рамках зональных систем земледелия (современные технологии производства сои с предложениями по степени ее интенсификации в разрезе зон регионов РФ и групп сельскохозяйственных культур, пути сохранения почвенного плодородия и защита их от всех видов деградации, с учетом почвенно-климатических и водных ресурсов АПК регионов)</a:t>
          </a:r>
          <a:endParaRPr lang="ru-RU" sz="1000" dirty="0"/>
        </a:p>
      </dgm:t>
    </dgm:pt>
    <dgm:pt modelId="{02D8376C-CA28-4358-8ECB-C4AC21EAA7CA}" type="parTrans" cxnId="{1DCE9ED2-25CC-497B-94CA-D0FBC9AFF537}">
      <dgm:prSet/>
      <dgm:spPr/>
      <dgm:t>
        <a:bodyPr/>
        <a:lstStyle/>
        <a:p>
          <a:endParaRPr lang="ru-RU" sz="2800"/>
        </a:p>
      </dgm:t>
    </dgm:pt>
    <dgm:pt modelId="{332A0460-AE4A-4F95-A68A-134B15DF9291}" type="sibTrans" cxnId="{1DCE9ED2-25CC-497B-94CA-D0FBC9AFF537}">
      <dgm:prSet/>
      <dgm:spPr/>
      <dgm:t>
        <a:bodyPr/>
        <a:lstStyle/>
        <a:p>
          <a:endParaRPr lang="ru-RU" sz="2800"/>
        </a:p>
      </dgm:t>
    </dgm:pt>
    <dgm:pt modelId="{5D84A3DB-27E9-4D4C-AD10-E6AD9A3F195A}">
      <dgm:prSet phldrT="[Текст]" custT="1"/>
      <dgm:spPr/>
      <dgm:t>
        <a:bodyPr/>
        <a:lstStyle/>
        <a:p>
          <a:r>
            <a:rPr lang="ru-RU" sz="1000" dirty="0" smtClean="0"/>
            <a:t>Оптимальный состав машинно-тракторного парка</a:t>
          </a:r>
          <a:endParaRPr lang="ru-RU" sz="1000" dirty="0"/>
        </a:p>
      </dgm:t>
    </dgm:pt>
    <dgm:pt modelId="{CE277235-D2B8-417E-97FE-99830FBC14DD}" type="parTrans" cxnId="{7D6DB636-7DBB-4AD9-AFA7-D49BD7F485AA}">
      <dgm:prSet/>
      <dgm:spPr/>
      <dgm:t>
        <a:bodyPr/>
        <a:lstStyle/>
        <a:p>
          <a:endParaRPr lang="ru-RU" sz="2800"/>
        </a:p>
      </dgm:t>
    </dgm:pt>
    <dgm:pt modelId="{128AFE02-50F0-4C32-AE22-49573FC37A61}" type="sibTrans" cxnId="{7D6DB636-7DBB-4AD9-AFA7-D49BD7F485AA}">
      <dgm:prSet/>
      <dgm:spPr/>
      <dgm:t>
        <a:bodyPr/>
        <a:lstStyle/>
        <a:p>
          <a:endParaRPr lang="ru-RU" sz="2800"/>
        </a:p>
      </dgm:t>
    </dgm:pt>
    <dgm:pt modelId="{E8B1D4C0-B620-4C86-AB56-6B824DBB564A}">
      <dgm:prSet phldrT="[Текст]" custT="1"/>
      <dgm:spPr/>
      <dgm:t>
        <a:bodyPr/>
        <a:lstStyle/>
        <a:p>
          <a:r>
            <a:rPr lang="ru-RU" sz="1000" dirty="0" smtClean="0"/>
            <a:t>Селекция и семеноводство (Федеральная научно-техническая программа развития сельского хозяйства на 2017 - 2025 годы)</a:t>
          </a:r>
          <a:endParaRPr lang="ru-RU" sz="1000" dirty="0"/>
        </a:p>
      </dgm:t>
    </dgm:pt>
    <dgm:pt modelId="{59B807B6-486B-4AFE-930B-3D337F98E893}" type="parTrans" cxnId="{0919A4D2-5E7F-4D93-AF43-B428E836F193}">
      <dgm:prSet/>
      <dgm:spPr/>
      <dgm:t>
        <a:bodyPr/>
        <a:lstStyle/>
        <a:p>
          <a:endParaRPr lang="ru-RU" sz="2800"/>
        </a:p>
      </dgm:t>
    </dgm:pt>
    <dgm:pt modelId="{FB98E50D-884D-40E3-B985-6164ADC97130}" type="sibTrans" cxnId="{0919A4D2-5E7F-4D93-AF43-B428E836F193}">
      <dgm:prSet/>
      <dgm:spPr/>
      <dgm:t>
        <a:bodyPr/>
        <a:lstStyle/>
        <a:p>
          <a:endParaRPr lang="ru-RU" sz="2800"/>
        </a:p>
      </dgm:t>
    </dgm:pt>
    <dgm:pt modelId="{DE051890-871B-47C1-9643-2871AF123D25}">
      <dgm:prSet phldrT="[Текст]" custT="1"/>
      <dgm:spPr/>
      <dgm:t>
        <a:bodyPr/>
        <a:lstStyle/>
        <a:p>
          <a:r>
            <a:rPr lang="ru-RU" sz="1000" dirty="0" smtClean="0"/>
            <a:t>Повышение плодородия почвы (внесение органических и минеральных удобрений, химическая мелиорация кислых почв: известкование, </a:t>
          </a:r>
          <a:r>
            <a:rPr lang="ru-RU" sz="1000" dirty="0" err="1" smtClean="0"/>
            <a:t>фосфоритование</a:t>
          </a:r>
          <a:r>
            <a:rPr lang="ru-RU" sz="1000" dirty="0" smtClean="0"/>
            <a:t>, гипсование)</a:t>
          </a:r>
          <a:endParaRPr lang="ru-RU" sz="1000" dirty="0"/>
        </a:p>
      </dgm:t>
    </dgm:pt>
    <dgm:pt modelId="{BF5073D6-2964-401F-9715-EE4DDE2911DE}" type="parTrans" cxnId="{F0213251-446A-4EC0-AB50-80979D8A0EC9}">
      <dgm:prSet/>
      <dgm:spPr/>
      <dgm:t>
        <a:bodyPr/>
        <a:lstStyle/>
        <a:p>
          <a:endParaRPr lang="ru-RU" sz="2800"/>
        </a:p>
      </dgm:t>
    </dgm:pt>
    <dgm:pt modelId="{1CE0F513-E373-43C7-9198-C5EBA892FF3E}" type="sibTrans" cxnId="{F0213251-446A-4EC0-AB50-80979D8A0EC9}">
      <dgm:prSet/>
      <dgm:spPr/>
      <dgm:t>
        <a:bodyPr/>
        <a:lstStyle/>
        <a:p>
          <a:endParaRPr lang="ru-RU" sz="2800"/>
        </a:p>
      </dgm:t>
    </dgm:pt>
    <dgm:pt modelId="{CD79D080-7737-4284-91CB-268A47B5DA80}">
      <dgm:prSet custT="1"/>
      <dgm:spPr/>
      <dgm:t>
        <a:bodyPr/>
        <a:lstStyle/>
        <a:p>
          <a:r>
            <a:rPr lang="ru-RU" sz="1050" b="1" dirty="0" smtClean="0"/>
            <a:t>Улучшение качества продукции</a:t>
          </a:r>
          <a:endParaRPr lang="ru-RU" sz="1050" b="1" dirty="0"/>
        </a:p>
      </dgm:t>
    </dgm:pt>
    <dgm:pt modelId="{51933E85-667E-4B45-A3B3-CEA976026234}" type="parTrans" cxnId="{24FAC697-FD2A-4405-8FD7-25B855919948}">
      <dgm:prSet/>
      <dgm:spPr/>
      <dgm:t>
        <a:bodyPr/>
        <a:lstStyle/>
        <a:p>
          <a:endParaRPr lang="ru-RU" sz="2800"/>
        </a:p>
      </dgm:t>
    </dgm:pt>
    <dgm:pt modelId="{32A89092-6B66-4EE9-88F0-FCDCE1B5B246}" type="sibTrans" cxnId="{24FAC697-FD2A-4405-8FD7-25B855919948}">
      <dgm:prSet/>
      <dgm:spPr/>
      <dgm:t>
        <a:bodyPr/>
        <a:lstStyle/>
        <a:p>
          <a:endParaRPr lang="ru-RU" sz="2800"/>
        </a:p>
      </dgm:t>
    </dgm:pt>
    <dgm:pt modelId="{2FFF5B8E-089C-4E70-A99A-5D873DF92538}">
      <dgm:prSet custT="1"/>
      <dgm:spPr/>
      <dgm:t>
        <a:bodyPr/>
        <a:lstStyle/>
        <a:p>
          <a:r>
            <a:rPr lang="ru-RU" sz="1000" dirty="0" smtClean="0"/>
            <a:t>Селекция </a:t>
          </a:r>
          <a:br>
            <a:rPr lang="ru-RU" sz="1000" dirty="0" smtClean="0"/>
          </a:br>
          <a:r>
            <a:rPr lang="ru-RU" sz="1000" dirty="0" smtClean="0"/>
            <a:t>(на хозяйственно-полезные признаки) </a:t>
          </a:r>
          <a:endParaRPr lang="ru-RU" sz="1000" dirty="0"/>
        </a:p>
      </dgm:t>
    </dgm:pt>
    <dgm:pt modelId="{E9FA6F39-5837-483E-835A-03CBEEF35914}" type="parTrans" cxnId="{0947EF50-955F-4257-992E-74DA7DC1A5D3}">
      <dgm:prSet/>
      <dgm:spPr/>
      <dgm:t>
        <a:bodyPr/>
        <a:lstStyle/>
        <a:p>
          <a:endParaRPr lang="ru-RU" sz="2800"/>
        </a:p>
      </dgm:t>
    </dgm:pt>
    <dgm:pt modelId="{631291C6-C4A8-4482-AF8C-A45C6871D675}" type="sibTrans" cxnId="{0947EF50-955F-4257-992E-74DA7DC1A5D3}">
      <dgm:prSet/>
      <dgm:spPr/>
      <dgm:t>
        <a:bodyPr/>
        <a:lstStyle/>
        <a:p>
          <a:endParaRPr lang="ru-RU" sz="2800"/>
        </a:p>
      </dgm:t>
    </dgm:pt>
    <dgm:pt modelId="{3513CA6E-7CE2-4F6B-B655-5A5E04254D95}">
      <dgm:prSet custT="1"/>
      <dgm:spPr/>
      <dgm:t>
        <a:bodyPr/>
        <a:lstStyle/>
        <a:p>
          <a:r>
            <a:rPr lang="ru-RU" sz="1000" dirty="0" smtClean="0"/>
            <a:t>Техническая и технологическая модернизация АПК</a:t>
          </a:r>
          <a:endParaRPr lang="ru-RU" sz="1000" dirty="0"/>
        </a:p>
      </dgm:t>
    </dgm:pt>
    <dgm:pt modelId="{F574AE57-38A3-456E-82D5-011EB6FD732B}" type="parTrans" cxnId="{EC391B77-A0CD-494E-9D77-5829AE5CB712}">
      <dgm:prSet/>
      <dgm:spPr/>
      <dgm:t>
        <a:bodyPr/>
        <a:lstStyle/>
        <a:p>
          <a:endParaRPr lang="ru-RU" sz="2800"/>
        </a:p>
      </dgm:t>
    </dgm:pt>
    <dgm:pt modelId="{FCA1D98A-4B3E-4365-ABF5-0FDBF4D49583}" type="sibTrans" cxnId="{EC391B77-A0CD-494E-9D77-5829AE5CB712}">
      <dgm:prSet/>
      <dgm:spPr/>
      <dgm:t>
        <a:bodyPr/>
        <a:lstStyle/>
        <a:p>
          <a:endParaRPr lang="ru-RU" sz="2800"/>
        </a:p>
      </dgm:t>
    </dgm:pt>
    <dgm:pt modelId="{3E25DA0C-44B0-4561-BAD8-818C5C8A3033}">
      <dgm:prSet custT="1"/>
      <dgm:spPr/>
      <dgm:t>
        <a:bodyPr/>
        <a:lstStyle/>
        <a:p>
          <a:r>
            <a:rPr lang="ru-RU" sz="1000" dirty="0" smtClean="0"/>
            <a:t>Развитие логистической инфраструктуры: увеличение перевалочных мощностей в портах, парка вагонов, регулирование тарифов на перевозку, создание сети оптово-распределительных центров</a:t>
          </a:r>
          <a:endParaRPr lang="ru-RU" sz="1000" dirty="0"/>
        </a:p>
      </dgm:t>
    </dgm:pt>
    <dgm:pt modelId="{F38869BB-0380-4DF2-9F72-A87D19FF3079}" type="parTrans" cxnId="{4FC3B3A1-3189-4BDB-A4DB-7258995D4833}">
      <dgm:prSet/>
      <dgm:spPr/>
      <dgm:t>
        <a:bodyPr/>
        <a:lstStyle/>
        <a:p>
          <a:endParaRPr lang="ru-RU" sz="2800"/>
        </a:p>
      </dgm:t>
    </dgm:pt>
    <dgm:pt modelId="{8327E30B-FF3D-495E-A748-2E1F4932DA43}" type="sibTrans" cxnId="{4FC3B3A1-3189-4BDB-A4DB-7258995D4833}">
      <dgm:prSet/>
      <dgm:spPr/>
      <dgm:t>
        <a:bodyPr/>
        <a:lstStyle/>
        <a:p>
          <a:endParaRPr lang="ru-RU" sz="2800"/>
        </a:p>
      </dgm:t>
    </dgm:pt>
    <dgm:pt modelId="{B6249C11-5313-4BD9-9A75-78503E67E589}">
      <dgm:prSet custT="1"/>
      <dgm:spPr/>
      <dgm:t>
        <a:bodyPr/>
        <a:lstStyle/>
        <a:p>
          <a:r>
            <a:rPr lang="ru-RU" sz="1050" b="1" dirty="0" smtClean="0"/>
            <a:t>Уменьшение зависимости продуктивности растениеводства от природных факторов</a:t>
          </a:r>
          <a:endParaRPr lang="ru-RU" sz="1050" b="1" dirty="0"/>
        </a:p>
      </dgm:t>
    </dgm:pt>
    <dgm:pt modelId="{025949B7-6DB5-400E-945D-09C2BD58537B}" type="parTrans" cxnId="{5C9BAE73-1A30-43FC-9416-4AA648250281}">
      <dgm:prSet/>
      <dgm:spPr/>
      <dgm:t>
        <a:bodyPr/>
        <a:lstStyle/>
        <a:p>
          <a:endParaRPr lang="ru-RU" sz="2800"/>
        </a:p>
      </dgm:t>
    </dgm:pt>
    <dgm:pt modelId="{F798C893-A00D-40ED-B711-82EEC0A02DC3}" type="sibTrans" cxnId="{5C9BAE73-1A30-43FC-9416-4AA648250281}">
      <dgm:prSet/>
      <dgm:spPr/>
      <dgm:t>
        <a:bodyPr/>
        <a:lstStyle/>
        <a:p>
          <a:endParaRPr lang="ru-RU" sz="2800"/>
        </a:p>
      </dgm:t>
    </dgm:pt>
    <dgm:pt modelId="{75407BBD-427F-4237-A067-84E2A567BF2F}">
      <dgm:prSet custT="1"/>
      <dgm:spPr/>
      <dgm:t>
        <a:bodyPr/>
        <a:lstStyle/>
        <a:p>
          <a:r>
            <a:rPr lang="ru-RU" sz="1000" dirty="0" smtClean="0"/>
            <a:t>Селекция </a:t>
          </a:r>
          <a:br>
            <a:rPr lang="ru-RU" sz="1000" dirty="0" smtClean="0"/>
          </a:br>
          <a:r>
            <a:rPr lang="ru-RU" sz="1000" dirty="0" smtClean="0"/>
            <a:t>(на засухоустойчивость)</a:t>
          </a:r>
          <a:endParaRPr lang="ru-RU" sz="1000" dirty="0"/>
        </a:p>
      </dgm:t>
    </dgm:pt>
    <dgm:pt modelId="{3013290D-2FDB-41E6-9AEE-DAB1D008BCE8}" type="parTrans" cxnId="{FB5DB8DE-0382-44A2-B197-3F5EC1BB45A5}">
      <dgm:prSet/>
      <dgm:spPr/>
      <dgm:t>
        <a:bodyPr/>
        <a:lstStyle/>
        <a:p>
          <a:endParaRPr lang="ru-RU" sz="2800"/>
        </a:p>
      </dgm:t>
    </dgm:pt>
    <dgm:pt modelId="{938971ED-A6A7-4E7D-9A26-B66B80FA0DF5}" type="sibTrans" cxnId="{FB5DB8DE-0382-44A2-B197-3F5EC1BB45A5}">
      <dgm:prSet/>
      <dgm:spPr/>
      <dgm:t>
        <a:bodyPr/>
        <a:lstStyle/>
        <a:p>
          <a:endParaRPr lang="ru-RU" sz="2800"/>
        </a:p>
      </dgm:t>
    </dgm:pt>
    <dgm:pt modelId="{FB0F9992-1B15-4C75-AF54-0737B15E36D3}">
      <dgm:prSet custT="1"/>
      <dgm:spPr/>
      <dgm:t>
        <a:bodyPr/>
        <a:lstStyle/>
        <a:p>
          <a:r>
            <a:rPr lang="ru-RU" sz="1000" dirty="0" smtClean="0"/>
            <a:t>Развитие мелиоративных систем (систем орошения)</a:t>
          </a:r>
          <a:endParaRPr lang="ru-RU" sz="1000" dirty="0"/>
        </a:p>
      </dgm:t>
    </dgm:pt>
    <dgm:pt modelId="{BEAE2AAD-049C-4E60-8068-5588E59854DF}" type="parTrans" cxnId="{AD3AE0F6-C534-43C6-8D3D-0E0B145291EF}">
      <dgm:prSet/>
      <dgm:spPr/>
      <dgm:t>
        <a:bodyPr/>
        <a:lstStyle/>
        <a:p>
          <a:endParaRPr lang="ru-RU" sz="2800"/>
        </a:p>
      </dgm:t>
    </dgm:pt>
    <dgm:pt modelId="{3D414BAC-4F1E-4C91-8FB4-653E7F0FDE55}" type="sibTrans" cxnId="{AD3AE0F6-C534-43C6-8D3D-0E0B145291EF}">
      <dgm:prSet/>
      <dgm:spPr/>
      <dgm:t>
        <a:bodyPr/>
        <a:lstStyle/>
        <a:p>
          <a:endParaRPr lang="ru-RU" sz="2800"/>
        </a:p>
      </dgm:t>
    </dgm:pt>
    <dgm:pt modelId="{FAB51661-C4DC-4123-BAA6-8DC8738DC624}" type="pres">
      <dgm:prSet presAssocID="{ED63D5BF-E5B6-4F11-9831-D15A72663FB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B4597D6-619A-4E6B-9E2E-DB800C446AEF}" type="pres">
      <dgm:prSet presAssocID="{D20E479A-2FB3-4DCB-A702-F03032507D1B}" presName="root" presStyleCnt="0"/>
      <dgm:spPr/>
    </dgm:pt>
    <dgm:pt modelId="{CF6A8523-6DAE-4B76-BC16-E2618B7DB135}" type="pres">
      <dgm:prSet presAssocID="{D20E479A-2FB3-4DCB-A702-F03032507D1B}" presName="rootComposite" presStyleCnt="0"/>
      <dgm:spPr/>
    </dgm:pt>
    <dgm:pt modelId="{D8FA3C28-FB81-4CED-AB96-B6BA86F77758}" type="pres">
      <dgm:prSet presAssocID="{D20E479A-2FB3-4DCB-A702-F03032507D1B}" presName="rootText" presStyleLbl="node1" presStyleIdx="0" presStyleCnt="4"/>
      <dgm:spPr/>
      <dgm:t>
        <a:bodyPr/>
        <a:lstStyle/>
        <a:p>
          <a:endParaRPr lang="ru-RU"/>
        </a:p>
      </dgm:t>
    </dgm:pt>
    <dgm:pt modelId="{4E228949-FA7A-49B9-8CAE-B3F09FBE89A0}" type="pres">
      <dgm:prSet presAssocID="{D20E479A-2FB3-4DCB-A702-F03032507D1B}" presName="rootConnector" presStyleLbl="node1" presStyleIdx="0" presStyleCnt="4"/>
      <dgm:spPr/>
      <dgm:t>
        <a:bodyPr/>
        <a:lstStyle/>
        <a:p>
          <a:endParaRPr lang="ru-RU"/>
        </a:p>
      </dgm:t>
    </dgm:pt>
    <dgm:pt modelId="{56E06A3A-27D8-4C67-A5A4-963DC4A312B2}" type="pres">
      <dgm:prSet presAssocID="{D20E479A-2FB3-4DCB-A702-F03032507D1B}" presName="childShape" presStyleCnt="0"/>
      <dgm:spPr/>
    </dgm:pt>
    <dgm:pt modelId="{B814C941-DFDC-48C4-8B81-B4FBE5287022}" type="pres">
      <dgm:prSet presAssocID="{C52393F1-2C83-4CBE-AE92-6153A173CB5D}" presName="Name13" presStyleLbl="parChTrans1D2" presStyleIdx="0" presStyleCnt="11"/>
      <dgm:spPr/>
      <dgm:t>
        <a:bodyPr/>
        <a:lstStyle/>
        <a:p>
          <a:endParaRPr lang="ru-RU"/>
        </a:p>
      </dgm:t>
    </dgm:pt>
    <dgm:pt modelId="{EC8E477F-92EF-4509-AAF6-DA3E4680CBC8}" type="pres">
      <dgm:prSet presAssocID="{61C411C8-F4C5-407A-836C-22618BA1E01E}" presName="childText" presStyleLbl="bgAcc1" presStyleIdx="0" presStyleCnt="11" custLinFactNeighborX="-253" custLinFactNeighborY="-179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C13810-12EF-4473-A489-50036B0F258E}" type="pres">
      <dgm:prSet presAssocID="{CFFAB696-A052-45EE-8A01-686E47D81BFB}" presName="Name13" presStyleLbl="parChTrans1D2" presStyleIdx="1" presStyleCnt="11"/>
      <dgm:spPr/>
      <dgm:t>
        <a:bodyPr/>
        <a:lstStyle/>
        <a:p>
          <a:endParaRPr lang="ru-RU"/>
        </a:p>
      </dgm:t>
    </dgm:pt>
    <dgm:pt modelId="{0FC3438C-E9C4-4C4E-8D57-FAB4D1D1F458}" type="pres">
      <dgm:prSet presAssocID="{DCD34CE1-7E39-42E1-8BBA-55DFCA198B67}" presName="childText" presStyleLbl="bgAcc1" presStyleIdx="1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78F2C8-5BB3-46AD-AC4E-15AE9D410120}" type="pres">
      <dgm:prSet presAssocID="{43768E3A-38D7-481A-BD91-888E07452F21}" presName="root" presStyleCnt="0"/>
      <dgm:spPr/>
    </dgm:pt>
    <dgm:pt modelId="{DB7DB2D2-29C8-4580-B60E-AE31917057F2}" type="pres">
      <dgm:prSet presAssocID="{43768E3A-38D7-481A-BD91-888E07452F21}" presName="rootComposite" presStyleCnt="0"/>
      <dgm:spPr/>
    </dgm:pt>
    <dgm:pt modelId="{B059AEF5-5FBC-45F0-9899-E788439A597F}" type="pres">
      <dgm:prSet presAssocID="{43768E3A-38D7-481A-BD91-888E07452F21}" presName="rootText" presStyleLbl="node1" presStyleIdx="1" presStyleCnt="4" custScaleX="167167"/>
      <dgm:spPr/>
      <dgm:t>
        <a:bodyPr/>
        <a:lstStyle/>
        <a:p>
          <a:endParaRPr lang="ru-RU"/>
        </a:p>
      </dgm:t>
    </dgm:pt>
    <dgm:pt modelId="{EBEA01DE-1706-4630-902E-FECA90B2D278}" type="pres">
      <dgm:prSet presAssocID="{43768E3A-38D7-481A-BD91-888E07452F21}" presName="rootConnector" presStyleLbl="node1" presStyleIdx="1" presStyleCnt="4"/>
      <dgm:spPr/>
      <dgm:t>
        <a:bodyPr/>
        <a:lstStyle/>
        <a:p>
          <a:endParaRPr lang="ru-RU"/>
        </a:p>
      </dgm:t>
    </dgm:pt>
    <dgm:pt modelId="{1475A9F5-7D59-4BC3-A09B-3E774862FCF5}" type="pres">
      <dgm:prSet presAssocID="{43768E3A-38D7-481A-BD91-888E07452F21}" presName="childShape" presStyleCnt="0"/>
      <dgm:spPr/>
    </dgm:pt>
    <dgm:pt modelId="{99B16317-4B70-4121-8FC6-5C738B457D26}" type="pres">
      <dgm:prSet presAssocID="{02D8376C-CA28-4358-8ECB-C4AC21EAA7CA}" presName="Name13" presStyleLbl="parChTrans1D2" presStyleIdx="2" presStyleCnt="11"/>
      <dgm:spPr/>
      <dgm:t>
        <a:bodyPr/>
        <a:lstStyle/>
        <a:p>
          <a:endParaRPr lang="ru-RU"/>
        </a:p>
      </dgm:t>
    </dgm:pt>
    <dgm:pt modelId="{80E06126-7B91-4CB9-95D2-C39E04396AD1}" type="pres">
      <dgm:prSet presAssocID="{440E1C5E-9863-49C5-9455-44652E55B141}" presName="childText" presStyleLbl="bgAcc1" presStyleIdx="2" presStyleCnt="11" custScaleX="174849" custScaleY="2706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13E008-1EB8-43C2-AD1E-EAF13D90AB44}" type="pres">
      <dgm:prSet presAssocID="{CE277235-D2B8-417E-97FE-99830FBC14DD}" presName="Name13" presStyleLbl="parChTrans1D2" presStyleIdx="3" presStyleCnt="11"/>
      <dgm:spPr/>
      <dgm:t>
        <a:bodyPr/>
        <a:lstStyle/>
        <a:p>
          <a:endParaRPr lang="ru-RU"/>
        </a:p>
      </dgm:t>
    </dgm:pt>
    <dgm:pt modelId="{C0E897A4-7097-4B9D-9D08-204307D8404A}" type="pres">
      <dgm:prSet presAssocID="{5D84A3DB-27E9-4D4C-AD10-E6AD9A3F195A}" presName="childText" presStyleLbl="bgAcc1" presStyleIdx="3" presStyleCnt="11" custScaleX="1671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938D9B-322B-436C-850F-D3AD44D53A31}" type="pres">
      <dgm:prSet presAssocID="{BF5073D6-2964-401F-9715-EE4DDE2911DE}" presName="Name13" presStyleLbl="parChTrans1D2" presStyleIdx="4" presStyleCnt="11"/>
      <dgm:spPr/>
      <dgm:t>
        <a:bodyPr/>
        <a:lstStyle/>
        <a:p>
          <a:endParaRPr lang="ru-RU"/>
        </a:p>
      </dgm:t>
    </dgm:pt>
    <dgm:pt modelId="{0702E14C-AC22-4458-BC4B-80D489116327}" type="pres">
      <dgm:prSet presAssocID="{DE051890-871B-47C1-9643-2871AF123D25}" presName="childText" presStyleLbl="bgAcc1" presStyleIdx="4" presStyleCnt="11" custScaleX="167167" custScaleY="1421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1B737D-3375-4C6C-9BDE-061257D29914}" type="pres">
      <dgm:prSet presAssocID="{59B807B6-486B-4AFE-930B-3D337F98E893}" presName="Name13" presStyleLbl="parChTrans1D2" presStyleIdx="5" presStyleCnt="11"/>
      <dgm:spPr/>
      <dgm:t>
        <a:bodyPr/>
        <a:lstStyle/>
        <a:p>
          <a:endParaRPr lang="ru-RU"/>
        </a:p>
      </dgm:t>
    </dgm:pt>
    <dgm:pt modelId="{6539C49F-F478-4184-AB7F-6609BF00E4FB}" type="pres">
      <dgm:prSet presAssocID="{E8B1D4C0-B620-4C86-AB56-6B824DBB564A}" presName="childText" presStyleLbl="bgAcc1" presStyleIdx="5" presStyleCnt="11" custScaleX="1671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E4C255-1C65-447C-A448-96581C7E3E8A}" type="pres">
      <dgm:prSet presAssocID="{CD79D080-7737-4284-91CB-268A47B5DA80}" presName="root" presStyleCnt="0"/>
      <dgm:spPr/>
    </dgm:pt>
    <dgm:pt modelId="{728A68B4-865E-419C-BFD8-08F9E2FDD500}" type="pres">
      <dgm:prSet presAssocID="{CD79D080-7737-4284-91CB-268A47B5DA80}" presName="rootComposite" presStyleCnt="0"/>
      <dgm:spPr/>
    </dgm:pt>
    <dgm:pt modelId="{14EAA313-C774-4A8E-8554-1BA92DB9AEAE}" type="pres">
      <dgm:prSet presAssocID="{CD79D080-7737-4284-91CB-268A47B5DA80}" presName="rootText" presStyleLbl="node1" presStyleIdx="2" presStyleCnt="4"/>
      <dgm:spPr/>
      <dgm:t>
        <a:bodyPr/>
        <a:lstStyle/>
        <a:p>
          <a:endParaRPr lang="ru-RU"/>
        </a:p>
      </dgm:t>
    </dgm:pt>
    <dgm:pt modelId="{3353E105-5C73-487B-A244-12B540CD1CF9}" type="pres">
      <dgm:prSet presAssocID="{CD79D080-7737-4284-91CB-268A47B5DA80}" presName="rootConnector" presStyleLbl="node1" presStyleIdx="2" presStyleCnt="4"/>
      <dgm:spPr/>
      <dgm:t>
        <a:bodyPr/>
        <a:lstStyle/>
        <a:p>
          <a:endParaRPr lang="ru-RU"/>
        </a:p>
      </dgm:t>
    </dgm:pt>
    <dgm:pt modelId="{E07B9871-1F3F-4EC4-A828-D54753BC6C03}" type="pres">
      <dgm:prSet presAssocID="{CD79D080-7737-4284-91CB-268A47B5DA80}" presName="childShape" presStyleCnt="0"/>
      <dgm:spPr/>
    </dgm:pt>
    <dgm:pt modelId="{8ABB9DEB-6E22-489D-9715-6BB231DE8914}" type="pres">
      <dgm:prSet presAssocID="{E9FA6F39-5837-483E-835A-03CBEEF35914}" presName="Name13" presStyleLbl="parChTrans1D2" presStyleIdx="6" presStyleCnt="11"/>
      <dgm:spPr/>
      <dgm:t>
        <a:bodyPr/>
        <a:lstStyle/>
        <a:p>
          <a:endParaRPr lang="ru-RU"/>
        </a:p>
      </dgm:t>
    </dgm:pt>
    <dgm:pt modelId="{8643568E-478D-4343-8E5F-29FDBEBE89D8}" type="pres">
      <dgm:prSet presAssocID="{2FFF5B8E-089C-4E70-A99A-5D873DF92538}" presName="childText" presStyleLbl="bgAcc1" presStyleIdx="6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2DCD41-ECF9-42C0-9F2D-A039A7C2ACA6}" type="pres">
      <dgm:prSet presAssocID="{F574AE57-38A3-456E-82D5-011EB6FD732B}" presName="Name13" presStyleLbl="parChTrans1D2" presStyleIdx="7" presStyleCnt="11"/>
      <dgm:spPr/>
      <dgm:t>
        <a:bodyPr/>
        <a:lstStyle/>
        <a:p>
          <a:endParaRPr lang="ru-RU"/>
        </a:p>
      </dgm:t>
    </dgm:pt>
    <dgm:pt modelId="{6DC1AA6A-E59C-4573-BE55-2CE33D648A93}" type="pres">
      <dgm:prSet presAssocID="{3513CA6E-7CE2-4F6B-B655-5A5E04254D95}" presName="childText" presStyleLbl="bgAcc1" presStyleIdx="7" presStyleCnt="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7CA1A3-CD59-4225-B433-BB854F466549}" type="pres">
      <dgm:prSet presAssocID="{F38869BB-0380-4DF2-9F72-A87D19FF3079}" presName="Name13" presStyleLbl="parChTrans1D2" presStyleIdx="8" presStyleCnt="11"/>
      <dgm:spPr/>
      <dgm:t>
        <a:bodyPr/>
        <a:lstStyle/>
        <a:p>
          <a:endParaRPr lang="ru-RU"/>
        </a:p>
      </dgm:t>
    </dgm:pt>
    <dgm:pt modelId="{6DF2997F-6011-4243-A0E2-A5E75D44575D}" type="pres">
      <dgm:prSet presAssocID="{3E25DA0C-44B0-4561-BAD8-818C5C8A3033}" presName="childText" presStyleLbl="bgAcc1" presStyleIdx="8" presStyleCnt="11" custScaleX="113898" custScaleY="3521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532BAC-AC4D-43CC-911E-C90334845EA7}" type="pres">
      <dgm:prSet presAssocID="{B6249C11-5313-4BD9-9A75-78503E67E589}" presName="root" presStyleCnt="0"/>
      <dgm:spPr/>
    </dgm:pt>
    <dgm:pt modelId="{ECDB13E9-B0F7-4F97-9BA7-58FA9BA307EC}" type="pres">
      <dgm:prSet presAssocID="{B6249C11-5313-4BD9-9A75-78503E67E589}" presName="rootComposite" presStyleCnt="0"/>
      <dgm:spPr/>
    </dgm:pt>
    <dgm:pt modelId="{3D1D0661-ACD5-43F2-8A51-50CB2D0A4859}" type="pres">
      <dgm:prSet presAssocID="{B6249C11-5313-4BD9-9A75-78503E67E589}" presName="rootText" presStyleLbl="node1" presStyleIdx="3" presStyleCnt="4" custScaleX="118626" custScaleY="94886"/>
      <dgm:spPr/>
      <dgm:t>
        <a:bodyPr/>
        <a:lstStyle/>
        <a:p>
          <a:endParaRPr lang="ru-RU"/>
        </a:p>
      </dgm:t>
    </dgm:pt>
    <dgm:pt modelId="{91E99742-0E43-45AE-822F-ABDA1766E4C5}" type="pres">
      <dgm:prSet presAssocID="{B6249C11-5313-4BD9-9A75-78503E67E589}" presName="rootConnector" presStyleLbl="node1" presStyleIdx="3" presStyleCnt="4"/>
      <dgm:spPr/>
      <dgm:t>
        <a:bodyPr/>
        <a:lstStyle/>
        <a:p>
          <a:endParaRPr lang="ru-RU"/>
        </a:p>
      </dgm:t>
    </dgm:pt>
    <dgm:pt modelId="{93D3E4C9-C7AD-435F-9949-A6E519056620}" type="pres">
      <dgm:prSet presAssocID="{B6249C11-5313-4BD9-9A75-78503E67E589}" presName="childShape" presStyleCnt="0"/>
      <dgm:spPr/>
    </dgm:pt>
    <dgm:pt modelId="{6FD69698-1507-44D8-9132-064FCBC184EE}" type="pres">
      <dgm:prSet presAssocID="{3013290D-2FDB-41E6-9AEE-DAB1D008BCE8}" presName="Name13" presStyleLbl="parChTrans1D2" presStyleIdx="9" presStyleCnt="11"/>
      <dgm:spPr/>
      <dgm:t>
        <a:bodyPr/>
        <a:lstStyle/>
        <a:p>
          <a:endParaRPr lang="ru-RU"/>
        </a:p>
      </dgm:t>
    </dgm:pt>
    <dgm:pt modelId="{CC6BEE3B-E429-4DB5-ACD5-57F2C56CC3E6}" type="pres">
      <dgm:prSet presAssocID="{75407BBD-427F-4237-A067-84E2A567BF2F}" presName="childText" presStyleLbl="bgAcc1" presStyleIdx="9" presStyleCnt="11" custScaleX="1894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DAB670-A189-49CD-B958-242B7A5BE8E9}" type="pres">
      <dgm:prSet presAssocID="{BEAE2AAD-049C-4E60-8068-5588E59854DF}" presName="Name13" presStyleLbl="parChTrans1D2" presStyleIdx="10" presStyleCnt="11"/>
      <dgm:spPr/>
      <dgm:t>
        <a:bodyPr/>
        <a:lstStyle/>
        <a:p>
          <a:endParaRPr lang="ru-RU"/>
        </a:p>
      </dgm:t>
    </dgm:pt>
    <dgm:pt modelId="{EAD901CB-950B-4C01-ACEE-44FD35A4086A}" type="pres">
      <dgm:prSet presAssocID="{FB0F9992-1B15-4C75-AF54-0737B15E36D3}" presName="childText" presStyleLbl="bgAcc1" presStyleIdx="10" presStyleCnt="11" custScaleX="1928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DCE9ED2-25CC-497B-94CA-D0FBC9AFF537}" srcId="{43768E3A-38D7-481A-BD91-888E07452F21}" destId="{440E1C5E-9863-49C5-9455-44652E55B141}" srcOrd="0" destOrd="0" parTransId="{02D8376C-CA28-4358-8ECB-C4AC21EAA7CA}" sibTransId="{332A0460-AE4A-4F95-A68A-134B15DF9291}"/>
    <dgm:cxn modelId="{3B2A65B6-77AA-4900-9D7F-3A746693C588}" type="presOf" srcId="{43768E3A-38D7-481A-BD91-888E07452F21}" destId="{B059AEF5-5FBC-45F0-9899-E788439A597F}" srcOrd="0" destOrd="0" presId="urn:microsoft.com/office/officeart/2005/8/layout/hierarchy3"/>
    <dgm:cxn modelId="{4FC3B3A1-3189-4BDB-A4DB-7258995D4833}" srcId="{CD79D080-7737-4284-91CB-268A47B5DA80}" destId="{3E25DA0C-44B0-4561-BAD8-818C5C8A3033}" srcOrd="2" destOrd="0" parTransId="{F38869BB-0380-4DF2-9F72-A87D19FF3079}" sibTransId="{8327E30B-FF3D-495E-A748-2E1F4932DA43}"/>
    <dgm:cxn modelId="{9A24FEA2-F517-4560-97DC-BB19C8471C02}" type="presOf" srcId="{2FFF5B8E-089C-4E70-A99A-5D873DF92538}" destId="{8643568E-478D-4343-8E5F-29FDBEBE89D8}" srcOrd="0" destOrd="0" presId="urn:microsoft.com/office/officeart/2005/8/layout/hierarchy3"/>
    <dgm:cxn modelId="{0B4DF564-B574-4822-BAD3-FD1D6C0C6067}" type="presOf" srcId="{3E25DA0C-44B0-4561-BAD8-818C5C8A3033}" destId="{6DF2997F-6011-4243-A0E2-A5E75D44575D}" srcOrd="0" destOrd="0" presId="urn:microsoft.com/office/officeart/2005/8/layout/hierarchy3"/>
    <dgm:cxn modelId="{EAB21A0D-29B6-4681-9875-6CAFCAD99931}" type="presOf" srcId="{ED63D5BF-E5B6-4F11-9831-D15A72663FB2}" destId="{FAB51661-C4DC-4123-BAA6-8DC8738DC624}" srcOrd="0" destOrd="0" presId="urn:microsoft.com/office/officeart/2005/8/layout/hierarchy3"/>
    <dgm:cxn modelId="{ABC8CEB9-2A80-4CE7-8C41-6A947934B7CE}" type="presOf" srcId="{C52393F1-2C83-4CBE-AE92-6153A173CB5D}" destId="{B814C941-DFDC-48C4-8B81-B4FBE5287022}" srcOrd="0" destOrd="0" presId="urn:microsoft.com/office/officeart/2005/8/layout/hierarchy3"/>
    <dgm:cxn modelId="{F0213251-446A-4EC0-AB50-80979D8A0EC9}" srcId="{43768E3A-38D7-481A-BD91-888E07452F21}" destId="{DE051890-871B-47C1-9643-2871AF123D25}" srcOrd="2" destOrd="0" parTransId="{BF5073D6-2964-401F-9715-EE4DDE2911DE}" sibTransId="{1CE0F513-E373-43C7-9198-C5EBA892FF3E}"/>
    <dgm:cxn modelId="{FB391BB1-753A-4063-A6BA-CD0932A31DC4}" srcId="{D20E479A-2FB3-4DCB-A702-F03032507D1B}" destId="{DCD34CE1-7E39-42E1-8BBA-55DFCA198B67}" srcOrd="1" destOrd="0" parTransId="{CFFAB696-A052-45EE-8A01-686E47D81BFB}" sibTransId="{F2E4AA8D-7747-46D3-992D-0A84EE605C17}"/>
    <dgm:cxn modelId="{0919A4D2-5E7F-4D93-AF43-B428E836F193}" srcId="{43768E3A-38D7-481A-BD91-888E07452F21}" destId="{E8B1D4C0-B620-4C86-AB56-6B824DBB564A}" srcOrd="3" destOrd="0" parTransId="{59B807B6-486B-4AFE-930B-3D337F98E893}" sibTransId="{FB98E50D-884D-40E3-B985-6164ADC97130}"/>
    <dgm:cxn modelId="{0F2DCE8F-45DE-4233-83CB-47F20562F69E}" type="presOf" srcId="{B6249C11-5313-4BD9-9A75-78503E67E589}" destId="{91E99742-0E43-45AE-822F-ABDA1766E4C5}" srcOrd="1" destOrd="0" presId="urn:microsoft.com/office/officeart/2005/8/layout/hierarchy3"/>
    <dgm:cxn modelId="{336C7632-5790-47F1-96B2-CE1C96F91A92}" type="presOf" srcId="{5D84A3DB-27E9-4D4C-AD10-E6AD9A3F195A}" destId="{C0E897A4-7097-4B9D-9D08-204307D8404A}" srcOrd="0" destOrd="0" presId="urn:microsoft.com/office/officeart/2005/8/layout/hierarchy3"/>
    <dgm:cxn modelId="{EDAD1966-9955-4546-8C74-A47D5F088493}" type="presOf" srcId="{CE277235-D2B8-417E-97FE-99830FBC14DD}" destId="{4A13E008-1EB8-43C2-AD1E-EAF13D90AB44}" srcOrd="0" destOrd="0" presId="urn:microsoft.com/office/officeart/2005/8/layout/hierarchy3"/>
    <dgm:cxn modelId="{51D83442-9C52-4E69-A790-4C5D1D966898}" type="presOf" srcId="{75407BBD-427F-4237-A067-84E2A567BF2F}" destId="{CC6BEE3B-E429-4DB5-ACD5-57F2C56CC3E6}" srcOrd="0" destOrd="0" presId="urn:microsoft.com/office/officeart/2005/8/layout/hierarchy3"/>
    <dgm:cxn modelId="{7D6DB636-7DBB-4AD9-AFA7-D49BD7F485AA}" srcId="{43768E3A-38D7-481A-BD91-888E07452F21}" destId="{5D84A3DB-27E9-4D4C-AD10-E6AD9A3F195A}" srcOrd="1" destOrd="0" parTransId="{CE277235-D2B8-417E-97FE-99830FBC14DD}" sibTransId="{128AFE02-50F0-4C32-AE22-49573FC37A61}"/>
    <dgm:cxn modelId="{6936F9EA-6102-443D-A4F3-AE3F79A88722}" type="presOf" srcId="{B6249C11-5313-4BD9-9A75-78503E67E589}" destId="{3D1D0661-ACD5-43F2-8A51-50CB2D0A4859}" srcOrd="0" destOrd="0" presId="urn:microsoft.com/office/officeart/2005/8/layout/hierarchy3"/>
    <dgm:cxn modelId="{E7CE044B-0BCB-4F9C-ABF7-EE69BB4E5641}" type="presOf" srcId="{E8B1D4C0-B620-4C86-AB56-6B824DBB564A}" destId="{6539C49F-F478-4184-AB7F-6609BF00E4FB}" srcOrd="0" destOrd="0" presId="urn:microsoft.com/office/officeart/2005/8/layout/hierarchy3"/>
    <dgm:cxn modelId="{776E6162-BC31-4ED8-AD74-40BE69D6E832}" type="presOf" srcId="{BEAE2AAD-049C-4E60-8068-5588E59854DF}" destId="{0CDAB670-A189-49CD-B958-242B7A5BE8E9}" srcOrd="0" destOrd="0" presId="urn:microsoft.com/office/officeart/2005/8/layout/hierarchy3"/>
    <dgm:cxn modelId="{CE420AB4-5159-4806-BF55-65DDE331F805}" type="presOf" srcId="{3013290D-2FDB-41E6-9AEE-DAB1D008BCE8}" destId="{6FD69698-1507-44D8-9132-064FCBC184EE}" srcOrd="0" destOrd="0" presId="urn:microsoft.com/office/officeart/2005/8/layout/hierarchy3"/>
    <dgm:cxn modelId="{927D07C9-C526-4313-9410-5C2CD9CFA377}" type="presOf" srcId="{3513CA6E-7CE2-4F6B-B655-5A5E04254D95}" destId="{6DC1AA6A-E59C-4573-BE55-2CE33D648A93}" srcOrd="0" destOrd="0" presId="urn:microsoft.com/office/officeart/2005/8/layout/hierarchy3"/>
    <dgm:cxn modelId="{24FAC697-FD2A-4405-8FD7-25B855919948}" srcId="{ED63D5BF-E5B6-4F11-9831-D15A72663FB2}" destId="{CD79D080-7737-4284-91CB-268A47B5DA80}" srcOrd="2" destOrd="0" parTransId="{51933E85-667E-4B45-A3B3-CEA976026234}" sibTransId="{32A89092-6B66-4EE9-88F0-FCDCE1B5B246}"/>
    <dgm:cxn modelId="{6EE264E2-E6C0-4279-BA9E-ED2172EFB9FE}" type="presOf" srcId="{CFFAB696-A052-45EE-8A01-686E47D81BFB}" destId="{C1C13810-12EF-4473-A489-50036B0F258E}" srcOrd="0" destOrd="0" presId="urn:microsoft.com/office/officeart/2005/8/layout/hierarchy3"/>
    <dgm:cxn modelId="{376381DF-AA12-47C9-86EA-0287F0EFEAF3}" type="presOf" srcId="{61C411C8-F4C5-407A-836C-22618BA1E01E}" destId="{EC8E477F-92EF-4509-AAF6-DA3E4680CBC8}" srcOrd="0" destOrd="0" presId="urn:microsoft.com/office/officeart/2005/8/layout/hierarchy3"/>
    <dgm:cxn modelId="{EC391B77-A0CD-494E-9D77-5829AE5CB712}" srcId="{CD79D080-7737-4284-91CB-268A47B5DA80}" destId="{3513CA6E-7CE2-4F6B-B655-5A5E04254D95}" srcOrd="1" destOrd="0" parTransId="{F574AE57-38A3-456E-82D5-011EB6FD732B}" sibTransId="{FCA1D98A-4B3E-4365-ABF5-0FDBF4D49583}"/>
    <dgm:cxn modelId="{ED75E3DB-0FDD-48CD-B105-6A19A5AE282C}" srcId="{ED63D5BF-E5B6-4F11-9831-D15A72663FB2}" destId="{43768E3A-38D7-481A-BD91-888E07452F21}" srcOrd="1" destOrd="0" parTransId="{3C0CC5F7-3EFB-4C35-BE0A-1496753E2960}" sibTransId="{8844FD13-522B-49E9-9195-0397126C8AE3}"/>
    <dgm:cxn modelId="{D969B653-7233-402F-97A3-E6590EBAFF27}" type="presOf" srcId="{FB0F9992-1B15-4C75-AF54-0737B15E36D3}" destId="{EAD901CB-950B-4C01-ACEE-44FD35A4086A}" srcOrd="0" destOrd="0" presId="urn:microsoft.com/office/officeart/2005/8/layout/hierarchy3"/>
    <dgm:cxn modelId="{72046E33-022E-47D4-B63F-1173F0129A14}" type="presOf" srcId="{440E1C5E-9863-49C5-9455-44652E55B141}" destId="{80E06126-7B91-4CB9-95D2-C39E04396AD1}" srcOrd="0" destOrd="0" presId="urn:microsoft.com/office/officeart/2005/8/layout/hierarchy3"/>
    <dgm:cxn modelId="{F980B346-BBAB-47F4-AC8D-E33B89BC2CFE}" type="presOf" srcId="{F38869BB-0380-4DF2-9F72-A87D19FF3079}" destId="{AD7CA1A3-CD59-4225-B433-BB854F466549}" srcOrd="0" destOrd="0" presId="urn:microsoft.com/office/officeart/2005/8/layout/hierarchy3"/>
    <dgm:cxn modelId="{BA6DFB39-6ED2-4366-A5C3-9BA2A778E6DE}" type="presOf" srcId="{02D8376C-CA28-4358-8ECB-C4AC21EAA7CA}" destId="{99B16317-4B70-4121-8FC6-5C738B457D26}" srcOrd="0" destOrd="0" presId="urn:microsoft.com/office/officeart/2005/8/layout/hierarchy3"/>
    <dgm:cxn modelId="{5C9BAE73-1A30-43FC-9416-4AA648250281}" srcId="{ED63D5BF-E5B6-4F11-9831-D15A72663FB2}" destId="{B6249C11-5313-4BD9-9A75-78503E67E589}" srcOrd="3" destOrd="0" parTransId="{025949B7-6DB5-400E-945D-09C2BD58537B}" sibTransId="{F798C893-A00D-40ED-B711-82EEC0A02DC3}"/>
    <dgm:cxn modelId="{826E13E8-7FBF-4932-B3D6-182E942B21DF}" type="presOf" srcId="{E9FA6F39-5837-483E-835A-03CBEEF35914}" destId="{8ABB9DEB-6E22-489D-9715-6BB231DE8914}" srcOrd="0" destOrd="0" presId="urn:microsoft.com/office/officeart/2005/8/layout/hierarchy3"/>
    <dgm:cxn modelId="{2E998FE6-F588-44B5-B27A-AAAA59D1748C}" type="presOf" srcId="{F574AE57-38A3-456E-82D5-011EB6FD732B}" destId="{AA2DCD41-ECF9-42C0-9F2D-A039A7C2ACA6}" srcOrd="0" destOrd="0" presId="urn:microsoft.com/office/officeart/2005/8/layout/hierarchy3"/>
    <dgm:cxn modelId="{AD3AE0F6-C534-43C6-8D3D-0E0B145291EF}" srcId="{B6249C11-5313-4BD9-9A75-78503E67E589}" destId="{FB0F9992-1B15-4C75-AF54-0737B15E36D3}" srcOrd="1" destOrd="0" parTransId="{BEAE2AAD-049C-4E60-8068-5588E59854DF}" sibTransId="{3D414BAC-4F1E-4C91-8FB4-653E7F0FDE55}"/>
    <dgm:cxn modelId="{A899E0EB-1B7F-41C5-AE0E-0B9F2FCADB21}" srcId="{ED63D5BF-E5B6-4F11-9831-D15A72663FB2}" destId="{D20E479A-2FB3-4DCB-A702-F03032507D1B}" srcOrd="0" destOrd="0" parTransId="{902CC938-DE47-4EE2-8A10-B5561B976F1C}" sibTransId="{4D19D7F2-1F07-4292-958D-8C5AACFDBB89}"/>
    <dgm:cxn modelId="{7895F90A-8731-473D-BF36-0E4F9F1534BB}" type="presOf" srcId="{DCD34CE1-7E39-42E1-8BBA-55DFCA198B67}" destId="{0FC3438C-E9C4-4C4E-8D57-FAB4D1D1F458}" srcOrd="0" destOrd="0" presId="urn:microsoft.com/office/officeart/2005/8/layout/hierarchy3"/>
    <dgm:cxn modelId="{F917BCF1-4356-4416-AAEE-7EC60E288215}" srcId="{D20E479A-2FB3-4DCB-A702-F03032507D1B}" destId="{61C411C8-F4C5-407A-836C-22618BA1E01E}" srcOrd="0" destOrd="0" parTransId="{C52393F1-2C83-4CBE-AE92-6153A173CB5D}" sibTransId="{62236B32-3DEA-4B46-9402-EBA78EE79331}"/>
    <dgm:cxn modelId="{FB5DB8DE-0382-44A2-B197-3F5EC1BB45A5}" srcId="{B6249C11-5313-4BD9-9A75-78503E67E589}" destId="{75407BBD-427F-4237-A067-84E2A567BF2F}" srcOrd="0" destOrd="0" parTransId="{3013290D-2FDB-41E6-9AEE-DAB1D008BCE8}" sibTransId="{938971ED-A6A7-4E7D-9A26-B66B80FA0DF5}"/>
    <dgm:cxn modelId="{2F4B3C96-3AC4-42EC-97B6-88349C651C11}" type="presOf" srcId="{BF5073D6-2964-401F-9715-EE4DDE2911DE}" destId="{B9938D9B-322B-436C-850F-D3AD44D53A31}" srcOrd="0" destOrd="0" presId="urn:microsoft.com/office/officeart/2005/8/layout/hierarchy3"/>
    <dgm:cxn modelId="{0947EF50-955F-4257-992E-74DA7DC1A5D3}" srcId="{CD79D080-7737-4284-91CB-268A47B5DA80}" destId="{2FFF5B8E-089C-4E70-A99A-5D873DF92538}" srcOrd="0" destOrd="0" parTransId="{E9FA6F39-5837-483E-835A-03CBEEF35914}" sibTransId="{631291C6-C4A8-4482-AF8C-A45C6871D675}"/>
    <dgm:cxn modelId="{6EEF836E-C440-4206-9973-ACD4DCC52BF8}" type="presOf" srcId="{59B807B6-486B-4AFE-930B-3D337F98E893}" destId="{991B737D-3375-4C6C-9BDE-061257D29914}" srcOrd="0" destOrd="0" presId="urn:microsoft.com/office/officeart/2005/8/layout/hierarchy3"/>
    <dgm:cxn modelId="{7DC57C6E-0A99-401F-A10D-1F9DE05B9AF1}" type="presOf" srcId="{DE051890-871B-47C1-9643-2871AF123D25}" destId="{0702E14C-AC22-4458-BC4B-80D489116327}" srcOrd="0" destOrd="0" presId="urn:microsoft.com/office/officeart/2005/8/layout/hierarchy3"/>
    <dgm:cxn modelId="{6F752987-888F-4055-9444-F69107FB1424}" type="presOf" srcId="{CD79D080-7737-4284-91CB-268A47B5DA80}" destId="{3353E105-5C73-487B-A244-12B540CD1CF9}" srcOrd="1" destOrd="0" presId="urn:microsoft.com/office/officeart/2005/8/layout/hierarchy3"/>
    <dgm:cxn modelId="{AF288018-095B-4354-80D8-CE48E35BBF03}" type="presOf" srcId="{D20E479A-2FB3-4DCB-A702-F03032507D1B}" destId="{D8FA3C28-FB81-4CED-AB96-B6BA86F77758}" srcOrd="0" destOrd="0" presId="urn:microsoft.com/office/officeart/2005/8/layout/hierarchy3"/>
    <dgm:cxn modelId="{045B63E6-6D8A-4E82-A92E-5B074C753549}" type="presOf" srcId="{D20E479A-2FB3-4DCB-A702-F03032507D1B}" destId="{4E228949-FA7A-49B9-8CAE-B3F09FBE89A0}" srcOrd="1" destOrd="0" presId="urn:microsoft.com/office/officeart/2005/8/layout/hierarchy3"/>
    <dgm:cxn modelId="{D6FDCAB5-ADE7-45AD-9512-E2E7378FAD86}" type="presOf" srcId="{43768E3A-38D7-481A-BD91-888E07452F21}" destId="{EBEA01DE-1706-4630-902E-FECA90B2D278}" srcOrd="1" destOrd="0" presId="urn:microsoft.com/office/officeart/2005/8/layout/hierarchy3"/>
    <dgm:cxn modelId="{43E2C6C4-F10C-4B21-8921-B76F0E4D42B1}" type="presOf" srcId="{CD79D080-7737-4284-91CB-268A47B5DA80}" destId="{14EAA313-C774-4A8E-8554-1BA92DB9AEAE}" srcOrd="0" destOrd="0" presId="urn:microsoft.com/office/officeart/2005/8/layout/hierarchy3"/>
    <dgm:cxn modelId="{734D6417-3799-4569-B3FE-2600D459BAFB}" type="presParOf" srcId="{FAB51661-C4DC-4123-BAA6-8DC8738DC624}" destId="{1B4597D6-619A-4E6B-9E2E-DB800C446AEF}" srcOrd="0" destOrd="0" presId="urn:microsoft.com/office/officeart/2005/8/layout/hierarchy3"/>
    <dgm:cxn modelId="{40A7E1AE-F688-4AF5-9241-A8D0F01D4BA3}" type="presParOf" srcId="{1B4597D6-619A-4E6B-9E2E-DB800C446AEF}" destId="{CF6A8523-6DAE-4B76-BC16-E2618B7DB135}" srcOrd="0" destOrd="0" presId="urn:microsoft.com/office/officeart/2005/8/layout/hierarchy3"/>
    <dgm:cxn modelId="{EEBFEE42-5059-446B-B7D3-C32F647BBE7D}" type="presParOf" srcId="{CF6A8523-6DAE-4B76-BC16-E2618B7DB135}" destId="{D8FA3C28-FB81-4CED-AB96-B6BA86F77758}" srcOrd="0" destOrd="0" presId="urn:microsoft.com/office/officeart/2005/8/layout/hierarchy3"/>
    <dgm:cxn modelId="{25C8AB29-5DC6-47E1-87E1-A83F6AF26C3E}" type="presParOf" srcId="{CF6A8523-6DAE-4B76-BC16-E2618B7DB135}" destId="{4E228949-FA7A-49B9-8CAE-B3F09FBE89A0}" srcOrd="1" destOrd="0" presId="urn:microsoft.com/office/officeart/2005/8/layout/hierarchy3"/>
    <dgm:cxn modelId="{54D370BC-342C-462E-B4A4-E7F9F05F2957}" type="presParOf" srcId="{1B4597D6-619A-4E6B-9E2E-DB800C446AEF}" destId="{56E06A3A-27D8-4C67-A5A4-963DC4A312B2}" srcOrd="1" destOrd="0" presId="urn:microsoft.com/office/officeart/2005/8/layout/hierarchy3"/>
    <dgm:cxn modelId="{7666B79D-F831-4E0A-B1C3-BA18DF167B52}" type="presParOf" srcId="{56E06A3A-27D8-4C67-A5A4-963DC4A312B2}" destId="{B814C941-DFDC-48C4-8B81-B4FBE5287022}" srcOrd="0" destOrd="0" presId="urn:microsoft.com/office/officeart/2005/8/layout/hierarchy3"/>
    <dgm:cxn modelId="{F3C6F49F-430D-4051-9C21-600C95C33431}" type="presParOf" srcId="{56E06A3A-27D8-4C67-A5A4-963DC4A312B2}" destId="{EC8E477F-92EF-4509-AAF6-DA3E4680CBC8}" srcOrd="1" destOrd="0" presId="urn:microsoft.com/office/officeart/2005/8/layout/hierarchy3"/>
    <dgm:cxn modelId="{68C3194D-1CA5-48D7-8434-59237E6D51C0}" type="presParOf" srcId="{56E06A3A-27D8-4C67-A5A4-963DC4A312B2}" destId="{C1C13810-12EF-4473-A489-50036B0F258E}" srcOrd="2" destOrd="0" presId="urn:microsoft.com/office/officeart/2005/8/layout/hierarchy3"/>
    <dgm:cxn modelId="{5C8987D9-4C38-4C1B-B5FA-37D4DCC48813}" type="presParOf" srcId="{56E06A3A-27D8-4C67-A5A4-963DC4A312B2}" destId="{0FC3438C-E9C4-4C4E-8D57-FAB4D1D1F458}" srcOrd="3" destOrd="0" presId="urn:microsoft.com/office/officeart/2005/8/layout/hierarchy3"/>
    <dgm:cxn modelId="{D02E7E04-E425-42E0-A02C-11DAF132C92C}" type="presParOf" srcId="{FAB51661-C4DC-4123-BAA6-8DC8738DC624}" destId="{CF78F2C8-5BB3-46AD-AC4E-15AE9D410120}" srcOrd="1" destOrd="0" presId="urn:microsoft.com/office/officeart/2005/8/layout/hierarchy3"/>
    <dgm:cxn modelId="{0B9B5A7E-C4D8-4872-B867-A1D5F325D38A}" type="presParOf" srcId="{CF78F2C8-5BB3-46AD-AC4E-15AE9D410120}" destId="{DB7DB2D2-29C8-4580-B60E-AE31917057F2}" srcOrd="0" destOrd="0" presId="urn:microsoft.com/office/officeart/2005/8/layout/hierarchy3"/>
    <dgm:cxn modelId="{F12EBE56-D27B-4E4C-A3F6-F3A3C5AABF1E}" type="presParOf" srcId="{DB7DB2D2-29C8-4580-B60E-AE31917057F2}" destId="{B059AEF5-5FBC-45F0-9899-E788439A597F}" srcOrd="0" destOrd="0" presId="urn:microsoft.com/office/officeart/2005/8/layout/hierarchy3"/>
    <dgm:cxn modelId="{FD9A7024-6A13-4C64-BF83-846538104046}" type="presParOf" srcId="{DB7DB2D2-29C8-4580-B60E-AE31917057F2}" destId="{EBEA01DE-1706-4630-902E-FECA90B2D278}" srcOrd="1" destOrd="0" presId="urn:microsoft.com/office/officeart/2005/8/layout/hierarchy3"/>
    <dgm:cxn modelId="{6A1919FA-3E12-43F2-A285-6319C4535C54}" type="presParOf" srcId="{CF78F2C8-5BB3-46AD-AC4E-15AE9D410120}" destId="{1475A9F5-7D59-4BC3-A09B-3E774862FCF5}" srcOrd="1" destOrd="0" presId="urn:microsoft.com/office/officeart/2005/8/layout/hierarchy3"/>
    <dgm:cxn modelId="{114C5446-ECC9-47F2-B3C9-B52BAFAE5154}" type="presParOf" srcId="{1475A9F5-7D59-4BC3-A09B-3E774862FCF5}" destId="{99B16317-4B70-4121-8FC6-5C738B457D26}" srcOrd="0" destOrd="0" presId="urn:microsoft.com/office/officeart/2005/8/layout/hierarchy3"/>
    <dgm:cxn modelId="{5067DD29-2DCE-4272-8D6C-3488FB19DA0F}" type="presParOf" srcId="{1475A9F5-7D59-4BC3-A09B-3E774862FCF5}" destId="{80E06126-7B91-4CB9-95D2-C39E04396AD1}" srcOrd="1" destOrd="0" presId="urn:microsoft.com/office/officeart/2005/8/layout/hierarchy3"/>
    <dgm:cxn modelId="{171290A8-0FE6-4C4F-BDEF-C452EA69952C}" type="presParOf" srcId="{1475A9F5-7D59-4BC3-A09B-3E774862FCF5}" destId="{4A13E008-1EB8-43C2-AD1E-EAF13D90AB44}" srcOrd="2" destOrd="0" presId="urn:microsoft.com/office/officeart/2005/8/layout/hierarchy3"/>
    <dgm:cxn modelId="{87772AD9-1CFB-471C-90BF-C4ED94036468}" type="presParOf" srcId="{1475A9F5-7D59-4BC3-A09B-3E774862FCF5}" destId="{C0E897A4-7097-4B9D-9D08-204307D8404A}" srcOrd="3" destOrd="0" presId="urn:microsoft.com/office/officeart/2005/8/layout/hierarchy3"/>
    <dgm:cxn modelId="{A7D23140-CDF6-4306-9820-08DDAD54A8A4}" type="presParOf" srcId="{1475A9F5-7D59-4BC3-A09B-3E774862FCF5}" destId="{B9938D9B-322B-436C-850F-D3AD44D53A31}" srcOrd="4" destOrd="0" presId="urn:microsoft.com/office/officeart/2005/8/layout/hierarchy3"/>
    <dgm:cxn modelId="{97FDAF40-4C3C-4357-99A0-D6CC239B4E4E}" type="presParOf" srcId="{1475A9F5-7D59-4BC3-A09B-3E774862FCF5}" destId="{0702E14C-AC22-4458-BC4B-80D489116327}" srcOrd="5" destOrd="0" presId="urn:microsoft.com/office/officeart/2005/8/layout/hierarchy3"/>
    <dgm:cxn modelId="{FC9FB18D-478A-4B4E-8694-D6FB028F2221}" type="presParOf" srcId="{1475A9F5-7D59-4BC3-A09B-3E774862FCF5}" destId="{991B737D-3375-4C6C-9BDE-061257D29914}" srcOrd="6" destOrd="0" presId="urn:microsoft.com/office/officeart/2005/8/layout/hierarchy3"/>
    <dgm:cxn modelId="{7A9CF8AE-8379-4104-98E3-6A7E3F20C59D}" type="presParOf" srcId="{1475A9F5-7D59-4BC3-A09B-3E774862FCF5}" destId="{6539C49F-F478-4184-AB7F-6609BF00E4FB}" srcOrd="7" destOrd="0" presId="urn:microsoft.com/office/officeart/2005/8/layout/hierarchy3"/>
    <dgm:cxn modelId="{23F03F2D-73D4-400C-A30F-36F82D74052D}" type="presParOf" srcId="{FAB51661-C4DC-4123-BAA6-8DC8738DC624}" destId="{D1E4C255-1C65-447C-A448-96581C7E3E8A}" srcOrd="2" destOrd="0" presId="urn:microsoft.com/office/officeart/2005/8/layout/hierarchy3"/>
    <dgm:cxn modelId="{8CF78FF1-A0BE-45D9-A68D-B82FDACB1347}" type="presParOf" srcId="{D1E4C255-1C65-447C-A448-96581C7E3E8A}" destId="{728A68B4-865E-419C-BFD8-08F9E2FDD500}" srcOrd="0" destOrd="0" presId="urn:microsoft.com/office/officeart/2005/8/layout/hierarchy3"/>
    <dgm:cxn modelId="{00509AB8-680E-42CD-B1FA-08C13460B51A}" type="presParOf" srcId="{728A68B4-865E-419C-BFD8-08F9E2FDD500}" destId="{14EAA313-C774-4A8E-8554-1BA92DB9AEAE}" srcOrd="0" destOrd="0" presId="urn:microsoft.com/office/officeart/2005/8/layout/hierarchy3"/>
    <dgm:cxn modelId="{55610D2B-FE53-4C55-A747-86E90367DC13}" type="presParOf" srcId="{728A68B4-865E-419C-BFD8-08F9E2FDD500}" destId="{3353E105-5C73-487B-A244-12B540CD1CF9}" srcOrd="1" destOrd="0" presId="urn:microsoft.com/office/officeart/2005/8/layout/hierarchy3"/>
    <dgm:cxn modelId="{F2E7CE20-97FC-4A87-A4CA-76A9FA6C1EA7}" type="presParOf" srcId="{D1E4C255-1C65-447C-A448-96581C7E3E8A}" destId="{E07B9871-1F3F-4EC4-A828-D54753BC6C03}" srcOrd="1" destOrd="0" presId="urn:microsoft.com/office/officeart/2005/8/layout/hierarchy3"/>
    <dgm:cxn modelId="{7B68CA0B-3598-497E-900E-D3F51A6E02E9}" type="presParOf" srcId="{E07B9871-1F3F-4EC4-A828-D54753BC6C03}" destId="{8ABB9DEB-6E22-489D-9715-6BB231DE8914}" srcOrd="0" destOrd="0" presId="urn:microsoft.com/office/officeart/2005/8/layout/hierarchy3"/>
    <dgm:cxn modelId="{303B9AA3-D685-4535-AD59-2405FA155FB1}" type="presParOf" srcId="{E07B9871-1F3F-4EC4-A828-D54753BC6C03}" destId="{8643568E-478D-4343-8E5F-29FDBEBE89D8}" srcOrd="1" destOrd="0" presId="urn:microsoft.com/office/officeart/2005/8/layout/hierarchy3"/>
    <dgm:cxn modelId="{9BCB2190-E014-41DD-B124-BB919AF84DDA}" type="presParOf" srcId="{E07B9871-1F3F-4EC4-A828-D54753BC6C03}" destId="{AA2DCD41-ECF9-42C0-9F2D-A039A7C2ACA6}" srcOrd="2" destOrd="0" presId="urn:microsoft.com/office/officeart/2005/8/layout/hierarchy3"/>
    <dgm:cxn modelId="{BEEE5C1B-BE80-4449-B0C4-B3F237993F96}" type="presParOf" srcId="{E07B9871-1F3F-4EC4-A828-D54753BC6C03}" destId="{6DC1AA6A-E59C-4573-BE55-2CE33D648A93}" srcOrd="3" destOrd="0" presId="urn:microsoft.com/office/officeart/2005/8/layout/hierarchy3"/>
    <dgm:cxn modelId="{8F58BC19-DC3C-481C-A8A7-BBA523CE2851}" type="presParOf" srcId="{E07B9871-1F3F-4EC4-A828-D54753BC6C03}" destId="{AD7CA1A3-CD59-4225-B433-BB854F466549}" srcOrd="4" destOrd="0" presId="urn:microsoft.com/office/officeart/2005/8/layout/hierarchy3"/>
    <dgm:cxn modelId="{4CD3E24A-A461-4686-A6CC-EB9DC698EF52}" type="presParOf" srcId="{E07B9871-1F3F-4EC4-A828-D54753BC6C03}" destId="{6DF2997F-6011-4243-A0E2-A5E75D44575D}" srcOrd="5" destOrd="0" presId="urn:microsoft.com/office/officeart/2005/8/layout/hierarchy3"/>
    <dgm:cxn modelId="{49925D7D-B26C-4C41-83E9-7EAFD7969A6C}" type="presParOf" srcId="{FAB51661-C4DC-4123-BAA6-8DC8738DC624}" destId="{C4532BAC-AC4D-43CC-911E-C90334845EA7}" srcOrd="3" destOrd="0" presId="urn:microsoft.com/office/officeart/2005/8/layout/hierarchy3"/>
    <dgm:cxn modelId="{12EECB38-4C9E-47BD-BC9B-E6C02EEE01AD}" type="presParOf" srcId="{C4532BAC-AC4D-43CC-911E-C90334845EA7}" destId="{ECDB13E9-B0F7-4F97-9BA7-58FA9BA307EC}" srcOrd="0" destOrd="0" presId="urn:microsoft.com/office/officeart/2005/8/layout/hierarchy3"/>
    <dgm:cxn modelId="{41ED1F89-9B5B-4D4D-A6F8-98F23B7983F6}" type="presParOf" srcId="{ECDB13E9-B0F7-4F97-9BA7-58FA9BA307EC}" destId="{3D1D0661-ACD5-43F2-8A51-50CB2D0A4859}" srcOrd="0" destOrd="0" presId="urn:microsoft.com/office/officeart/2005/8/layout/hierarchy3"/>
    <dgm:cxn modelId="{6E20FAA5-5D2C-428A-B68E-714D6C81EDC2}" type="presParOf" srcId="{ECDB13E9-B0F7-4F97-9BA7-58FA9BA307EC}" destId="{91E99742-0E43-45AE-822F-ABDA1766E4C5}" srcOrd="1" destOrd="0" presId="urn:microsoft.com/office/officeart/2005/8/layout/hierarchy3"/>
    <dgm:cxn modelId="{6A2FDCCB-C68A-43A1-8669-AAFD7992DDE2}" type="presParOf" srcId="{C4532BAC-AC4D-43CC-911E-C90334845EA7}" destId="{93D3E4C9-C7AD-435F-9949-A6E519056620}" srcOrd="1" destOrd="0" presId="urn:microsoft.com/office/officeart/2005/8/layout/hierarchy3"/>
    <dgm:cxn modelId="{9BD725C6-460C-462D-8879-3B05E1F25A34}" type="presParOf" srcId="{93D3E4C9-C7AD-435F-9949-A6E519056620}" destId="{6FD69698-1507-44D8-9132-064FCBC184EE}" srcOrd="0" destOrd="0" presId="urn:microsoft.com/office/officeart/2005/8/layout/hierarchy3"/>
    <dgm:cxn modelId="{45D119A1-4A0D-428C-B819-ACE91E572094}" type="presParOf" srcId="{93D3E4C9-C7AD-435F-9949-A6E519056620}" destId="{CC6BEE3B-E429-4DB5-ACD5-57F2C56CC3E6}" srcOrd="1" destOrd="0" presId="urn:microsoft.com/office/officeart/2005/8/layout/hierarchy3"/>
    <dgm:cxn modelId="{19C35814-4D2E-4E51-9057-206A3EE9D734}" type="presParOf" srcId="{93D3E4C9-C7AD-435F-9949-A6E519056620}" destId="{0CDAB670-A189-49CD-B958-242B7A5BE8E9}" srcOrd="2" destOrd="0" presId="urn:microsoft.com/office/officeart/2005/8/layout/hierarchy3"/>
    <dgm:cxn modelId="{0C6614B6-2989-4C80-AD0A-4571BE1BB9E3}" type="presParOf" srcId="{93D3E4C9-C7AD-435F-9949-A6E519056620}" destId="{EAD901CB-950B-4C01-ACEE-44FD35A4086A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FA3C28-FB81-4CED-AB96-B6BA86F77758}">
      <dsp:nvSpPr>
        <dsp:cNvPr id="0" name=""/>
        <dsp:cNvSpPr/>
      </dsp:nvSpPr>
      <dsp:spPr>
        <a:xfrm>
          <a:off x="102999" y="3515"/>
          <a:ext cx="1386704" cy="6933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dirty="0" smtClean="0"/>
            <a:t>Увеличение посевной площади </a:t>
          </a:r>
          <a:endParaRPr lang="ru-RU" sz="1050" b="1" kern="1200" dirty="0"/>
        </a:p>
      </dsp:txBody>
      <dsp:txXfrm>
        <a:off x="123307" y="23823"/>
        <a:ext cx="1346088" cy="652736"/>
      </dsp:txXfrm>
    </dsp:sp>
    <dsp:sp modelId="{B814C941-DFDC-48C4-8B81-B4FBE5287022}">
      <dsp:nvSpPr>
        <dsp:cNvPr id="0" name=""/>
        <dsp:cNvSpPr/>
      </dsp:nvSpPr>
      <dsp:spPr>
        <a:xfrm>
          <a:off x="241670" y="696867"/>
          <a:ext cx="135863" cy="3956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5696"/>
              </a:lnTo>
              <a:lnTo>
                <a:pt x="135863" y="39569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8E477F-92EF-4509-AAF6-DA3E4680CBC8}">
      <dsp:nvSpPr>
        <dsp:cNvPr id="0" name=""/>
        <dsp:cNvSpPr/>
      </dsp:nvSpPr>
      <dsp:spPr>
        <a:xfrm>
          <a:off x="377534" y="745887"/>
          <a:ext cx="1109363" cy="6933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Селекция (на оптимальную продолжительность вегетационного периода)</a:t>
          </a:r>
          <a:endParaRPr lang="ru-RU" sz="1000" kern="1200" dirty="0"/>
        </a:p>
      </dsp:txBody>
      <dsp:txXfrm>
        <a:off x="397842" y="766195"/>
        <a:ext cx="1068747" cy="652736"/>
      </dsp:txXfrm>
    </dsp:sp>
    <dsp:sp modelId="{C1C13810-12EF-4473-A489-50036B0F258E}">
      <dsp:nvSpPr>
        <dsp:cNvPr id="0" name=""/>
        <dsp:cNvSpPr/>
      </dsp:nvSpPr>
      <dsp:spPr>
        <a:xfrm>
          <a:off x="241670" y="696867"/>
          <a:ext cx="138670" cy="13867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86704"/>
              </a:lnTo>
              <a:lnTo>
                <a:pt x="138670" y="138670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C3438C-E9C4-4C4E-8D57-FAB4D1D1F458}">
      <dsp:nvSpPr>
        <dsp:cNvPr id="0" name=""/>
        <dsp:cNvSpPr/>
      </dsp:nvSpPr>
      <dsp:spPr>
        <a:xfrm>
          <a:off x="380340" y="1736895"/>
          <a:ext cx="1109363" cy="6933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Меры государственной поддержки на развитие производства</a:t>
          </a:r>
          <a:endParaRPr lang="ru-RU" sz="1000" kern="1200" dirty="0"/>
        </a:p>
      </dsp:txBody>
      <dsp:txXfrm>
        <a:off x="400648" y="1757203"/>
        <a:ext cx="1068747" cy="652736"/>
      </dsp:txXfrm>
    </dsp:sp>
    <dsp:sp modelId="{B059AEF5-5FBC-45F0-9899-E788439A597F}">
      <dsp:nvSpPr>
        <dsp:cNvPr id="0" name=""/>
        <dsp:cNvSpPr/>
      </dsp:nvSpPr>
      <dsp:spPr>
        <a:xfrm>
          <a:off x="1836380" y="3515"/>
          <a:ext cx="2318111" cy="6933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dirty="0" smtClean="0"/>
            <a:t>Рост урожайности </a:t>
          </a:r>
          <a:endParaRPr lang="ru-RU" sz="1050" b="1" kern="1200" dirty="0"/>
        </a:p>
      </dsp:txBody>
      <dsp:txXfrm>
        <a:off x="1856688" y="23823"/>
        <a:ext cx="2277495" cy="652736"/>
      </dsp:txXfrm>
    </dsp:sp>
    <dsp:sp modelId="{99B16317-4B70-4121-8FC6-5C738B457D26}">
      <dsp:nvSpPr>
        <dsp:cNvPr id="0" name=""/>
        <dsp:cNvSpPr/>
      </dsp:nvSpPr>
      <dsp:spPr>
        <a:xfrm>
          <a:off x="2068191" y="696867"/>
          <a:ext cx="231811" cy="11116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1679"/>
              </a:lnTo>
              <a:lnTo>
                <a:pt x="231811" y="111167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E06126-7B91-4CB9-95D2-C39E04396AD1}">
      <dsp:nvSpPr>
        <dsp:cNvPr id="0" name=""/>
        <dsp:cNvSpPr/>
      </dsp:nvSpPr>
      <dsp:spPr>
        <a:xfrm>
          <a:off x="2300002" y="870205"/>
          <a:ext cx="1939710" cy="18766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Соблюдение </a:t>
          </a:r>
          <a:r>
            <a:rPr lang="ru-RU" sz="1000" kern="1200" dirty="0" err="1" smtClean="0"/>
            <a:t>агротехнологий</a:t>
          </a:r>
          <a:r>
            <a:rPr lang="ru-RU" sz="1000" kern="1200" dirty="0" smtClean="0"/>
            <a:t> в рамках зональных систем земледелия (современные технологии производства сои с предложениями по степени ее интенсификации в разрезе зон регионов РФ и групп сельскохозяйственных культур, пути сохранения почвенного плодородия и защита их от всех видов деградации, с учетом почвенно-климатических и водных ресурсов АПК регионов)</a:t>
          </a:r>
          <a:endParaRPr lang="ru-RU" sz="1000" kern="1200" dirty="0"/>
        </a:p>
      </dsp:txBody>
      <dsp:txXfrm>
        <a:off x="2354968" y="925171"/>
        <a:ext cx="1829778" cy="1766750"/>
      </dsp:txXfrm>
    </dsp:sp>
    <dsp:sp modelId="{4A13E008-1EB8-43C2-AD1E-EAF13D90AB44}">
      <dsp:nvSpPr>
        <dsp:cNvPr id="0" name=""/>
        <dsp:cNvSpPr/>
      </dsp:nvSpPr>
      <dsp:spPr>
        <a:xfrm>
          <a:off x="2068191" y="696867"/>
          <a:ext cx="231811" cy="25700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70034"/>
              </a:lnTo>
              <a:lnTo>
                <a:pt x="231811" y="257003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E897A4-7097-4B9D-9D08-204307D8404A}">
      <dsp:nvSpPr>
        <dsp:cNvPr id="0" name=""/>
        <dsp:cNvSpPr/>
      </dsp:nvSpPr>
      <dsp:spPr>
        <a:xfrm>
          <a:off x="2300002" y="2920225"/>
          <a:ext cx="1854489" cy="6933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Оптимальный состав машинно-тракторного парка</a:t>
          </a:r>
          <a:endParaRPr lang="ru-RU" sz="1000" kern="1200" dirty="0"/>
        </a:p>
      </dsp:txBody>
      <dsp:txXfrm>
        <a:off x="2320310" y="2940533"/>
        <a:ext cx="1813873" cy="652736"/>
      </dsp:txXfrm>
    </dsp:sp>
    <dsp:sp modelId="{B9938D9B-322B-436C-850F-D3AD44D53A31}">
      <dsp:nvSpPr>
        <dsp:cNvPr id="0" name=""/>
        <dsp:cNvSpPr/>
      </dsp:nvSpPr>
      <dsp:spPr>
        <a:xfrm>
          <a:off x="2068191" y="696867"/>
          <a:ext cx="231811" cy="3583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83004"/>
              </a:lnTo>
              <a:lnTo>
                <a:pt x="231811" y="358300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02E14C-AC22-4458-BC4B-80D489116327}">
      <dsp:nvSpPr>
        <dsp:cNvPr id="0" name=""/>
        <dsp:cNvSpPr/>
      </dsp:nvSpPr>
      <dsp:spPr>
        <a:xfrm>
          <a:off x="2300002" y="3786915"/>
          <a:ext cx="1854489" cy="9859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Повышение плодородия почвы (внесение органических и минеральных удобрений, химическая мелиорация кислых почв: известкование, </a:t>
          </a:r>
          <a:r>
            <a:rPr lang="ru-RU" sz="1000" kern="1200" dirty="0" err="1" smtClean="0"/>
            <a:t>фосфоритование</a:t>
          </a:r>
          <a:r>
            <a:rPr lang="ru-RU" sz="1000" kern="1200" dirty="0" smtClean="0"/>
            <a:t>, гипсование)</a:t>
          </a:r>
          <a:endParaRPr lang="ru-RU" sz="1000" kern="1200" dirty="0"/>
        </a:p>
      </dsp:txBody>
      <dsp:txXfrm>
        <a:off x="2328878" y="3815791"/>
        <a:ext cx="1796737" cy="928160"/>
      </dsp:txXfrm>
    </dsp:sp>
    <dsp:sp modelId="{991B737D-3375-4C6C-9BDE-061257D29914}">
      <dsp:nvSpPr>
        <dsp:cNvPr id="0" name=""/>
        <dsp:cNvSpPr/>
      </dsp:nvSpPr>
      <dsp:spPr>
        <a:xfrm>
          <a:off x="2068191" y="696867"/>
          <a:ext cx="231811" cy="45959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95974"/>
              </a:lnTo>
              <a:lnTo>
                <a:pt x="231811" y="45959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39C49F-F478-4184-AB7F-6609BF00E4FB}">
      <dsp:nvSpPr>
        <dsp:cNvPr id="0" name=""/>
        <dsp:cNvSpPr/>
      </dsp:nvSpPr>
      <dsp:spPr>
        <a:xfrm>
          <a:off x="2300002" y="4946165"/>
          <a:ext cx="1854489" cy="6933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Селекция и семеноводство (Федеральная научно-техническая программа развития сельского хозяйства на 2017 - 2025 годы)</a:t>
          </a:r>
          <a:endParaRPr lang="ru-RU" sz="1000" kern="1200" dirty="0"/>
        </a:p>
      </dsp:txBody>
      <dsp:txXfrm>
        <a:off x="2320310" y="4966473"/>
        <a:ext cx="1813873" cy="652736"/>
      </dsp:txXfrm>
    </dsp:sp>
    <dsp:sp modelId="{14EAA313-C774-4A8E-8554-1BA92DB9AEAE}">
      <dsp:nvSpPr>
        <dsp:cNvPr id="0" name=""/>
        <dsp:cNvSpPr/>
      </dsp:nvSpPr>
      <dsp:spPr>
        <a:xfrm>
          <a:off x="4501167" y="3515"/>
          <a:ext cx="1386704" cy="6933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dirty="0" smtClean="0"/>
            <a:t>Улучшение качества продукции</a:t>
          </a:r>
          <a:endParaRPr lang="ru-RU" sz="1050" b="1" kern="1200" dirty="0"/>
        </a:p>
      </dsp:txBody>
      <dsp:txXfrm>
        <a:off x="4521475" y="23823"/>
        <a:ext cx="1346088" cy="652736"/>
      </dsp:txXfrm>
    </dsp:sp>
    <dsp:sp modelId="{8ABB9DEB-6E22-489D-9715-6BB231DE8914}">
      <dsp:nvSpPr>
        <dsp:cNvPr id="0" name=""/>
        <dsp:cNvSpPr/>
      </dsp:nvSpPr>
      <dsp:spPr>
        <a:xfrm>
          <a:off x="4639838" y="696867"/>
          <a:ext cx="138670" cy="5200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0014"/>
              </a:lnTo>
              <a:lnTo>
                <a:pt x="138670" y="52001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43568E-478D-4343-8E5F-29FDBEBE89D8}">
      <dsp:nvSpPr>
        <dsp:cNvPr id="0" name=""/>
        <dsp:cNvSpPr/>
      </dsp:nvSpPr>
      <dsp:spPr>
        <a:xfrm>
          <a:off x="4778508" y="870205"/>
          <a:ext cx="1109363" cy="6933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Селекция </a:t>
          </a:r>
          <a:br>
            <a:rPr lang="ru-RU" sz="1000" kern="1200" dirty="0" smtClean="0"/>
          </a:br>
          <a:r>
            <a:rPr lang="ru-RU" sz="1000" kern="1200" dirty="0" smtClean="0"/>
            <a:t>(на хозяйственно-полезные признаки) </a:t>
          </a:r>
          <a:endParaRPr lang="ru-RU" sz="1000" kern="1200" dirty="0"/>
        </a:p>
      </dsp:txBody>
      <dsp:txXfrm>
        <a:off x="4798816" y="890513"/>
        <a:ext cx="1068747" cy="652736"/>
      </dsp:txXfrm>
    </dsp:sp>
    <dsp:sp modelId="{AA2DCD41-ECF9-42C0-9F2D-A039A7C2ACA6}">
      <dsp:nvSpPr>
        <dsp:cNvPr id="0" name=""/>
        <dsp:cNvSpPr/>
      </dsp:nvSpPr>
      <dsp:spPr>
        <a:xfrm>
          <a:off x="4639838" y="696867"/>
          <a:ext cx="138670" cy="13867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86704"/>
              </a:lnTo>
              <a:lnTo>
                <a:pt x="138670" y="138670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C1AA6A-E59C-4573-BE55-2CE33D648A93}">
      <dsp:nvSpPr>
        <dsp:cNvPr id="0" name=""/>
        <dsp:cNvSpPr/>
      </dsp:nvSpPr>
      <dsp:spPr>
        <a:xfrm>
          <a:off x="4778508" y="1736895"/>
          <a:ext cx="1109363" cy="6933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Техническая и технологическая модернизация АПК</a:t>
          </a:r>
          <a:endParaRPr lang="ru-RU" sz="1000" kern="1200" dirty="0"/>
        </a:p>
      </dsp:txBody>
      <dsp:txXfrm>
        <a:off x="4798816" y="1757203"/>
        <a:ext cx="1068747" cy="652736"/>
      </dsp:txXfrm>
    </dsp:sp>
    <dsp:sp modelId="{AD7CA1A3-CD59-4225-B433-BB854F466549}">
      <dsp:nvSpPr>
        <dsp:cNvPr id="0" name=""/>
        <dsp:cNvSpPr/>
      </dsp:nvSpPr>
      <dsp:spPr>
        <a:xfrm>
          <a:off x="4639838" y="696867"/>
          <a:ext cx="138670" cy="31275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27541"/>
              </a:lnTo>
              <a:lnTo>
                <a:pt x="138670" y="31275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F2997F-6011-4243-A0E2-A5E75D44575D}">
      <dsp:nvSpPr>
        <dsp:cNvPr id="0" name=""/>
        <dsp:cNvSpPr/>
      </dsp:nvSpPr>
      <dsp:spPr>
        <a:xfrm>
          <a:off x="4778508" y="2603585"/>
          <a:ext cx="1263542" cy="24416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Развитие логистической инфраструктуры: увеличение перевалочных мощностей в портах, парка вагонов, регулирование тарифов на перевозку, создание сети оптово-распределительных центров</a:t>
          </a:r>
          <a:endParaRPr lang="ru-RU" sz="1000" kern="1200" dirty="0"/>
        </a:p>
      </dsp:txBody>
      <dsp:txXfrm>
        <a:off x="4815516" y="2640593"/>
        <a:ext cx="1189526" cy="2367630"/>
      </dsp:txXfrm>
    </dsp:sp>
    <dsp:sp modelId="{3D1D0661-ACD5-43F2-8A51-50CB2D0A4859}">
      <dsp:nvSpPr>
        <dsp:cNvPr id="0" name=""/>
        <dsp:cNvSpPr/>
      </dsp:nvSpPr>
      <dsp:spPr>
        <a:xfrm>
          <a:off x="6234548" y="3515"/>
          <a:ext cx="1644991" cy="6578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dirty="0" smtClean="0"/>
            <a:t>Уменьшение зависимости продуктивности растениеводства от природных факторов</a:t>
          </a:r>
          <a:endParaRPr lang="ru-RU" sz="1050" b="1" kern="1200" dirty="0"/>
        </a:p>
      </dsp:txBody>
      <dsp:txXfrm>
        <a:off x="6253817" y="22784"/>
        <a:ext cx="1606453" cy="619356"/>
      </dsp:txXfrm>
    </dsp:sp>
    <dsp:sp modelId="{6FD69698-1507-44D8-9132-064FCBC184EE}">
      <dsp:nvSpPr>
        <dsp:cNvPr id="0" name=""/>
        <dsp:cNvSpPr/>
      </dsp:nvSpPr>
      <dsp:spPr>
        <a:xfrm>
          <a:off x="6399047" y="661409"/>
          <a:ext cx="164499" cy="5200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0014"/>
              </a:lnTo>
              <a:lnTo>
                <a:pt x="164499" y="52001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6BEE3B-E429-4DB5-ACD5-57F2C56CC3E6}">
      <dsp:nvSpPr>
        <dsp:cNvPr id="0" name=""/>
        <dsp:cNvSpPr/>
      </dsp:nvSpPr>
      <dsp:spPr>
        <a:xfrm>
          <a:off x="6563546" y="834747"/>
          <a:ext cx="2101333" cy="6933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Селекция </a:t>
          </a:r>
          <a:br>
            <a:rPr lang="ru-RU" sz="1000" kern="1200" dirty="0" smtClean="0"/>
          </a:br>
          <a:r>
            <a:rPr lang="ru-RU" sz="1000" kern="1200" dirty="0" smtClean="0"/>
            <a:t>(на засухоустойчивость)</a:t>
          </a:r>
          <a:endParaRPr lang="ru-RU" sz="1000" kern="1200" dirty="0"/>
        </a:p>
      </dsp:txBody>
      <dsp:txXfrm>
        <a:off x="6583854" y="855055"/>
        <a:ext cx="2060717" cy="652736"/>
      </dsp:txXfrm>
    </dsp:sp>
    <dsp:sp modelId="{0CDAB670-A189-49CD-B958-242B7A5BE8E9}">
      <dsp:nvSpPr>
        <dsp:cNvPr id="0" name=""/>
        <dsp:cNvSpPr/>
      </dsp:nvSpPr>
      <dsp:spPr>
        <a:xfrm>
          <a:off x="6399047" y="661409"/>
          <a:ext cx="164499" cy="13867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86704"/>
              </a:lnTo>
              <a:lnTo>
                <a:pt x="164499" y="138670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D901CB-950B-4C01-ACEE-44FD35A4086A}">
      <dsp:nvSpPr>
        <dsp:cNvPr id="0" name=""/>
        <dsp:cNvSpPr/>
      </dsp:nvSpPr>
      <dsp:spPr>
        <a:xfrm>
          <a:off x="6563546" y="1701437"/>
          <a:ext cx="2139562" cy="6933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Развитие мелиоративных систем (систем орошения)</a:t>
          </a:r>
          <a:endParaRPr lang="ru-RU" sz="1000" kern="1200" dirty="0"/>
        </a:p>
      </dsp:txBody>
      <dsp:txXfrm>
        <a:off x="6583854" y="1721745"/>
        <a:ext cx="2098946" cy="6527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0.06562</cdr:x>
      <cdr:y>0.67077</cdr:y>
    </cdr:from>
    <cdr:to>
      <cdr:x>0.10359</cdr:x>
      <cdr:y>0.70827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46558" y="3864054"/>
          <a:ext cx="432048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7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0.12258</cdr:x>
      <cdr:y>0.73327</cdr:y>
    </cdr:from>
    <cdr:to>
      <cdr:x>0.16056</cdr:x>
      <cdr:y>0.77077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394630" y="4224094"/>
          <a:ext cx="432048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/>
            <a:t>4</a:t>
          </a:r>
        </a:p>
      </cdr:txBody>
    </cdr:sp>
  </cdr:relSizeAnchor>
  <cdr:relSizeAnchor xmlns:cdr="http://schemas.openxmlformats.org/drawingml/2006/chartDrawing">
    <cdr:from>
      <cdr:x>0.1922</cdr:x>
      <cdr:y>0.70827</cdr:y>
    </cdr:from>
    <cdr:to>
      <cdr:x>0.23018</cdr:x>
      <cdr:y>0.74577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186718" y="4080078"/>
          <a:ext cx="432048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5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0.25549</cdr:x>
      <cdr:y>0.75827</cdr:y>
    </cdr:from>
    <cdr:to>
      <cdr:x>0.29347</cdr:x>
      <cdr:y>0.79577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906798" y="4368110"/>
          <a:ext cx="432048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3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0.31878</cdr:x>
      <cdr:y>0.63327</cdr:y>
    </cdr:from>
    <cdr:to>
      <cdr:x>0.35676</cdr:x>
      <cdr:y>0.67077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626878" y="3648030"/>
          <a:ext cx="432048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8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0.38207</cdr:x>
      <cdr:y>0.69577</cdr:y>
    </cdr:from>
    <cdr:to>
      <cdr:x>0.42005</cdr:x>
      <cdr:y>0.73327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346958" y="4008070"/>
          <a:ext cx="432048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5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0.44537</cdr:x>
      <cdr:y>0.40827</cdr:y>
    </cdr:from>
    <cdr:to>
      <cdr:x>0.48334</cdr:x>
      <cdr:y>0.44577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067038" y="2351886"/>
          <a:ext cx="432048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18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0.50866</cdr:x>
      <cdr:y>0.25827</cdr:y>
    </cdr:from>
    <cdr:to>
      <cdr:x>0.54663</cdr:x>
      <cdr:y>0.29577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787118" y="1487790"/>
          <a:ext cx="432048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25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0.57195</cdr:x>
      <cdr:y>0.52077</cdr:y>
    </cdr:from>
    <cdr:to>
      <cdr:x>0.60992</cdr:x>
      <cdr:y>0.55827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6507198" y="2999958"/>
          <a:ext cx="432048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13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0.63524</cdr:x>
      <cdr:y>0.18327</cdr:y>
    </cdr:from>
    <cdr:to>
      <cdr:x>0.67321</cdr:x>
      <cdr:y>0.22077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7227278" y="1055742"/>
          <a:ext cx="432048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28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0.69853</cdr:x>
      <cdr:y>0.49577</cdr:y>
    </cdr:from>
    <cdr:to>
      <cdr:x>0.7365</cdr:x>
      <cdr:y>0.53327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7947358" y="2855942"/>
          <a:ext cx="432048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14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0.76182</cdr:x>
      <cdr:y>0.32077</cdr:y>
    </cdr:from>
    <cdr:to>
      <cdr:x>0.7998</cdr:x>
      <cdr:y>0.35827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8667438" y="1847830"/>
          <a:ext cx="432048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22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0.82511</cdr:x>
      <cdr:y>0.32077</cdr:y>
    </cdr:from>
    <cdr:to>
      <cdr:x>0.86309</cdr:x>
      <cdr:y>0.35827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9387518" y="1847830"/>
          <a:ext cx="432048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22</a:t>
          </a:r>
          <a:endParaRPr lang="ru-RU" sz="14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84871" cy="500936"/>
          </a:xfrm>
          <a:prstGeom prst="rect">
            <a:avLst/>
          </a:prstGeom>
        </p:spPr>
        <p:txBody>
          <a:bodyPr vert="horz" lIns="92290" tIns="46146" rIns="92290" bIns="4614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702" y="0"/>
            <a:ext cx="2984871" cy="500936"/>
          </a:xfrm>
          <a:prstGeom prst="rect">
            <a:avLst/>
          </a:prstGeom>
        </p:spPr>
        <p:txBody>
          <a:bodyPr vert="horz" lIns="92290" tIns="46146" rIns="92290" bIns="46146" rtlCol="0"/>
          <a:lstStyle>
            <a:lvl1pPr algn="r">
              <a:defRPr sz="1200"/>
            </a:lvl1pPr>
          </a:lstStyle>
          <a:p>
            <a:fld id="{97DDE057-B7A5-4882-A679-77638450DE3F}" type="datetimeFigureOut">
              <a:rPr lang="ru-RU" smtClean="0"/>
              <a:t>21.01.2020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1388" y="752475"/>
            <a:ext cx="5006975" cy="37544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90" tIns="46146" rIns="92290" bIns="4614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8890"/>
            <a:ext cx="5510530" cy="4508421"/>
          </a:xfrm>
          <a:prstGeom prst="rect">
            <a:avLst/>
          </a:prstGeom>
        </p:spPr>
        <p:txBody>
          <a:bodyPr vert="horz" lIns="92290" tIns="46146" rIns="92290" bIns="4614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516042"/>
            <a:ext cx="2984871" cy="500936"/>
          </a:xfrm>
          <a:prstGeom prst="rect">
            <a:avLst/>
          </a:prstGeom>
        </p:spPr>
        <p:txBody>
          <a:bodyPr vert="horz" lIns="92290" tIns="46146" rIns="92290" bIns="4614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702" y="9516042"/>
            <a:ext cx="2984871" cy="500936"/>
          </a:xfrm>
          <a:prstGeom prst="rect">
            <a:avLst/>
          </a:prstGeom>
        </p:spPr>
        <p:txBody>
          <a:bodyPr vert="horz" lIns="92290" tIns="46146" rIns="92290" bIns="46146" rtlCol="0" anchor="b"/>
          <a:lstStyle>
            <a:lvl1pPr algn="r">
              <a:defRPr sz="1200"/>
            </a:lvl1pPr>
          </a:lstStyle>
          <a:p>
            <a:fld id="{547A7E64-6757-44AB-A312-145268FD10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486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54" algn="l" defTabSz="9141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10" algn="l" defTabSz="9141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162" algn="l" defTabSz="9141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215" algn="l" defTabSz="9141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265" algn="l" defTabSz="9141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323" algn="l" defTabSz="9141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375" algn="l" defTabSz="9141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430" algn="l" defTabSz="9141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50984" indent="-28884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55361" indent="-231072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17504" indent="-231072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79649" indent="-231072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41793" indent="-23107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3003937" indent="-23107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66082" indent="-23107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928225" indent="-23107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1844F7AD-10C1-4D78-BF44-5F2922AA1522}" type="slidenum">
              <a:rPr lang="ru-RU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 dirty="0" smtClean="0"/>
          </a:p>
        </p:txBody>
      </p:sp>
      <p:sp>
        <p:nvSpPr>
          <p:cNvPr id="1741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46150" y="752475"/>
            <a:ext cx="5006975" cy="37560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2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980" tIns="45987" rIns="91980" bIns="45987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837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1388" y="752475"/>
            <a:ext cx="5006975" cy="3754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7A7E64-6757-44AB-A312-145268FD10C9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1660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1388" y="752475"/>
            <a:ext cx="5006975" cy="3754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BBD87-332D-4AAC-BFEC-1D32557521C2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7155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9988" y="690563"/>
            <a:ext cx="4603750" cy="3452812"/>
          </a:xfrm>
          <a:prstGeom prst="rect">
            <a:avLst/>
          </a:prstGeom>
        </p:spPr>
      </p:sp>
      <p:sp>
        <p:nvSpPr>
          <p:cNvPr id="313" name="PlaceHolder 2"/>
          <p:cNvSpPr>
            <a:spLocks noGrp="1"/>
          </p:cNvSpPr>
          <p:nvPr>
            <p:ph type="body"/>
          </p:nvPr>
        </p:nvSpPr>
        <p:spPr>
          <a:xfrm>
            <a:off x="694030" y="4376108"/>
            <a:ext cx="5552601" cy="4145241"/>
          </a:xfrm>
          <a:prstGeom prst="rect">
            <a:avLst/>
          </a:prstGeom>
        </p:spPr>
        <p:txBody>
          <a:bodyPr>
            <a:noAutofit/>
          </a:bodyPr>
          <a:lstStyle/>
          <a:p>
            <a:pPr marL="218009" indent="-218009"/>
            <a:endParaRPr lang="ru-RU" sz="2000" spc="-1" dirty="0">
              <a:latin typeface="Arial"/>
            </a:endParaRPr>
          </a:p>
        </p:txBody>
      </p:sp>
      <p:sp>
        <p:nvSpPr>
          <p:cNvPr id="314" name="TextShape 3"/>
          <p:cNvSpPr txBox="1"/>
          <p:nvPr/>
        </p:nvSpPr>
        <p:spPr>
          <a:xfrm>
            <a:off x="3931852" y="8750544"/>
            <a:ext cx="3007337" cy="460397"/>
          </a:xfrm>
          <a:prstGeom prst="rect">
            <a:avLst/>
          </a:prstGeom>
          <a:noFill/>
          <a:ln>
            <a:noFill/>
          </a:ln>
        </p:spPr>
        <p:txBody>
          <a:bodyPr lIns="92290" tIns="46145" rIns="92290" bIns="46145" anchor="b">
            <a:noAutofit/>
          </a:bodyPr>
          <a:lstStyle/>
          <a:p>
            <a:pPr algn="r"/>
            <a:fld id="{7464CA1E-098B-4847-9BF7-F98E48E0017A}" type="slidenum">
              <a:rPr lang="ru-RU" sz="1200" spc="-1">
                <a:solidFill>
                  <a:srgbClr val="000000"/>
                </a:solidFill>
              </a:rPr>
              <a:pPr algn="r"/>
              <a:t>4</a:t>
            </a:fld>
            <a:endParaRPr lang="ru-RU" sz="1200" spc="-1">
              <a:solidFill>
                <a:prstClr val="black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783498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1388" y="752475"/>
            <a:ext cx="5006975" cy="37544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2904">
              <a:defRPr/>
            </a:pPr>
            <a:r>
              <a:rPr lang="ru-RU" baseline="0" smtClean="0"/>
              <a:t>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BBD87-332D-4AAC-BFEC-1D32557521C2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813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38213" y="750888"/>
            <a:ext cx="5011737" cy="37576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87FE380-052E-438D-9F38-C2BAFB660144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230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38213" y="750888"/>
            <a:ext cx="5011737" cy="37576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6BBD87-332D-4AAC-BFEC-1D32557521C2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7330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50984" indent="-28884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55361" indent="-231072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17504" indent="-231072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79649" indent="-231072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41793" indent="-23107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3003937" indent="-23107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66082" indent="-23107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928225" indent="-23107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1844F7AD-10C1-4D78-BF44-5F2922AA1522}" type="slidenum">
              <a:rPr lang="ru-RU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 smtClean="0"/>
          </a:p>
        </p:txBody>
      </p:sp>
      <p:sp>
        <p:nvSpPr>
          <p:cNvPr id="1741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46150" y="752475"/>
            <a:ext cx="5006975" cy="37560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2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980" tIns="45987" rIns="91980" bIns="45987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z="1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450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2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4" y="440690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4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2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3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4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1" y="160021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1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4" indent="0">
              <a:buNone/>
              <a:defRPr sz="2000" b="1"/>
            </a:lvl2pPr>
            <a:lvl3pPr marL="914110" indent="0">
              <a:buNone/>
              <a:defRPr sz="1800" b="1"/>
            </a:lvl3pPr>
            <a:lvl4pPr marL="1371162" indent="0">
              <a:buNone/>
              <a:defRPr sz="1600" b="1"/>
            </a:lvl4pPr>
            <a:lvl5pPr marL="1828215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3" indent="0">
              <a:buNone/>
              <a:defRPr sz="1600" b="1"/>
            </a:lvl7pPr>
            <a:lvl8pPr marL="3199375" indent="0">
              <a:buNone/>
              <a:defRPr sz="1600" b="1"/>
            </a:lvl8pPr>
            <a:lvl9pPr marL="365643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8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4" indent="0">
              <a:buNone/>
              <a:defRPr sz="2000" b="1"/>
            </a:lvl2pPr>
            <a:lvl3pPr marL="914110" indent="0">
              <a:buNone/>
              <a:defRPr sz="1800" b="1"/>
            </a:lvl3pPr>
            <a:lvl4pPr marL="1371162" indent="0">
              <a:buNone/>
              <a:defRPr sz="1600" b="1"/>
            </a:lvl4pPr>
            <a:lvl5pPr marL="1828215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3" indent="0">
              <a:buNone/>
              <a:defRPr sz="1600" b="1"/>
            </a:lvl7pPr>
            <a:lvl8pPr marL="3199375" indent="0">
              <a:buNone/>
              <a:defRPr sz="1600" b="1"/>
            </a:lvl8pPr>
            <a:lvl9pPr marL="365643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2174880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6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435108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54" indent="0">
              <a:buNone/>
              <a:defRPr sz="1200"/>
            </a:lvl2pPr>
            <a:lvl3pPr marL="914110" indent="0">
              <a:buNone/>
              <a:defRPr sz="1000"/>
            </a:lvl3pPr>
            <a:lvl4pPr marL="1371162" indent="0">
              <a:buNone/>
              <a:defRPr sz="900"/>
            </a:lvl4pPr>
            <a:lvl5pPr marL="1828215" indent="0">
              <a:buNone/>
              <a:defRPr sz="900"/>
            </a:lvl5pPr>
            <a:lvl6pPr marL="2285265" indent="0">
              <a:buNone/>
              <a:defRPr sz="900"/>
            </a:lvl6pPr>
            <a:lvl7pPr marL="2742323" indent="0">
              <a:buNone/>
              <a:defRPr sz="900"/>
            </a:lvl7pPr>
            <a:lvl8pPr marL="3199375" indent="0">
              <a:buNone/>
              <a:defRPr sz="900"/>
            </a:lvl8pPr>
            <a:lvl9pPr marL="365643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5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80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54" indent="0">
              <a:buNone/>
              <a:defRPr sz="2800"/>
            </a:lvl2pPr>
            <a:lvl3pPr marL="914110" indent="0">
              <a:buNone/>
              <a:defRPr sz="2400"/>
            </a:lvl3pPr>
            <a:lvl4pPr marL="1371162" indent="0">
              <a:buNone/>
              <a:defRPr sz="2000"/>
            </a:lvl4pPr>
            <a:lvl5pPr marL="1828215" indent="0">
              <a:buNone/>
              <a:defRPr sz="2000"/>
            </a:lvl5pPr>
            <a:lvl6pPr marL="2285265" indent="0">
              <a:buNone/>
              <a:defRPr sz="2000"/>
            </a:lvl6pPr>
            <a:lvl7pPr marL="2742323" indent="0">
              <a:buNone/>
              <a:defRPr sz="2000"/>
            </a:lvl7pPr>
            <a:lvl8pPr marL="3199375" indent="0">
              <a:buNone/>
              <a:defRPr sz="2000"/>
            </a:lvl8pPr>
            <a:lvl9pPr marL="365643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54" indent="0">
              <a:buNone/>
              <a:defRPr sz="1200"/>
            </a:lvl2pPr>
            <a:lvl3pPr marL="914110" indent="0">
              <a:buNone/>
              <a:defRPr sz="1000"/>
            </a:lvl3pPr>
            <a:lvl4pPr marL="1371162" indent="0">
              <a:buNone/>
              <a:defRPr sz="900"/>
            </a:lvl4pPr>
            <a:lvl5pPr marL="1828215" indent="0">
              <a:buNone/>
              <a:defRPr sz="900"/>
            </a:lvl5pPr>
            <a:lvl6pPr marL="2285265" indent="0">
              <a:buNone/>
              <a:defRPr sz="900"/>
            </a:lvl6pPr>
            <a:lvl7pPr marL="2742323" indent="0">
              <a:buNone/>
              <a:defRPr sz="900"/>
            </a:lvl7pPr>
            <a:lvl8pPr marL="3199375" indent="0">
              <a:buNone/>
              <a:defRPr sz="900"/>
            </a:lvl8pPr>
            <a:lvl9pPr marL="365643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1" y="274644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44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A4221-12DA-4FFB-B50B-251DA3F873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8492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2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23E8-592D-4482-9F46-8EE9FCD31E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520B2-C6D8-45D6-8EE5-D9C81CB820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0841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23E8-592D-4482-9F46-8EE9FCD31E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520B2-C6D8-45D6-8EE5-D9C81CB820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0441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4" y="440690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4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2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3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4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23E8-592D-4482-9F46-8EE9FCD31E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520B2-C6D8-45D6-8EE5-D9C81CB820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903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1" y="160021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1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23E8-592D-4482-9F46-8EE9FCD31E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520B2-C6D8-45D6-8EE5-D9C81CB820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4631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4" indent="0">
              <a:buNone/>
              <a:defRPr sz="2000" b="1"/>
            </a:lvl2pPr>
            <a:lvl3pPr marL="914110" indent="0">
              <a:buNone/>
              <a:defRPr sz="1800" b="1"/>
            </a:lvl3pPr>
            <a:lvl4pPr marL="1371162" indent="0">
              <a:buNone/>
              <a:defRPr sz="1600" b="1"/>
            </a:lvl4pPr>
            <a:lvl5pPr marL="1828215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3" indent="0">
              <a:buNone/>
              <a:defRPr sz="1600" b="1"/>
            </a:lvl7pPr>
            <a:lvl8pPr marL="3199375" indent="0">
              <a:buNone/>
              <a:defRPr sz="1600" b="1"/>
            </a:lvl8pPr>
            <a:lvl9pPr marL="365643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8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4" indent="0">
              <a:buNone/>
              <a:defRPr sz="2000" b="1"/>
            </a:lvl2pPr>
            <a:lvl3pPr marL="914110" indent="0">
              <a:buNone/>
              <a:defRPr sz="1800" b="1"/>
            </a:lvl3pPr>
            <a:lvl4pPr marL="1371162" indent="0">
              <a:buNone/>
              <a:defRPr sz="1600" b="1"/>
            </a:lvl4pPr>
            <a:lvl5pPr marL="1828215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3" indent="0">
              <a:buNone/>
              <a:defRPr sz="1600" b="1"/>
            </a:lvl7pPr>
            <a:lvl8pPr marL="3199375" indent="0">
              <a:buNone/>
              <a:defRPr sz="1600" b="1"/>
            </a:lvl8pPr>
            <a:lvl9pPr marL="365643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8" y="2174880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23E8-592D-4482-9F46-8EE9FCD31E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520B2-C6D8-45D6-8EE5-D9C81CB820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4139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23E8-592D-4482-9F46-8EE9FCD31E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520B2-C6D8-45D6-8EE5-D9C81CB820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924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23E8-592D-4482-9F46-8EE9FCD31E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520B2-C6D8-45D6-8EE5-D9C81CB820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056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6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435108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54" indent="0">
              <a:buNone/>
              <a:defRPr sz="1200"/>
            </a:lvl2pPr>
            <a:lvl3pPr marL="914110" indent="0">
              <a:buNone/>
              <a:defRPr sz="1000"/>
            </a:lvl3pPr>
            <a:lvl4pPr marL="1371162" indent="0">
              <a:buNone/>
              <a:defRPr sz="900"/>
            </a:lvl4pPr>
            <a:lvl5pPr marL="1828215" indent="0">
              <a:buNone/>
              <a:defRPr sz="900"/>
            </a:lvl5pPr>
            <a:lvl6pPr marL="2285265" indent="0">
              <a:buNone/>
              <a:defRPr sz="900"/>
            </a:lvl6pPr>
            <a:lvl7pPr marL="2742323" indent="0">
              <a:buNone/>
              <a:defRPr sz="900"/>
            </a:lvl7pPr>
            <a:lvl8pPr marL="3199375" indent="0">
              <a:buNone/>
              <a:defRPr sz="900"/>
            </a:lvl8pPr>
            <a:lvl9pPr marL="365643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23E8-592D-4482-9F46-8EE9FCD31E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520B2-C6D8-45D6-8EE5-D9C81CB820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9881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5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80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54" indent="0">
              <a:buNone/>
              <a:defRPr sz="2800"/>
            </a:lvl2pPr>
            <a:lvl3pPr marL="914110" indent="0">
              <a:buNone/>
              <a:defRPr sz="2400"/>
            </a:lvl3pPr>
            <a:lvl4pPr marL="1371162" indent="0">
              <a:buNone/>
              <a:defRPr sz="2000"/>
            </a:lvl4pPr>
            <a:lvl5pPr marL="1828215" indent="0">
              <a:buNone/>
              <a:defRPr sz="2000"/>
            </a:lvl5pPr>
            <a:lvl6pPr marL="2285265" indent="0">
              <a:buNone/>
              <a:defRPr sz="2000"/>
            </a:lvl6pPr>
            <a:lvl7pPr marL="2742323" indent="0">
              <a:buNone/>
              <a:defRPr sz="2000"/>
            </a:lvl7pPr>
            <a:lvl8pPr marL="3199375" indent="0">
              <a:buNone/>
              <a:defRPr sz="2000"/>
            </a:lvl8pPr>
            <a:lvl9pPr marL="365643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54" indent="0">
              <a:buNone/>
              <a:defRPr sz="1200"/>
            </a:lvl2pPr>
            <a:lvl3pPr marL="914110" indent="0">
              <a:buNone/>
              <a:defRPr sz="1000"/>
            </a:lvl3pPr>
            <a:lvl4pPr marL="1371162" indent="0">
              <a:buNone/>
              <a:defRPr sz="900"/>
            </a:lvl4pPr>
            <a:lvl5pPr marL="1828215" indent="0">
              <a:buNone/>
              <a:defRPr sz="900"/>
            </a:lvl5pPr>
            <a:lvl6pPr marL="2285265" indent="0">
              <a:buNone/>
              <a:defRPr sz="900"/>
            </a:lvl6pPr>
            <a:lvl7pPr marL="2742323" indent="0">
              <a:buNone/>
              <a:defRPr sz="900"/>
            </a:lvl7pPr>
            <a:lvl8pPr marL="3199375" indent="0">
              <a:buNone/>
              <a:defRPr sz="900"/>
            </a:lvl8pPr>
            <a:lvl9pPr marL="365643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23E8-592D-4482-9F46-8EE9FCD31E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520B2-C6D8-45D6-8EE5-D9C81CB820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9481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23E8-592D-4482-9F46-8EE9FCD31E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520B2-C6D8-45D6-8EE5-D9C81CB820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4053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1" y="274644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123E8-592D-4482-9F46-8EE9FCD31E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520B2-C6D8-45D6-8EE5-D9C81CB820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8787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44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A4221-12DA-4FFB-B50B-251DA3F873F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0798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9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7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5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4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3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FD07F-845E-44A3-86FF-8196A9CF6D3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E53B-5CFB-4100-97F6-1F783088681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471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FC849-9E74-4BC8-ADCF-1752E30E70E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E53B-5CFB-4100-97F6-1F783088681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7382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4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4" y="290672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91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8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74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66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5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84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5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A4779-0249-49D3-916A-7A856AA4E2A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E53B-5CFB-4100-97F6-1F783088681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1507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1" y="160021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1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E9AD5-C82B-439F-98BC-94C8F2FB233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E53B-5CFB-4100-97F6-1F783088681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9784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17" indent="0">
              <a:buNone/>
              <a:defRPr sz="2000" b="1"/>
            </a:lvl2pPr>
            <a:lvl3pPr marL="913833" indent="0">
              <a:buNone/>
              <a:defRPr sz="1800" b="1"/>
            </a:lvl3pPr>
            <a:lvl4pPr marL="1370747" indent="0">
              <a:buNone/>
              <a:defRPr sz="1600" b="1"/>
            </a:lvl4pPr>
            <a:lvl5pPr marL="1827663" indent="0">
              <a:buNone/>
              <a:defRPr sz="1600" b="1"/>
            </a:lvl5pPr>
            <a:lvl6pPr marL="2284577" indent="0">
              <a:buNone/>
              <a:defRPr sz="1600" b="1"/>
            </a:lvl6pPr>
            <a:lvl7pPr marL="2741495" indent="0">
              <a:buNone/>
              <a:defRPr sz="1600" b="1"/>
            </a:lvl7pPr>
            <a:lvl8pPr marL="3198409" indent="0">
              <a:buNone/>
              <a:defRPr sz="1600" b="1"/>
            </a:lvl8pPr>
            <a:lvl9pPr marL="3655327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8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17" indent="0">
              <a:buNone/>
              <a:defRPr sz="2000" b="1"/>
            </a:lvl2pPr>
            <a:lvl3pPr marL="913833" indent="0">
              <a:buNone/>
              <a:defRPr sz="1800" b="1"/>
            </a:lvl3pPr>
            <a:lvl4pPr marL="1370747" indent="0">
              <a:buNone/>
              <a:defRPr sz="1600" b="1"/>
            </a:lvl4pPr>
            <a:lvl5pPr marL="1827663" indent="0">
              <a:buNone/>
              <a:defRPr sz="1600" b="1"/>
            </a:lvl5pPr>
            <a:lvl6pPr marL="2284577" indent="0">
              <a:buNone/>
              <a:defRPr sz="1600" b="1"/>
            </a:lvl6pPr>
            <a:lvl7pPr marL="2741495" indent="0">
              <a:buNone/>
              <a:defRPr sz="1600" b="1"/>
            </a:lvl7pPr>
            <a:lvl8pPr marL="3198409" indent="0">
              <a:buNone/>
              <a:defRPr sz="1600" b="1"/>
            </a:lvl8pPr>
            <a:lvl9pPr marL="3655327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31" y="2174880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5F23B-FEF3-4388-9229-55B5995F951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E53B-5CFB-4100-97F6-1F783088681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5146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74034-CFBF-48FC-BF17-B9B5F29EFFC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E53B-5CFB-4100-97F6-1F783088681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7533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D26C7-81E7-4952-99B7-6E269137892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E53B-5CFB-4100-97F6-1F783088681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8076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6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435108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917" indent="0">
              <a:buNone/>
              <a:defRPr sz="1200"/>
            </a:lvl2pPr>
            <a:lvl3pPr marL="913833" indent="0">
              <a:buNone/>
              <a:defRPr sz="1000"/>
            </a:lvl3pPr>
            <a:lvl4pPr marL="1370747" indent="0">
              <a:buNone/>
              <a:defRPr sz="900"/>
            </a:lvl4pPr>
            <a:lvl5pPr marL="1827663" indent="0">
              <a:buNone/>
              <a:defRPr sz="900"/>
            </a:lvl5pPr>
            <a:lvl6pPr marL="2284577" indent="0">
              <a:buNone/>
              <a:defRPr sz="900"/>
            </a:lvl6pPr>
            <a:lvl7pPr marL="2741495" indent="0">
              <a:buNone/>
              <a:defRPr sz="900"/>
            </a:lvl7pPr>
            <a:lvl8pPr marL="3198409" indent="0">
              <a:buNone/>
              <a:defRPr sz="900"/>
            </a:lvl8pPr>
            <a:lvl9pPr marL="3655327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306B2-54E0-4B12-A692-C8282E9CE00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E53B-5CFB-4100-97F6-1F783088681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8121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5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80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917" indent="0">
              <a:buNone/>
              <a:defRPr sz="2800"/>
            </a:lvl2pPr>
            <a:lvl3pPr marL="913833" indent="0">
              <a:buNone/>
              <a:defRPr sz="2400"/>
            </a:lvl3pPr>
            <a:lvl4pPr marL="1370747" indent="0">
              <a:buNone/>
              <a:defRPr sz="2000"/>
            </a:lvl4pPr>
            <a:lvl5pPr marL="1827663" indent="0">
              <a:buNone/>
              <a:defRPr sz="2000"/>
            </a:lvl5pPr>
            <a:lvl6pPr marL="2284577" indent="0">
              <a:buNone/>
              <a:defRPr sz="2000"/>
            </a:lvl6pPr>
            <a:lvl7pPr marL="2741495" indent="0">
              <a:buNone/>
              <a:defRPr sz="2000"/>
            </a:lvl7pPr>
            <a:lvl8pPr marL="3198409" indent="0">
              <a:buNone/>
              <a:defRPr sz="2000"/>
            </a:lvl8pPr>
            <a:lvl9pPr marL="3655327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917" indent="0">
              <a:buNone/>
              <a:defRPr sz="1200"/>
            </a:lvl2pPr>
            <a:lvl3pPr marL="913833" indent="0">
              <a:buNone/>
              <a:defRPr sz="1000"/>
            </a:lvl3pPr>
            <a:lvl4pPr marL="1370747" indent="0">
              <a:buNone/>
              <a:defRPr sz="900"/>
            </a:lvl4pPr>
            <a:lvl5pPr marL="1827663" indent="0">
              <a:buNone/>
              <a:defRPr sz="900"/>
            </a:lvl5pPr>
            <a:lvl6pPr marL="2284577" indent="0">
              <a:buNone/>
              <a:defRPr sz="900"/>
            </a:lvl6pPr>
            <a:lvl7pPr marL="2741495" indent="0">
              <a:buNone/>
              <a:defRPr sz="900"/>
            </a:lvl7pPr>
            <a:lvl8pPr marL="3198409" indent="0">
              <a:buNone/>
              <a:defRPr sz="900"/>
            </a:lvl8pPr>
            <a:lvl9pPr marL="3655327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CAC7F-733F-4214-8865-48B05AD1FA0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E53B-5CFB-4100-97F6-1F783088681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6208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8615B-17B6-4EEB-9170-48FB464214F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E53B-5CFB-4100-97F6-1F783088681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214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1" y="274646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363C1-63AE-4AB8-B1FB-92CD1B3F3A5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91E53B-5CFB-4100-97F6-1F783088681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7602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1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2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2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8176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5745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4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4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3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0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09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812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515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218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19921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624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9479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1" y="160020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9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93867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21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33" indent="0">
              <a:buNone/>
              <a:defRPr sz="2000" b="1"/>
            </a:lvl2pPr>
            <a:lvl3pPr marL="914063" indent="0">
              <a:buNone/>
              <a:defRPr sz="1900" b="1"/>
            </a:lvl3pPr>
            <a:lvl4pPr marL="1371093" indent="0">
              <a:buNone/>
              <a:defRPr sz="1600" b="1"/>
            </a:lvl4pPr>
            <a:lvl5pPr marL="1828124" indent="0">
              <a:buNone/>
              <a:defRPr sz="1600" b="1"/>
            </a:lvl5pPr>
            <a:lvl6pPr marL="2285154" indent="0">
              <a:buNone/>
              <a:defRPr sz="1600" b="1"/>
            </a:lvl6pPr>
            <a:lvl7pPr marL="2742183" indent="0">
              <a:buNone/>
              <a:defRPr sz="1600" b="1"/>
            </a:lvl7pPr>
            <a:lvl8pPr marL="3199216" indent="0">
              <a:buNone/>
              <a:defRPr sz="1600" b="1"/>
            </a:lvl8pPr>
            <a:lvl9pPr marL="365624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8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21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33" indent="0">
              <a:buNone/>
              <a:defRPr sz="2000" b="1"/>
            </a:lvl2pPr>
            <a:lvl3pPr marL="914063" indent="0">
              <a:buNone/>
              <a:defRPr sz="1900" b="1"/>
            </a:lvl3pPr>
            <a:lvl4pPr marL="1371093" indent="0">
              <a:buNone/>
              <a:defRPr sz="1600" b="1"/>
            </a:lvl4pPr>
            <a:lvl5pPr marL="1828124" indent="0">
              <a:buNone/>
              <a:defRPr sz="1600" b="1"/>
            </a:lvl5pPr>
            <a:lvl6pPr marL="2285154" indent="0">
              <a:buNone/>
              <a:defRPr sz="1600" b="1"/>
            </a:lvl6pPr>
            <a:lvl7pPr marL="2742183" indent="0">
              <a:buNone/>
              <a:defRPr sz="1600" b="1"/>
            </a:lvl7pPr>
            <a:lvl8pPr marL="3199216" indent="0">
              <a:buNone/>
              <a:defRPr sz="1600" b="1"/>
            </a:lvl8pPr>
            <a:lvl9pPr marL="3656248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2174880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79671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7756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69614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73056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435108"/>
            <a:ext cx="300831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033" indent="0">
              <a:buNone/>
              <a:defRPr sz="1200"/>
            </a:lvl2pPr>
            <a:lvl3pPr marL="914063" indent="0">
              <a:buNone/>
              <a:defRPr sz="1100"/>
            </a:lvl3pPr>
            <a:lvl4pPr marL="1371093" indent="0">
              <a:buNone/>
              <a:defRPr sz="900"/>
            </a:lvl4pPr>
            <a:lvl5pPr marL="1828124" indent="0">
              <a:buNone/>
              <a:defRPr sz="900"/>
            </a:lvl5pPr>
            <a:lvl6pPr marL="2285154" indent="0">
              <a:buNone/>
              <a:defRPr sz="900"/>
            </a:lvl6pPr>
            <a:lvl7pPr marL="2742183" indent="0">
              <a:buNone/>
              <a:defRPr sz="900"/>
            </a:lvl7pPr>
            <a:lvl8pPr marL="3199216" indent="0">
              <a:buNone/>
              <a:defRPr sz="900"/>
            </a:lvl8pPr>
            <a:lvl9pPr marL="365624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8959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80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33" indent="0">
              <a:buNone/>
              <a:defRPr sz="2800"/>
            </a:lvl2pPr>
            <a:lvl3pPr marL="914063" indent="0">
              <a:buNone/>
              <a:defRPr sz="2400"/>
            </a:lvl3pPr>
            <a:lvl4pPr marL="1371093" indent="0">
              <a:buNone/>
              <a:defRPr sz="2000"/>
            </a:lvl4pPr>
            <a:lvl5pPr marL="1828124" indent="0">
              <a:buNone/>
              <a:defRPr sz="2000"/>
            </a:lvl5pPr>
            <a:lvl6pPr marL="2285154" indent="0">
              <a:buNone/>
              <a:defRPr sz="2000"/>
            </a:lvl6pPr>
            <a:lvl7pPr marL="2742183" indent="0">
              <a:buNone/>
              <a:defRPr sz="2000"/>
            </a:lvl7pPr>
            <a:lvl8pPr marL="3199216" indent="0">
              <a:buNone/>
              <a:defRPr sz="2000"/>
            </a:lvl8pPr>
            <a:lvl9pPr marL="3656248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47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033" indent="0">
              <a:buNone/>
              <a:defRPr sz="1200"/>
            </a:lvl2pPr>
            <a:lvl3pPr marL="914063" indent="0">
              <a:buNone/>
              <a:defRPr sz="1100"/>
            </a:lvl3pPr>
            <a:lvl4pPr marL="1371093" indent="0">
              <a:buNone/>
              <a:defRPr sz="900"/>
            </a:lvl4pPr>
            <a:lvl5pPr marL="1828124" indent="0">
              <a:buNone/>
              <a:defRPr sz="900"/>
            </a:lvl5pPr>
            <a:lvl6pPr marL="2285154" indent="0">
              <a:buNone/>
              <a:defRPr sz="900"/>
            </a:lvl6pPr>
            <a:lvl7pPr marL="2742183" indent="0">
              <a:buNone/>
              <a:defRPr sz="900"/>
            </a:lvl7pPr>
            <a:lvl8pPr marL="3199216" indent="0">
              <a:buNone/>
              <a:defRPr sz="900"/>
            </a:lvl8pPr>
            <a:lvl9pPr marL="3656248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346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0523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1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0833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812726" y="1379636"/>
            <a:ext cx="5518548" cy="2089548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812726" y="3533490"/>
            <a:ext cx="5518548" cy="715269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300"/>
            </a:lvl1pPr>
            <a:lvl2pPr marL="0" indent="0" algn="ctr">
              <a:spcBef>
                <a:spcPts val="0"/>
              </a:spcBef>
              <a:buSzTx/>
              <a:buNone/>
              <a:defRPr sz="2300"/>
            </a:lvl2pPr>
            <a:lvl3pPr marL="0" indent="0" algn="ctr">
              <a:spcBef>
                <a:spcPts val="0"/>
              </a:spcBef>
              <a:buSzTx/>
              <a:buNone/>
              <a:defRPr sz="2300"/>
            </a:lvl3pPr>
            <a:lvl4pPr marL="0" indent="0" algn="ctr">
              <a:spcBef>
                <a:spcPts val="0"/>
              </a:spcBef>
              <a:buSzTx/>
              <a:buNone/>
              <a:defRPr sz="2300"/>
            </a:lvl4pPr>
            <a:lvl5pPr marL="0" indent="0" algn="ctr">
              <a:spcBef>
                <a:spcPts val="0"/>
              </a:spcBef>
              <a:buSzTx/>
              <a:buNone/>
              <a:defRPr sz="23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753500"/>
      </p:ext>
    </p:extLst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sz="half" idx="13"/>
          </p:nvPr>
        </p:nvSpPr>
        <p:spPr>
          <a:xfrm>
            <a:off x="2000263" y="768858"/>
            <a:ext cx="5143501" cy="3737075"/>
          </a:xfrm>
          <a:prstGeom prst="rect">
            <a:avLst/>
          </a:prstGeom>
        </p:spPr>
        <p:txBody>
          <a:bodyPr lIns="36842" tIns="18421" rIns="36842" bIns="18421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1812726" y="4594337"/>
            <a:ext cx="5518548" cy="900113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812726" y="5502486"/>
            <a:ext cx="5518548" cy="715269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300"/>
            </a:lvl1pPr>
            <a:lvl2pPr marL="0" indent="0" algn="ctr">
              <a:spcBef>
                <a:spcPts val="0"/>
              </a:spcBef>
              <a:buSzTx/>
              <a:buNone/>
              <a:defRPr sz="2300"/>
            </a:lvl2pPr>
            <a:lvl3pPr marL="0" indent="0" algn="ctr">
              <a:spcBef>
                <a:spcPts val="0"/>
              </a:spcBef>
              <a:buSzTx/>
              <a:buNone/>
              <a:defRPr sz="2300"/>
            </a:lvl3pPr>
            <a:lvl4pPr marL="0" indent="0" algn="ctr">
              <a:spcBef>
                <a:spcPts val="0"/>
              </a:spcBef>
              <a:buSzTx/>
              <a:buNone/>
              <a:defRPr sz="2300"/>
            </a:lvl4pPr>
            <a:lvl5pPr marL="0" indent="0" algn="ctr">
              <a:spcBef>
                <a:spcPts val="0"/>
              </a:spcBef>
              <a:buSzTx/>
              <a:buNone/>
              <a:defRPr sz="23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491269"/>
      </p:ext>
    </p:extLst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812726" y="2384226"/>
            <a:ext cx="5518548" cy="208954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310367"/>
      </p:ext>
    </p:extLst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sz="half" idx="13"/>
          </p:nvPr>
        </p:nvSpPr>
        <p:spPr>
          <a:xfrm>
            <a:off x="4685854" y="744742"/>
            <a:ext cx="2812852" cy="5199759"/>
          </a:xfrm>
          <a:prstGeom prst="rect">
            <a:avLst/>
          </a:prstGeom>
        </p:spPr>
        <p:txBody>
          <a:bodyPr lIns="36842" tIns="18421" rIns="36842" bIns="18421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45295" y="744748"/>
            <a:ext cx="2812852" cy="2523531"/>
          </a:xfrm>
          <a:prstGeom prst="rect">
            <a:avLst/>
          </a:prstGeom>
        </p:spPr>
        <p:txBody>
          <a:bodyPr anchor="b"/>
          <a:lstStyle>
            <a:lvl1pPr>
              <a:defRPr sz="37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5295" y="3332564"/>
            <a:ext cx="2812852" cy="2603898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300"/>
            </a:lvl1pPr>
            <a:lvl2pPr marL="0" indent="0" algn="ctr">
              <a:spcBef>
                <a:spcPts val="0"/>
              </a:spcBef>
              <a:buSzTx/>
              <a:buNone/>
              <a:defRPr sz="2300"/>
            </a:lvl2pPr>
            <a:lvl3pPr marL="0" indent="0" algn="ctr">
              <a:spcBef>
                <a:spcPts val="0"/>
              </a:spcBef>
              <a:buSzTx/>
              <a:buNone/>
              <a:defRPr sz="2300"/>
            </a:lvl3pPr>
            <a:lvl4pPr marL="0" indent="0" algn="ctr">
              <a:spcBef>
                <a:spcPts val="0"/>
              </a:spcBef>
              <a:buSzTx/>
              <a:buNone/>
              <a:defRPr sz="2300"/>
            </a:lvl4pPr>
            <a:lvl5pPr marL="0" indent="0" algn="ctr">
              <a:spcBef>
                <a:spcPts val="0"/>
              </a:spcBef>
              <a:buSzTx/>
              <a:buNone/>
              <a:defRPr sz="23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729455"/>
      </p:ext>
    </p:extLst>
  </p:cSld>
  <p:clrMapOvr>
    <a:masterClrMapping/>
  </p:clrMapOvr>
  <p:transition spd="med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676486"/>
      </p:ext>
    </p:extLst>
  </p:cSld>
  <p:clrMapOvr>
    <a:masterClrMapping/>
  </p:clrMapOvr>
  <p:transition spd="med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45295" y="1982404"/>
            <a:ext cx="5853410" cy="3978177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850837"/>
      </p:ext>
    </p:extLst>
  </p:cSld>
  <p:clrMapOvr>
    <a:masterClrMapping/>
  </p:clrMapOvr>
  <p:transition spd="med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quarter" idx="13"/>
          </p:nvPr>
        </p:nvSpPr>
        <p:spPr>
          <a:xfrm>
            <a:off x="4685854" y="1982404"/>
            <a:ext cx="2812852" cy="3978177"/>
          </a:xfrm>
          <a:prstGeom prst="rect">
            <a:avLst/>
          </a:prstGeom>
        </p:spPr>
        <p:txBody>
          <a:bodyPr lIns="36842" tIns="18421" rIns="36842" bIns="18421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5295" y="1982404"/>
            <a:ext cx="2812852" cy="3978177"/>
          </a:xfrm>
          <a:prstGeom prst="rect">
            <a:avLst/>
          </a:prstGeom>
        </p:spPr>
        <p:txBody>
          <a:bodyPr/>
          <a:lstStyle>
            <a:lvl1pPr marL="207380" indent="-207380">
              <a:spcBef>
                <a:spcPts val="2019"/>
              </a:spcBef>
              <a:defRPr sz="1700"/>
            </a:lvl1pPr>
            <a:lvl2pPr marL="345632" indent="-207380">
              <a:spcBef>
                <a:spcPts val="2019"/>
              </a:spcBef>
              <a:defRPr sz="1700"/>
            </a:lvl2pPr>
            <a:lvl3pPr marL="483882" indent="-207380">
              <a:spcBef>
                <a:spcPts val="2019"/>
              </a:spcBef>
              <a:defRPr sz="1700"/>
            </a:lvl3pPr>
            <a:lvl4pPr marL="622133" indent="-207380">
              <a:spcBef>
                <a:spcPts val="2019"/>
              </a:spcBef>
              <a:defRPr sz="1700"/>
            </a:lvl4pPr>
            <a:lvl5pPr marL="760384" indent="-207380">
              <a:spcBef>
                <a:spcPts val="2019"/>
              </a:spcBef>
              <a:defRPr sz="1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62565" y="6225786"/>
            <a:ext cx="215233" cy="212027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418889"/>
      </p:ext>
    </p:extLst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45295" y="1146580"/>
            <a:ext cx="5853410" cy="4564857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249665"/>
      </p:ext>
    </p:extLst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4685854" y="3565624"/>
            <a:ext cx="2812852" cy="2386906"/>
          </a:xfrm>
          <a:prstGeom prst="rect">
            <a:avLst/>
          </a:prstGeom>
        </p:spPr>
        <p:txBody>
          <a:bodyPr lIns="36842" tIns="18421" rIns="36842" bIns="18421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4685854" y="905475"/>
            <a:ext cx="2812852" cy="2386906"/>
          </a:xfrm>
          <a:prstGeom prst="rect">
            <a:avLst/>
          </a:prstGeom>
        </p:spPr>
        <p:txBody>
          <a:bodyPr lIns="36842" tIns="18421" rIns="36842" bIns="18421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1645295" y="905475"/>
            <a:ext cx="2812852" cy="5047060"/>
          </a:xfrm>
          <a:prstGeom prst="rect">
            <a:avLst/>
          </a:prstGeom>
        </p:spPr>
        <p:txBody>
          <a:bodyPr lIns="36842" tIns="18421" rIns="36842" bIns="18421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876433"/>
      </p:ext>
    </p:extLst>
  </p:cSld>
  <p:clrMapOvr>
    <a:masterClrMapping/>
  </p:clrMapOvr>
  <p:transition spd="med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812726" y="4369309"/>
            <a:ext cx="5518548" cy="293169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1400" i="1"/>
            </a:lvl1pPr>
            <a:lvl2pPr marL="369629" indent="-190413" algn="ctr">
              <a:spcBef>
                <a:spcPts val="0"/>
              </a:spcBef>
              <a:defRPr sz="1400" i="1"/>
            </a:lvl2pPr>
            <a:lvl3pPr marL="548846" indent="-190413" algn="ctr">
              <a:spcBef>
                <a:spcPts val="0"/>
              </a:spcBef>
              <a:defRPr sz="1400" i="1"/>
            </a:lvl3pPr>
            <a:lvl4pPr marL="728059" indent="-190413" algn="ctr">
              <a:spcBef>
                <a:spcPts val="0"/>
              </a:spcBef>
              <a:defRPr sz="1400" i="1"/>
            </a:lvl4pPr>
            <a:lvl5pPr marL="907277" indent="-190413" algn="ctr">
              <a:spcBef>
                <a:spcPts val="0"/>
              </a:spcBef>
              <a:defRPr sz="1400" i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3"/>
          </p:nvPr>
        </p:nvSpPr>
        <p:spPr>
          <a:xfrm>
            <a:off x="1812726" y="3033809"/>
            <a:ext cx="5518548" cy="40462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z="5000">
                <a:latin typeface="Helvetica Neue Medium"/>
                <a:sym typeface="Helvetica Neue Medium"/>
              </a:defRPr>
            </a:lvl1pPr>
          </a:lstStyle>
          <a:p>
            <a:pPr marL="0" indent="0" algn="ctr">
              <a:spcBef>
                <a:spcPts val="0"/>
              </a:spcBef>
              <a:buSzTx/>
              <a:buNone/>
              <a:defRPr sz="5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331569"/>
      </p:ext>
    </p:extLst>
  </p:cSld>
  <p:clrMapOvr>
    <a:masterClrMapping/>
  </p:clrMapOvr>
  <p:transition spd="med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1143013" y="342905"/>
            <a:ext cx="6858001" cy="6172200"/>
          </a:xfrm>
          <a:prstGeom prst="rect">
            <a:avLst/>
          </a:prstGeom>
        </p:spPr>
        <p:txBody>
          <a:bodyPr lIns="36842" tIns="18421" rIns="36842" bIns="18421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608070"/>
      </p:ext>
    </p:extLst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000000"/>
                </a:solidFill>
              </a:rPr>
              <a:pPr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618438"/>
      </p:ext>
    </p:extLst>
  </p:cSld>
  <p:clrMapOvr>
    <a:masterClrMapping/>
  </p:clrMapOvr>
  <p:transition spd="med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73"/>
            <a:ext cx="2133600" cy="365125"/>
          </a:xfrm>
          <a:prstGeom prst="rect">
            <a:avLst/>
          </a:prstGeom>
        </p:spPr>
        <p:txBody>
          <a:bodyPr lIns="91232" tIns="45617" rIns="91232" bIns="45617"/>
          <a:lstStyle/>
          <a:p>
            <a:pPr algn="ctr" defTabSz="368032" hangingPunct="0">
              <a:defRPr/>
            </a:pPr>
            <a:fld id="{C9D03A81-4E99-412D-B45B-E16E347BB124}" type="datetime1">
              <a:rPr lang="ru-RU" sz="1400" kern="0" smtClean="0">
                <a:solidFill>
                  <a:srgbClr val="000000"/>
                </a:solidFill>
                <a:latin typeface="Helvetica Neue Medium"/>
                <a:sym typeface="Helvetica Neue Medium"/>
              </a:rPr>
              <a:pPr algn="ctr" defTabSz="368032" hangingPunct="0">
                <a:defRPr/>
              </a:pPr>
              <a:t>21.01.2020</a:t>
            </a:fld>
            <a:endParaRPr lang="ru-RU" sz="1400" kern="0">
              <a:solidFill>
                <a:srgbClr val="000000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73"/>
            <a:ext cx="2895600" cy="365125"/>
          </a:xfrm>
          <a:prstGeom prst="rect">
            <a:avLst/>
          </a:prstGeom>
        </p:spPr>
        <p:txBody>
          <a:bodyPr lIns="91232" tIns="45617" rIns="91232" bIns="45617"/>
          <a:lstStyle/>
          <a:p>
            <a:pPr algn="ctr" defTabSz="368032" hangingPunct="0">
              <a:defRPr/>
            </a:pPr>
            <a:endParaRPr lang="ru-RU" sz="1400" kern="0">
              <a:solidFill>
                <a:srgbClr val="000000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462565" y="6225786"/>
            <a:ext cx="215233" cy="212027"/>
          </a:xfrm>
        </p:spPr>
        <p:txBody>
          <a:bodyPr/>
          <a:lstStyle/>
          <a:p>
            <a:pPr>
              <a:defRPr/>
            </a:pPr>
            <a:fld id="{3653BC99-2634-4D64-899F-71AD495C561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12001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9"/>
            <a:ext cx="2133600" cy="365125"/>
          </a:xfrm>
          <a:prstGeom prst="rect">
            <a:avLst/>
          </a:prstGeom>
        </p:spPr>
        <p:txBody>
          <a:bodyPr lIns="91232" tIns="45617" rIns="91232" bIns="45617"/>
          <a:lstStyle/>
          <a:p>
            <a:pPr algn="ctr" defTabSz="368032" hangingPunct="0"/>
            <a:fld id="{B4C71EC6-210F-42DE-9C53-41977AD35B3D}" type="datetimeFigureOut">
              <a:rPr lang="ru-RU" sz="1400" kern="0" smtClean="0">
                <a:solidFill>
                  <a:srgbClr val="000000"/>
                </a:solidFill>
                <a:latin typeface="Helvetica Neue Medium"/>
                <a:sym typeface="Helvetica Neue Medium"/>
              </a:rPr>
              <a:pPr algn="ctr" defTabSz="368032" hangingPunct="0"/>
              <a:t>21.01.2020</a:t>
            </a:fld>
            <a:endParaRPr lang="ru-RU" sz="1400" kern="0">
              <a:solidFill>
                <a:srgbClr val="000000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9"/>
            <a:ext cx="2895600" cy="365125"/>
          </a:xfrm>
          <a:prstGeom prst="rect">
            <a:avLst/>
          </a:prstGeom>
        </p:spPr>
        <p:txBody>
          <a:bodyPr lIns="91232" tIns="45617" rIns="91232" bIns="45617"/>
          <a:lstStyle/>
          <a:p>
            <a:pPr algn="ctr" defTabSz="368032" hangingPunct="0"/>
            <a:endParaRPr lang="ru-RU" sz="1400" kern="0">
              <a:solidFill>
                <a:srgbClr val="000000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462565" y="6225786"/>
            <a:ext cx="215233" cy="212027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82772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47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9"/>
            <a:ext cx="2133600" cy="365125"/>
          </a:xfrm>
          <a:prstGeom prst="rect">
            <a:avLst/>
          </a:prstGeom>
          <a:ln/>
        </p:spPr>
        <p:txBody>
          <a:bodyPr lIns="91232" tIns="45617" rIns="91232" bIns="45617"/>
          <a:lstStyle>
            <a:lvl1pPr>
              <a:defRPr/>
            </a:lvl1pPr>
          </a:lstStyle>
          <a:p>
            <a:pPr algn="ctr" defTabSz="368032" hangingPunct="0">
              <a:defRPr/>
            </a:pPr>
            <a:endParaRPr lang="ru-RU" sz="1400" kern="0">
              <a:solidFill>
                <a:srgbClr val="000000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56359"/>
            <a:ext cx="2895600" cy="365125"/>
          </a:xfrm>
          <a:prstGeom prst="rect">
            <a:avLst/>
          </a:prstGeom>
          <a:ln/>
        </p:spPr>
        <p:txBody>
          <a:bodyPr lIns="91232" tIns="45617" rIns="91232" bIns="45617"/>
          <a:lstStyle>
            <a:lvl1pPr>
              <a:defRPr/>
            </a:lvl1pPr>
          </a:lstStyle>
          <a:p>
            <a:pPr algn="ctr" defTabSz="368032" hangingPunct="0">
              <a:defRPr/>
            </a:pPr>
            <a:endParaRPr lang="ru-RU" sz="1400" kern="0">
              <a:solidFill>
                <a:srgbClr val="000000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462565" y="6225786"/>
            <a:ext cx="215233" cy="212027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A4221-12DA-4FFB-B50B-251DA3F873F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12371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6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lIns="91288" tIns="45642" rIns="91288" bIns="45642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algn="ctr" defTabSz="368032" hangingPunct="0">
              <a:defRPr/>
            </a:pPr>
            <a:endParaRPr lang="ru-RU" sz="1400" kern="0">
              <a:latin typeface="Helvetica Neue Medium"/>
              <a:sym typeface="Helvetica Neue Medium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lIns="91288" tIns="45642" rIns="91288" bIns="45642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algn="ctr" defTabSz="368032" hangingPunct="0">
              <a:defRPr/>
            </a:pPr>
            <a:endParaRPr lang="ru-RU" sz="1400" kern="0">
              <a:latin typeface="Helvetica Neue Medium"/>
              <a:sym typeface="Helvetica Neue Medium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6C3D1DBF-4150-4DBE-A30B-3093C521FB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6410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0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2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80184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94607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4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4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2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3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4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7777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1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33623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4" indent="0">
              <a:buNone/>
              <a:defRPr sz="2000" b="1"/>
            </a:lvl2pPr>
            <a:lvl3pPr marL="914110" indent="0">
              <a:buNone/>
              <a:defRPr sz="1800" b="1"/>
            </a:lvl3pPr>
            <a:lvl4pPr marL="1371162" indent="0">
              <a:buNone/>
              <a:defRPr sz="1600" b="1"/>
            </a:lvl4pPr>
            <a:lvl5pPr marL="1828215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3" indent="0">
              <a:buNone/>
              <a:defRPr sz="1600" b="1"/>
            </a:lvl7pPr>
            <a:lvl8pPr marL="3199375" indent="0">
              <a:buNone/>
              <a:defRPr sz="1600" b="1"/>
            </a:lvl8pPr>
            <a:lvl9pPr marL="365643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8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4" indent="0">
              <a:buNone/>
              <a:defRPr sz="2000" b="1"/>
            </a:lvl2pPr>
            <a:lvl3pPr marL="914110" indent="0">
              <a:buNone/>
              <a:defRPr sz="1800" b="1"/>
            </a:lvl3pPr>
            <a:lvl4pPr marL="1371162" indent="0">
              <a:buNone/>
              <a:defRPr sz="1600" b="1"/>
            </a:lvl4pPr>
            <a:lvl5pPr marL="1828215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3" indent="0">
              <a:buNone/>
              <a:defRPr sz="1600" b="1"/>
            </a:lvl7pPr>
            <a:lvl8pPr marL="3199375" indent="0">
              <a:buNone/>
              <a:defRPr sz="1600" b="1"/>
            </a:lvl8pPr>
            <a:lvl9pPr marL="365643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80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5490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26453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87738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54" indent="0">
              <a:buNone/>
              <a:defRPr sz="1200"/>
            </a:lvl2pPr>
            <a:lvl3pPr marL="914110" indent="0">
              <a:buNone/>
              <a:defRPr sz="1000"/>
            </a:lvl3pPr>
            <a:lvl4pPr marL="1371162" indent="0">
              <a:buNone/>
              <a:defRPr sz="900"/>
            </a:lvl4pPr>
            <a:lvl5pPr marL="1828215" indent="0">
              <a:buNone/>
              <a:defRPr sz="900"/>
            </a:lvl5pPr>
            <a:lvl6pPr marL="2285265" indent="0">
              <a:buNone/>
              <a:defRPr sz="900"/>
            </a:lvl6pPr>
            <a:lvl7pPr marL="2742323" indent="0">
              <a:buNone/>
              <a:defRPr sz="900"/>
            </a:lvl7pPr>
            <a:lvl8pPr marL="3199375" indent="0">
              <a:buNone/>
              <a:defRPr sz="900"/>
            </a:lvl8pPr>
            <a:lvl9pPr marL="365643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30276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5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80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54" indent="0">
              <a:buNone/>
              <a:defRPr sz="2800"/>
            </a:lvl2pPr>
            <a:lvl3pPr marL="914110" indent="0">
              <a:buNone/>
              <a:defRPr sz="2400"/>
            </a:lvl3pPr>
            <a:lvl4pPr marL="1371162" indent="0">
              <a:buNone/>
              <a:defRPr sz="2000"/>
            </a:lvl4pPr>
            <a:lvl5pPr marL="1828215" indent="0">
              <a:buNone/>
              <a:defRPr sz="2000"/>
            </a:lvl5pPr>
            <a:lvl6pPr marL="2285265" indent="0">
              <a:buNone/>
              <a:defRPr sz="2000"/>
            </a:lvl6pPr>
            <a:lvl7pPr marL="2742323" indent="0">
              <a:buNone/>
              <a:defRPr sz="2000"/>
            </a:lvl7pPr>
            <a:lvl8pPr marL="3199375" indent="0">
              <a:buNone/>
              <a:defRPr sz="2000"/>
            </a:lvl8pPr>
            <a:lvl9pPr marL="365643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54" indent="0">
              <a:buNone/>
              <a:defRPr sz="1200"/>
            </a:lvl2pPr>
            <a:lvl3pPr marL="914110" indent="0">
              <a:buNone/>
              <a:defRPr sz="1000"/>
            </a:lvl3pPr>
            <a:lvl4pPr marL="1371162" indent="0">
              <a:buNone/>
              <a:defRPr sz="900"/>
            </a:lvl4pPr>
            <a:lvl5pPr marL="1828215" indent="0">
              <a:buNone/>
              <a:defRPr sz="900"/>
            </a:lvl5pPr>
            <a:lvl6pPr marL="2285265" indent="0">
              <a:buNone/>
              <a:defRPr sz="900"/>
            </a:lvl6pPr>
            <a:lvl7pPr marL="2742323" indent="0">
              <a:buNone/>
              <a:defRPr sz="900"/>
            </a:lvl7pPr>
            <a:lvl8pPr marL="3199375" indent="0">
              <a:buNone/>
              <a:defRPr sz="900"/>
            </a:lvl8pPr>
            <a:lvl9pPr marL="365643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23809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18013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1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9446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A4221-12DA-4FFB-B50B-251DA3F873F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74915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2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4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05567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19160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4" y="440690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4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2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3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4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69777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1" y="160021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1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67511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4" indent="0">
              <a:buNone/>
              <a:defRPr sz="2000" b="1"/>
            </a:lvl2pPr>
            <a:lvl3pPr marL="914110" indent="0">
              <a:buNone/>
              <a:defRPr sz="1800" b="1"/>
            </a:lvl3pPr>
            <a:lvl4pPr marL="1371162" indent="0">
              <a:buNone/>
              <a:defRPr sz="1600" b="1"/>
            </a:lvl4pPr>
            <a:lvl5pPr marL="1828215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3" indent="0">
              <a:buNone/>
              <a:defRPr sz="1600" b="1"/>
            </a:lvl7pPr>
            <a:lvl8pPr marL="3199375" indent="0">
              <a:buNone/>
              <a:defRPr sz="1600" b="1"/>
            </a:lvl8pPr>
            <a:lvl9pPr marL="365643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8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54" indent="0">
              <a:buNone/>
              <a:defRPr sz="2000" b="1"/>
            </a:lvl2pPr>
            <a:lvl3pPr marL="914110" indent="0">
              <a:buNone/>
              <a:defRPr sz="1800" b="1"/>
            </a:lvl3pPr>
            <a:lvl4pPr marL="1371162" indent="0">
              <a:buNone/>
              <a:defRPr sz="1600" b="1"/>
            </a:lvl4pPr>
            <a:lvl5pPr marL="1828215" indent="0">
              <a:buNone/>
              <a:defRPr sz="1600" b="1"/>
            </a:lvl5pPr>
            <a:lvl6pPr marL="2285265" indent="0">
              <a:buNone/>
              <a:defRPr sz="1600" b="1"/>
            </a:lvl6pPr>
            <a:lvl7pPr marL="2742323" indent="0">
              <a:buNone/>
              <a:defRPr sz="1600" b="1"/>
            </a:lvl7pPr>
            <a:lvl8pPr marL="3199375" indent="0">
              <a:buNone/>
              <a:defRPr sz="1600" b="1"/>
            </a:lvl8pPr>
            <a:lvl9pPr marL="365643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2174880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26777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23200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35995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6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435108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54" indent="0">
              <a:buNone/>
              <a:defRPr sz="1200"/>
            </a:lvl2pPr>
            <a:lvl3pPr marL="914110" indent="0">
              <a:buNone/>
              <a:defRPr sz="1000"/>
            </a:lvl3pPr>
            <a:lvl4pPr marL="1371162" indent="0">
              <a:buNone/>
              <a:defRPr sz="900"/>
            </a:lvl4pPr>
            <a:lvl5pPr marL="1828215" indent="0">
              <a:buNone/>
              <a:defRPr sz="900"/>
            </a:lvl5pPr>
            <a:lvl6pPr marL="2285265" indent="0">
              <a:buNone/>
              <a:defRPr sz="900"/>
            </a:lvl6pPr>
            <a:lvl7pPr marL="2742323" indent="0">
              <a:buNone/>
              <a:defRPr sz="900"/>
            </a:lvl7pPr>
            <a:lvl8pPr marL="3199375" indent="0">
              <a:buNone/>
              <a:defRPr sz="900"/>
            </a:lvl8pPr>
            <a:lvl9pPr marL="365643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090930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5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80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54" indent="0">
              <a:buNone/>
              <a:defRPr sz="2800"/>
            </a:lvl2pPr>
            <a:lvl3pPr marL="914110" indent="0">
              <a:buNone/>
              <a:defRPr sz="2400"/>
            </a:lvl3pPr>
            <a:lvl4pPr marL="1371162" indent="0">
              <a:buNone/>
              <a:defRPr sz="2000"/>
            </a:lvl4pPr>
            <a:lvl5pPr marL="1828215" indent="0">
              <a:buNone/>
              <a:defRPr sz="2000"/>
            </a:lvl5pPr>
            <a:lvl6pPr marL="2285265" indent="0">
              <a:buNone/>
              <a:defRPr sz="2000"/>
            </a:lvl6pPr>
            <a:lvl7pPr marL="2742323" indent="0">
              <a:buNone/>
              <a:defRPr sz="2000"/>
            </a:lvl7pPr>
            <a:lvl8pPr marL="3199375" indent="0">
              <a:buNone/>
              <a:defRPr sz="2000"/>
            </a:lvl8pPr>
            <a:lvl9pPr marL="365643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54" indent="0">
              <a:buNone/>
              <a:defRPr sz="1200"/>
            </a:lvl2pPr>
            <a:lvl3pPr marL="914110" indent="0">
              <a:buNone/>
              <a:defRPr sz="1000"/>
            </a:lvl3pPr>
            <a:lvl4pPr marL="1371162" indent="0">
              <a:buNone/>
              <a:defRPr sz="900"/>
            </a:lvl4pPr>
            <a:lvl5pPr marL="1828215" indent="0">
              <a:buNone/>
              <a:defRPr sz="900"/>
            </a:lvl5pPr>
            <a:lvl6pPr marL="2285265" indent="0">
              <a:buNone/>
              <a:defRPr sz="900"/>
            </a:lvl6pPr>
            <a:lvl7pPr marL="2742323" indent="0">
              <a:buNone/>
              <a:defRPr sz="900"/>
            </a:lvl7pPr>
            <a:lvl8pPr marL="3199375" indent="0">
              <a:buNone/>
              <a:defRPr sz="900"/>
            </a:lvl8pPr>
            <a:lvl9pPr marL="365643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89836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93395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1" y="274644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81346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44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A4221-12DA-4FFB-B50B-251DA3F873F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206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358" tIns="45680" rIns="91358" bIns="456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11"/>
            <a:ext cx="8229600" cy="4525963"/>
          </a:xfrm>
          <a:prstGeom prst="rect">
            <a:avLst/>
          </a:prstGeom>
        </p:spPr>
        <p:txBody>
          <a:bodyPr vert="horz" lIns="91358" tIns="45680" rIns="91358" bIns="4568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358" tIns="45680" rIns="91358" bIns="4568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358" tIns="45680" rIns="91358" bIns="4568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lIns="91358" tIns="45680" rIns="91358" bIns="4568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11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90" indent="-342790" algn="l" defTabSz="91411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15" indent="-285658" algn="l" defTabSz="91411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35" indent="-228526" algn="l" defTabSz="91411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688" indent="-228526" algn="l" defTabSz="91411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43" indent="-228526" algn="l" defTabSz="91411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795" indent="-228526" algn="l" defTabSz="91411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850" indent="-228526" algn="l" defTabSz="91411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902" indent="-228526" algn="l" defTabSz="91411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56" indent="-228526" algn="l" defTabSz="91411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4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10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62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15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65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23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375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30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358" tIns="45680" rIns="91358" bIns="456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11"/>
            <a:ext cx="8229600" cy="4525963"/>
          </a:xfrm>
          <a:prstGeom prst="rect">
            <a:avLst/>
          </a:prstGeom>
        </p:spPr>
        <p:txBody>
          <a:bodyPr vert="horz" lIns="91358" tIns="45680" rIns="91358" bIns="4568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358" tIns="45680" rIns="91358" bIns="4568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0123E8-592D-4482-9F46-8EE9FCD31E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358" tIns="45680" rIns="91358" bIns="4568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lIns="91358" tIns="45680" rIns="91358" bIns="4568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D520B2-C6D8-45D6-8EE5-D9C81CB820E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38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11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90" indent="-342790" algn="l" defTabSz="91411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15" indent="-285658" algn="l" defTabSz="91411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35" indent="-228526" algn="l" defTabSz="9141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688" indent="-228526" algn="l" defTabSz="91411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43" indent="-228526" algn="l" defTabSz="91411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795" indent="-228526" algn="l" defTabSz="9141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850" indent="-228526" algn="l" defTabSz="9141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902" indent="-228526" algn="l" defTabSz="9141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56" indent="-228526" algn="l" defTabSz="91411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4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10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62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15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65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23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375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30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330" tIns="45663" rIns="91330" bIns="45663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11"/>
            <a:ext cx="8229600" cy="4525963"/>
          </a:xfrm>
          <a:prstGeom prst="rect">
            <a:avLst/>
          </a:prstGeom>
        </p:spPr>
        <p:txBody>
          <a:bodyPr vert="horz" lIns="91330" tIns="45663" rIns="91330" bIns="4566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lIns="91330" tIns="45663" rIns="91330" bIns="4566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833"/>
            <a:fld id="{8258765C-EF1A-4E75-8DB7-4E6B7CEA0A7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833"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lIns="91330" tIns="45663" rIns="91330" bIns="4566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833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 vert="horz" lIns="91330" tIns="45663" rIns="91330" bIns="45663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833"/>
            <a:fld id="{6391E53B-5CFB-4100-97F6-1F783088681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3833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366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hdr="0" ftr="0" dt="0"/>
  <p:txStyles>
    <p:titleStyle>
      <a:lvl1pPr algn="ctr" defTabSz="91383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686" indent="-342686" algn="l" defTabSz="91383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489" indent="-285571" algn="l" defTabSz="913833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290" indent="-228457" algn="l" defTabSz="91383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205" indent="-228457" algn="l" defTabSz="913833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123" indent="-228457" algn="l" defTabSz="913833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038" indent="-228457" algn="l" defTabSz="91383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954" indent="-228457" algn="l" defTabSz="91383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6869" indent="-228457" algn="l" defTabSz="91383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3785" indent="-228457" algn="l" defTabSz="91383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38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17" algn="l" defTabSz="9138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833" algn="l" defTabSz="9138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747" algn="l" defTabSz="9138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663" algn="l" defTabSz="9138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577" algn="l" defTabSz="9138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495" algn="l" defTabSz="9138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409" algn="l" defTabSz="9138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327" algn="l" defTabSz="91383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353" tIns="45675" rIns="91353" bIns="45675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9"/>
            <a:ext cx="8229600" cy="4525963"/>
          </a:xfrm>
          <a:prstGeom prst="rect">
            <a:avLst/>
          </a:prstGeom>
        </p:spPr>
        <p:txBody>
          <a:bodyPr vert="horz" lIns="91353" tIns="45675" rIns="91353" bIns="4567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5"/>
            <a:ext cx="2133600" cy="365125"/>
          </a:xfrm>
          <a:prstGeom prst="rect">
            <a:avLst/>
          </a:prstGeom>
        </p:spPr>
        <p:txBody>
          <a:bodyPr vert="horz" lIns="91353" tIns="45675" rIns="91353" bIns="4567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063"/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063"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5"/>
            <a:ext cx="2895600" cy="365125"/>
          </a:xfrm>
          <a:prstGeom prst="rect">
            <a:avLst/>
          </a:prstGeom>
        </p:spPr>
        <p:txBody>
          <a:bodyPr vert="horz" lIns="91353" tIns="45675" rIns="91353" bIns="4567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063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5"/>
            <a:ext cx="2133600" cy="365125"/>
          </a:xfrm>
          <a:prstGeom prst="rect">
            <a:avLst/>
          </a:prstGeom>
        </p:spPr>
        <p:txBody>
          <a:bodyPr vert="horz" lIns="91353" tIns="45675" rIns="91353" bIns="4567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063"/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063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086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91406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72" indent="-342772" algn="l" defTabSz="91406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678" indent="-285645" algn="l" defTabSz="91406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576" indent="-228515" algn="l" defTabSz="91406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608" indent="-228515" algn="l" defTabSz="91406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643" indent="-228515" algn="l" defTabSz="91406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669" indent="-228515" algn="l" defTabSz="9140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702" indent="-228515" algn="l" defTabSz="9140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732" indent="-228515" algn="l" defTabSz="9140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763" indent="-228515" algn="l" defTabSz="9140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06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33" algn="l" defTabSz="91406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63" algn="l" defTabSz="91406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93" algn="l" defTabSz="91406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24" algn="l" defTabSz="91406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54" algn="l" defTabSz="91406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183" algn="l" defTabSz="91406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16" algn="l" defTabSz="91406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248" algn="l" defTabSz="91406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45295" y="503642"/>
            <a:ext cx="5853410" cy="13662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8788" tIns="28788" rIns="28788" bIns="2878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5103813" y="1981205"/>
            <a:ext cx="3581400" cy="4876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8788" tIns="28788" rIns="28788" bIns="28788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62608" y="6225786"/>
            <a:ext cx="215233" cy="212027"/>
          </a:xfrm>
          <a:prstGeom prst="rect">
            <a:avLst/>
          </a:prstGeom>
          <a:ln w="12700">
            <a:miter lim="400000"/>
          </a:ln>
        </p:spPr>
        <p:txBody>
          <a:bodyPr wrap="none" lIns="28788" tIns="28788" rIns="28788" bIns="28788">
            <a:spAutoFit/>
          </a:bodyPr>
          <a:lstStyle>
            <a:lvl1pPr>
              <a:defRPr sz="10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algn="ctr" defTabSz="368032" hangingPunct="0"/>
            <a:fld id="{86CB4B4D-7CA3-9044-876B-883B54F8677D}" type="slidenum">
              <a:rPr lang="ru-RU" kern="0" smtClean="0">
                <a:solidFill>
                  <a:srgbClr val="000000"/>
                </a:solidFill>
              </a:rPr>
              <a:pPr algn="ctr" defTabSz="368032" hangingPunct="0"/>
              <a:t>‹#›</a:t>
            </a:fld>
            <a:endParaRPr lang="ru-RU" ker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890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</p:sldLayoutIdLst>
  <p:transition spd="med"/>
  <p:txStyles>
    <p:titleStyle>
      <a:lvl1pPr marL="0" marR="0" indent="0" algn="ctr" defTabSz="3680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1pPr>
      <a:lvl2pPr marL="0" marR="0" indent="0" algn="ctr" defTabSz="3680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2pPr>
      <a:lvl3pPr marL="0" marR="0" indent="0" algn="ctr" defTabSz="3680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3pPr>
      <a:lvl4pPr marL="0" marR="0" indent="0" algn="ctr" defTabSz="3680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4pPr>
      <a:lvl5pPr marL="0" marR="0" indent="0" algn="ctr" defTabSz="3680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5pPr>
      <a:lvl6pPr marL="0" marR="0" indent="0" algn="ctr" defTabSz="3680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6pPr>
      <a:lvl7pPr marL="0" marR="0" indent="0" algn="ctr" defTabSz="3680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7pPr>
      <a:lvl8pPr marL="0" marR="0" indent="0" algn="ctr" defTabSz="3680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8pPr>
      <a:lvl9pPr marL="0" marR="0" indent="0" algn="ctr" defTabSz="3680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9pPr>
    </p:titleStyle>
    <p:bodyStyle>
      <a:lvl1pPr marL="268825" marR="0" indent="-268825" algn="l" defTabSz="368032" rtl="0" latinLnBrk="0">
        <a:lnSpc>
          <a:spcPct val="100000"/>
        </a:lnSpc>
        <a:spcBef>
          <a:spcPts val="2625"/>
        </a:spcBef>
        <a:spcAft>
          <a:spcPts val="0"/>
        </a:spcAft>
        <a:buClrTx/>
        <a:buSzPct val="145000"/>
        <a:buFontTx/>
        <a:buChar char="•"/>
        <a:tabLst/>
        <a:defRPr sz="1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448038" marR="0" indent="-268825" algn="l" defTabSz="368032" rtl="0" latinLnBrk="0">
        <a:lnSpc>
          <a:spcPct val="100000"/>
        </a:lnSpc>
        <a:spcBef>
          <a:spcPts val="2625"/>
        </a:spcBef>
        <a:spcAft>
          <a:spcPts val="0"/>
        </a:spcAft>
        <a:buClrTx/>
        <a:buSzPct val="145000"/>
        <a:buFontTx/>
        <a:buChar char="•"/>
        <a:tabLst/>
        <a:defRPr sz="1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627252" marR="0" indent="-268825" algn="l" defTabSz="368032" rtl="0" latinLnBrk="0">
        <a:lnSpc>
          <a:spcPct val="100000"/>
        </a:lnSpc>
        <a:spcBef>
          <a:spcPts val="2625"/>
        </a:spcBef>
        <a:spcAft>
          <a:spcPts val="0"/>
        </a:spcAft>
        <a:buClrTx/>
        <a:buSzPct val="145000"/>
        <a:buFontTx/>
        <a:buChar char="•"/>
        <a:tabLst/>
        <a:defRPr sz="1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806467" marR="0" indent="-268825" algn="l" defTabSz="368032" rtl="0" latinLnBrk="0">
        <a:lnSpc>
          <a:spcPct val="100000"/>
        </a:lnSpc>
        <a:spcBef>
          <a:spcPts val="2625"/>
        </a:spcBef>
        <a:spcAft>
          <a:spcPts val="0"/>
        </a:spcAft>
        <a:buClrTx/>
        <a:buSzPct val="145000"/>
        <a:buFontTx/>
        <a:buChar char="•"/>
        <a:tabLst/>
        <a:defRPr sz="1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985683" marR="0" indent="-268825" algn="l" defTabSz="368032" rtl="0" latinLnBrk="0">
        <a:lnSpc>
          <a:spcPct val="100000"/>
        </a:lnSpc>
        <a:spcBef>
          <a:spcPts val="2625"/>
        </a:spcBef>
        <a:spcAft>
          <a:spcPts val="0"/>
        </a:spcAft>
        <a:buClrTx/>
        <a:buSzPct val="145000"/>
        <a:buFontTx/>
        <a:buChar char="•"/>
        <a:tabLst/>
        <a:defRPr sz="1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1164899" marR="0" indent="-268825" algn="l" defTabSz="368032" rtl="0" latinLnBrk="0">
        <a:lnSpc>
          <a:spcPct val="100000"/>
        </a:lnSpc>
        <a:spcBef>
          <a:spcPts val="2625"/>
        </a:spcBef>
        <a:spcAft>
          <a:spcPts val="0"/>
        </a:spcAft>
        <a:buClrTx/>
        <a:buSzPct val="145000"/>
        <a:buFontTx/>
        <a:buChar char="•"/>
        <a:tabLst/>
        <a:defRPr sz="1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1344114" marR="0" indent="-268825" algn="l" defTabSz="368032" rtl="0" latinLnBrk="0">
        <a:lnSpc>
          <a:spcPct val="100000"/>
        </a:lnSpc>
        <a:spcBef>
          <a:spcPts val="2625"/>
        </a:spcBef>
        <a:spcAft>
          <a:spcPts val="0"/>
        </a:spcAft>
        <a:buClrTx/>
        <a:buSzPct val="145000"/>
        <a:buFontTx/>
        <a:buChar char="•"/>
        <a:tabLst/>
        <a:defRPr sz="1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1523330" marR="0" indent="-268825" algn="l" defTabSz="368032" rtl="0" latinLnBrk="0">
        <a:lnSpc>
          <a:spcPct val="100000"/>
        </a:lnSpc>
        <a:spcBef>
          <a:spcPts val="2625"/>
        </a:spcBef>
        <a:spcAft>
          <a:spcPts val="0"/>
        </a:spcAft>
        <a:buClrTx/>
        <a:buSzPct val="145000"/>
        <a:buFontTx/>
        <a:buChar char="•"/>
        <a:tabLst/>
        <a:defRPr sz="1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1702545" marR="0" indent="-268825" algn="l" defTabSz="368032" rtl="0" latinLnBrk="0">
        <a:lnSpc>
          <a:spcPct val="100000"/>
        </a:lnSpc>
        <a:spcBef>
          <a:spcPts val="2625"/>
        </a:spcBef>
        <a:spcAft>
          <a:spcPts val="0"/>
        </a:spcAft>
        <a:buClrTx/>
        <a:buSzPct val="145000"/>
        <a:buFontTx/>
        <a:buChar char="•"/>
        <a:tabLst/>
        <a:defRPr sz="19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bodyStyle>
    <p:otherStyle>
      <a:lvl1pPr marL="0" marR="0" indent="0" algn="ctr" defTabSz="3680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0" algn="ctr" defTabSz="3680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0" algn="ctr" defTabSz="3680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0" algn="ctr" defTabSz="3680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0" algn="ctr" defTabSz="3680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0" algn="ctr" defTabSz="3680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0" algn="ctr" defTabSz="3680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0" algn="ctr" defTabSz="3680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0" algn="ctr" defTabSz="36803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358" tIns="45680" rIns="91358" bIns="456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5"/>
            <a:ext cx="8229600" cy="4525963"/>
          </a:xfrm>
          <a:prstGeom prst="rect">
            <a:avLst/>
          </a:prstGeom>
        </p:spPr>
        <p:txBody>
          <a:bodyPr vert="horz" lIns="91358" tIns="45680" rIns="91358" bIns="4568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358" tIns="45680" rIns="91358" bIns="4568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358" tIns="45680" rIns="91358" bIns="4568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358" tIns="45680" rIns="91358" bIns="4568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787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</p:sldLayoutIdLst>
  <p:txStyles>
    <p:titleStyle>
      <a:lvl1pPr algn="ctr" defTabSz="91411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90" indent="-342790" algn="l" defTabSz="91411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15" indent="-285658" algn="l" defTabSz="91411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35" indent="-228526" algn="l" defTabSz="91411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688" indent="-228526" algn="l" defTabSz="91411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43" indent="-228526" algn="l" defTabSz="91411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795" indent="-228526" algn="l" defTabSz="91411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850" indent="-228526" algn="l" defTabSz="91411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902" indent="-228526" algn="l" defTabSz="91411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56" indent="-228526" algn="l" defTabSz="91411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4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10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62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15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65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23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375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30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358" tIns="45680" rIns="91358" bIns="456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11"/>
            <a:ext cx="8229600" cy="4525963"/>
          </a:xfrm>
          <a:prstGeom prst="rect">
            <a:avLst/>
          </a:prstGeom>
        </p:spPr>
        <p:txBody>
          <a:bodyPr vert="horz" lIns="91358" tIns="45680" rIns="91358" bIns="4568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358" tIns="45680" rIns="91358" bIns="4568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21.01.2020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358" tIns="45680" rIns="91358" bIns="4568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lIns="91358" tIns="45680" rIns="91358" bIns="4568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842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</p:sldLayoutIdLst>
  <p:txStyles>
    <p:titleStyle>
      <a:lvl1pPr algn="ctr" defTabSz="91411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90" indent="-342790" algn="l" defTabSz="91411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15" indent="-285658" algn="l" defTabSz="91411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35" indent="-228526" algn="l" defTabSz="91411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688" indent="-228526" algn="l" defTabSz="91411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43" indent="-228526" algn="l" defTabSz="91411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795" indent="-228526" algn="l" defTabSz="91411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850" indent="-228526" algn="l" defTabSz="91411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902" indent="-228526" algn="l" defTabSz="91411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956" indent="-228526" algn="l" defTabSz="91411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54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10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62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15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65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323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375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430" algn="l" defTabSz="9141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9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4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65061" y="1051416"/>
            <a:ext cx="2366256" cy="252161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2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 w="9525">
            <a:gradFill>
              <a:gsLst>
                <a:gs pos="0">
                  <a:schemeClr val="accent1">
                    <a:tint val="66000"/>
                    <a:satMod val="160000"/>
                    <a:alpha val="2000"/>
                  </a:schemeClr>
                </a:gs>
                <a:gs pos="50000">
                  <a:schemeClr val="accent1">
                    <a:tint val="44500"/>
                    <a:satMod val="160000"/>
                    <a:alpha val="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  <a:miter lim="800000"/>
            <a:headEnd/>
            <a:tailEnd/>
          </a:ln>
          <a:effectLst/>
        </p:spPr>
      </p:pic>
      <p:sp>
        <p:nvSpPr>
          <p:cNvPr id="17410" name="AutoShape 3"/>
          <p:cNvSpPr>
            <a:spLocks noChangeArrowheads="1"/>
          </p:cNvSpPr>
          <p:nvPr/>
        </p:nvSpPr>
        <p:spPr bwMode="auto">
          <a:xfrm>
            <a:off x="395536" y="3717032"/>
            <a:ext cx="8521700" cy="158281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3B00"/>
              </a:gs>
              <a:gs pos="100000">
                <a:srgbClr val="008000">
                  <a:alpha val="71999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lIns="91358" tIns="45680" rIns="91358" bIns="45680" anchor="ctr"/>
          <a:lstStyle/>
          <a:p>
            <a:pPr algn="ctr">
              <a:defRPr/>
            </a:pP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Состояние 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отрасли производства сои 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в </a:t>
            </a:r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Российской Федерации</a:t>
            </a: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696516" y="265119"/>
            <a:ext cx="7703355" cy="430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58" tIns="45680" rIns="91358" bIns="4568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22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Министерство сельского хозяйства Российской Федерации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11760" y="5733260"/>
            <a:ext cx="6505476" cy="738583"/>
          </a:xfrm>
          <a:prstGeom prst="rect">
            <a:avLst/>
          </a:prstGeom>
          <a:noFill/>
        </p:spPr>
        <p:txBody>
          <a:bodyPr wrap="square" lIns="91358" tIns="45680" rIns="91358" bIns="45680" rtlCol="0">
            <a:spAutoFit/>
          </a:bodyPr>
          <a:lstStyle/>
          <a:p>
            <a:pPr algn="r"/>
            <a:r>
              <a:rPr lang="ru-RU" sz="1400" b="1" dirty="0"/>
              <a:t>Некрасов </a:t>
            </a:r>
            <a:r>
              <a:rPr lang="ru-RU" sz="1400" b="1" dirty="0"/>
              <a:t>Роман Владимирович </a:t>
            </a:r>
            <a:endParaRPr lang="ru-RU" sz="1400" b="1" dirty="0"/>
          </a:p>
          <a:p>
            <a:pPr algn="r"/>
            <a:r>
              <a:rPr lang="ru-RU" sz="1400" dirty="0"/>
              <a:t>директор департамента растениеводства, механизации,</a:t>
            </a:r>
          </a:p>
          <a:p>
            <a:pPr algn="r"/>
            <a:r>
              <a:rPr lang="ru-RU" sz="1400" dirty="0"/>
              <a:t>химизации и защиты растений Минсельхоза России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20691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CustomShape 1"/>
          <p:cNvSpPr/>
          <p:nvPr/>
        </p:nvSpPr>
        <p:spPr>
          <a:xfrm>
            <a:off x="0" y="0"/>
            <a:ext cx="9143640" cy="50292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3B00"/>
              </a:gs>
              <a:gs pos="100000">
                <a:srgbClr val="008000">
                  <a:alpha val="72000"/>
                </a:srgbClr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20" tIns="44959" rIns="89920" bIns="44959" anchor="ctr">
            <a:noAutofit/>
          </a:bodyPr>
          <a:lstStyle/>
          <a:p>
            <a:pPr algn="ctr"/>
            <a:r>
              <a:rPr lang="ru-RU" b="1" spc="-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Динамика мирового производства сои по странам </a:t>
            </a:r>
            <a:r>
              <a:rPr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b="1" spc="-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 </a:t>
            </a:r>
            <a:r>
              <a:rPr lang="ru-RU" b="1" spc="-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2013-2017 </a:t>
            </a:r>
            <a:r>
              <a:rPr lang="ru-RU" b="1" spc="-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гг., млн. тонн (по данным </a:t>
            </a:r>
            <a:r>
              <a:rPr lang="ru-RU" b="1" spc="-1" dirty="0" err="1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Faostat</a:t>
            </a:r>
            <a:r>
              <a:rPr lang="ru-RU" b="1" spc="-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endParaRPr lang="ru-RU" spc="-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06" name="CustomShape 2"/>
          <p:cNvSpPr/>
          <p:nvPr/>
        </p:nvSpPr>
        <p:spPr>
          <a:xfrm>
            <a:off x="107504" y="620693"/>
            <a:ext cx="2160240" cy="63387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89920" tIns="44959" rIns="89920" bIns="44959">
            <a:spAutoFit/>
          </a:bodyPr>
          <a:lstStyle/>
          <a:p>
            <a:pPr algn="just"/>
            <a:r>
              <a:rPr lang="ru-RU" sz="1300" spc="-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За </a:t>
            </a:r>
            <a:r>
              <a:rPr lang="en-US" sz="1300" spc="-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5</a:t>
            </a:r>
            <a:r>
              <a:rPr lang="ru-RU" sz="1300" spc="-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300" spc="-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лет мировое производство сои увеличилось в </a:t>
            </a:r>
            <a:r>
              <a:rPr lang="ru-RU" sz="1300" spc="-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1,3 </a:t>
            </a:r>
            <a:r>
              <a:rPr lang="ru-RU" sz="1300" spc="-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раза, при этом наибольшее увеличение ее производства наблюдается в США (на </a:t>
            </a:r>
            <a:r>
              <a:rPr lang="ru-RU" sz="1300" spc="-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28,1 </a:t>
            </a:r>
            <a:r>
              <a:rPr lang="ru-RU" sz="1300" spc="-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млн. тонн) и Бразилии (на </a:t>
            </a:r>
            <a:r>
              <a:rPr lang="ru-RU" sz="1300" spc="-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32,9 </a:t>
            </a:r>
            <a:r>
              <a:rPr lang="ru-RU" sz="1300" spc="-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млн. тонн</a:t>
            </a:r>
            <a:r>
              <a:rPr lang="ru-RU" sz="1300" spc="-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), в Российской Федерации  - на 2,1 млн. тонн.  </a:t>
            </a:r>
            <a:r>
              <a:rPr lang="ru-RU" sz="1300" spc="-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В </a:t>
            </a:r>
            <a:r>
              <a:rPr lang="ru-RU" sz="1300" spc="-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2017 </a:t>
            </a:r>
            <a:r>
              <a:rPr lang="ru-RU" sz="1300" spc="-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году Российская Федерация по </a:t>
            </a:r>
            <a:r>
              <a:rPr lang="ru-RU" sz="1300" spc="-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производству сои </a:t>
            </a:r>
            <a:r>
              <a:rPr lang="ru-RU" sz="1300" spc="-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находилась на 9</a:t>
            </a:r>
            <a:r>
              <a:rPr lang="ru-RU" sz="1300" spc="-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300" spc="-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месте. </a:t>
            </a:r>
            <a:endParaRPr lang="ru-RU" sz="1300" spc="-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spc="-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spc="-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spc="-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spc="-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spc="-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Основным </a:t>
            </a:r>
            <a:r>
              <a:rPr lang="ru-RU" sz="1300" spc="-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производителем сои в мире является США – </a:t>
            </a:r>
            <a:r>
              <a:rPr lang="ru-RU" sz="1300" spc="-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110 </a:t>
            </a:r>
            <a:r>
              <a:rPr lang="ru-RU" sz="1300" spc="-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млн. тонн  в среднем за последние 5 лет (34% от общего мирового производства сои). Второе место по валовому сбору </a:t>
            </a:r>
            <a:r>
              <a:rPr lang="ru-RU" sz="1300" spc="-1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маслосемян</a:t>
            </a:r>
            <a:r>
              <a:rPr lang="ru-RU" sz="1300" spc="-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сои занимает Бразилия –  </a:t>
            </a:r>
            <a:r>
              <a:rPr lang="ru-RU" sz="1300" spc="-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95,4 </a:t>
            </a:r>
            <a:r>
              <a:rPr lang="ru-RU" sz="1300" spc="-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млн. тонн (29%). </a:t>
            </a:r>
            <a:endParaRPr lang="ru-RU" sz="1300" spc="-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ru-RU" sz="1200" spc="-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07" name="CustomShape 3"/>
          <p:cNvSpPr/>
          <p:nvPr/>
        </p:nvSpPr>
        <p:spPr>
          <a:xfrm>
            <a:off x="360" y="3791152"/>
            <a:ext cx="9143640" cy="571488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3B00"/>
              </a:gs>
              <a:gs pos="100000">
                <a:srgbClr val="008000">
                  <a:alpha val="72000"/>
                </a:srgbClr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20" tIns="44959" rIns="89920" bIns="44959" anchor="ctr">
            <a:noAutofit/>
          </a:bodyPr>
          <a:lstStyle/>
          <a:p>
            <a:pPr algn="ctr"/>
            <a:r>
              <a:rPr lang="ru-RU" b="1" spc="-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Структура производства сои  в </a:t>
            </a:r>
            <a:r>
              <a:rPr lang="ru-RU" b="1" spc="-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среднем за последние 5 лет по </a:t>
            </a:r>
            <a:r>
              <a:rPr lang="ru-RU" b="1" spc="-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странам мира </a:t>
            </a:r>
            <a:endParaRPr lang="ru-RU" spc="-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ru-RU" b="1" spc="-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(по данным </a:t>
            </a:r>
            <a:r>
              <a:rPr lang="ru-RU" b="1" spc="-1" dirty="0" err="1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Faostat</a:t>
            </a:r>
            <a:r>
              <a:rPr lang="ru-RU" b="1" spc="-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endParaRPr lang="ru-RU" spc="-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308" name="Table 4"/>
          <p:cNvGraphicFramePr/>
          <p:nvPr>
            <p:extLst>
              <p:ext uri="{D42A27DB-BD31-4B8C-83A1-F6EECF244321}">
                <p14:modId xmlns:p14="http://schemas.microsoft.com/office/powerpoint/2010/main" val="2226369113"/>
              </p:ext>
            </p:extLst>
          </p:nvPr>
        </p:nvGraphicFramePr>
        <p:xfrm>
          <a:off x="2339750" y="688845"/>
          <a:ext cx="6683400" cy="3017520"/>
        </p:xfrm>
        <a:graphic>
          <a:graphicData uri="http://schemas.openxmlformats.org/drawingml/2006/table">
            <a:tbl>
              <a:tblPr/>
              <a:tblGrid>
                <a:gridCol w="1496058"/>
                <a:gridCol w="788962"/>
                <a:gridCol w="788962"/>
                <a:gridCol w="785660"/>
                <a:gridCol w="788962"/>
                <a:gridCol w="1017398"/>
                <a:gridCol w="1017398"/>
              </a:tblGrid>
              <a:tr h="335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FFFFFF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Наименование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 smtClean="0">
                          <a:solidFill>
                            <a:srgbClr val="FFFFFF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2013</a:t>
                      </a:r>
                      <a:r>
                        <a:rPr lang="en-US" sz="800" b="1" strike="noStrike" spc="-1" dirty="0" smtClean="0">
                          <a:solidFill>
                            <a:srgbClr val="FFFFFF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ru-RU" sz="800" b="1" strike="noStrike" spc="-1" dirty="0" smtClean="0">
                          <a:solidFill>
                            <a:srgbClr val="FFFFFF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г.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 smtClean="0">
                          <a:solidFill>
                            <a:srgbClr val="FFFFFF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2014 г.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 smtClean="0">
                          <a:solidFill>
                            <a:srgbClr val="FFFFFF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2015 г.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 smtClean="0">
                          <a:solidFill>
                            <a:srgbClr val="FFFFFF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2016 г.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1" i="0" u="none" strike="noStrike" kern="1200" cap="none" spc="-1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201</a:t>
                      </a:r>
                      <a:r>
                        <a:rPr kumimoji="0" lang="en-US" sz="800" b="1" i="0" u="none" strike="noStrike" kern="1200" cap="none" spc="-1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7</a:t>
                      </a:r>
                      <a:r>
                        <a:rPr kumimoji="0" lang="ru-RU" sz="800" b="1" i="0" u="none" strike="noStrike" kern="1200" cap="none" spc="-1" normalizeH="0" baseline="0" noProof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 г.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>
                      <a:solidFill>
                        <a:srgbClr val="FFFFFF"/>
                      </a:solidFill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FFFFFF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Среднее </a:t>
                      </a:r>
                      <a:r>
                        <a:rPr lang="ru-RU" sz="800" b="1" strike="noStrike" spc="-1" dirty="0" smtClean="0">
                          <a:solidFill>
                            <a:srgbClr val="FFFFFF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/>
                      </a:r>
                      <a:br>
                        <a:rPr lang="ru-RU" sz="800" b="1" strike="noStrike" spc="-1" dirty="0" smtClean="0">
                          <a:solidFill>
                            <a:srgbClr val="FFFFFF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</a:br>
                      <a:r>
                        <a:rPr lang="ru-RU" sz="800" b="1" strike="noStrike" spc="-1" dirty="0" smtClean="0">
                          <a:solidFill>
                            <a:srgbClr val="FFFFFF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201</a:t>
                      </a:r>
                      <a:r>
                        <a:rPr lang="en-US" sz="800" b="1" strike="noStrike" spc="-1" dirty="0" smtClean="0">
                          <a:solidFill>
                            <a:srgbClr val="FFFFFF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r>
                        <a:rPr lang="ru-RU" sz="800" b="1" strike="noStrike" spc="-1" dirty="0" smtClean="0">
                          <a:solidFill>
                            <a:srgbClr val="FFFFFF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-201</a:t>
                      </a:r>
                      <a:r>
                        <a:rPr lang="en-US" sz="800" b="1" strike="noStrike" spc="-1" dirty="0" smtClean="0">
                          <a:solidFill>
                            <a:srgbClr val="FFFFFF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  <a:r>
                        <a:rPr lang="ru-RU" sz="800" b="1" strike="noStrike" spc="-1" dirty="0" smtClean="0">
                          <a:solidFill>
                            <a:srgbClr val="FFFFFF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гг.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  <a:tr h="213360">
                <a:tc>
                  <a:txBody>
                    <a:bodyPr/>
                    <a:lstStyle/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FFFFFF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Всего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 smtClean="0">
                          <a:solidFill>
                            <a:srgbClr val="FFFFFF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289,5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>
                      <a:solidFill>
                        <a:srgbClr val="FFFFFF"/>
                      </a:solidFill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 smtClean="0">
                          <a:solidFill>
                            <a:srgbClr val="FFFFFF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318,4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 smtClean="0">
                          <a:solidFill>
                            <a:srgbClr val="FFFFFF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334,9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 smtClean="0">
                          <a:solidFill>
                            <a:srgbClr val="FFFFFF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348,3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800" b="1" strike="noStrike" kern="1200" spc="-1" dirty="0" smtClean="0">
                          <a:solidFill>
                            <a:srgbClr val="FFFFFF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365,8</a:t>
                      </a:r>
                      <a:endParaRPr lang="ru-RU" sz="800" b="1" strike="noStrike" kern="1200" spc="-1" dirty="0">
                        <a:solidFill>
                          <a:srgbClr val="FFFFFF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 smtClean="0">
                          <a:solidFill>
                            <a:srgbClr val="FFFFFF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296,6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213360">
                <a:tc>
                  <a:txBody>
                    <a:bodyPr/>
                    <a:lstStyle/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США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91,4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>
                      <a:solidFill>
                        <a:srgbClr val="FFFFFF"/>
                      </a:solidFill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106,9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107,0</a:t>
                      </a:r>
                      <a:endParaRPr lang="ru-RU" sz="800" b="0" strike="noStrike" spc="-1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117,2</a:t>
                      </a:r>
                      <a:endParaRPr lang="ru-RU" sz="800" b="0" strike="noStrike" spc="-1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800" b="1" strike="noStrike" kern="1200" spc="-1" dirty="0" smtClean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119,5</a:t>
                      </a:r>
                      <a:endParaRPr lang="ru-RU" sz="800" b="1" strike="noStrike" kern="1200" spc="-1" dirty="0">
                        <a:solidFill>
                          <a:srgbClr val="0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800" b="1" strike="noStrike" kern="1200" spc="-1" dirty="0" smtClean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109,9</a:t>
                      </a:r>
                      <a:endParaRPr lang="ru-RU" sz="800" b="1" strike="noStrike" kern="1200" spc="-1" dirty="0">
                        <a:solidFill>
                          <a:srgbClr val="0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13360">
                <a:tc>
                  <a:txBody>
                    <a:bodyPr/>
                    <a:lstStyle/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Бразилия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81,7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>
                      <a:solidFill>
                        <a:srgbClr val="FFFFFF"/>
                      </a:solidFill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86,8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97,5</a:t>
                      </a:r>
                      <a:endParaRPr lang="ru-RU" sz="800" b="0" strike="noStrike" spc="-1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96,3</a:t>
                      </a:r>
                      <a:endParaRPr lang="ru-RU" sz="800" b="0" strike="noStrike" spc="-1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800" b="1" strike="noStrike" kern="1200" spc="-1" dirty="0" smtClean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114,6</a:t>
                      </a:r>
                      <a:endParaRPr lang="ru-RU" sz="800" b="1" strike="noStrike" kern="1200" spc="-1" dirty="0">
                        <a:solidFill>
                          <a:srgbClr val="0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800" b="1" strike="noStrike" kern="1200" spc="-1" dirty="0" smtClean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95,4</a:t>
                      </a:r>
                      <a:endParaRPr lang="ru-RU" sz="800" b="1" strike="noStrike" kern="1200" spc="-1" dirty="0">
                        <a:solidFill>
                          <a:srgbClr val="0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13360">
                <a:tc>
                  <a:txBody>
                    <a:bodyPr/>
                    <a:lstStyle/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Аргентина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49,3</a:t>
                      </a:r>
                      <a:endParaRPr lang="ru-RU" sz="800" b="0" strike="noStrike" spc="-1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>
                      <a:solidFill>
                        <a:srgbClr val="FFFFFF"/>
                      </a:solidFill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53,4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61,4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58,8</a:t>
                      </a:r>
                      <a:endParaRPr lang="ru-RU" sz="800" b="0" strike="noStrike" spc="-1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800" b="1" strike="noStrike" kern="1200" spc="-1" dirty="0" smtClean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55</a:t>
                      </a:r>
                      <a:endParaRPr lang="ru-RU" sz="800" b="1" strike="noStrike" kern="1200" spc="-1" dirty="0">
                        <a:solidFill>
                          <a:srgbClr val="0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800" b="1" strike="noStrike" kern="1200" spc="-1" dirty="0" smtClean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55,6</a:t>
                      </a:r>
                      <a:endParaRPr lang="ru-RU" sz="800" b="1" strike="noStrike" kern="1200" spc="-1" dirty="0">
                        <a:solidFill>
                          <a:srgbClr val="0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13360">
                <a:tc>
                  <a:txBody>
                    <a:bodyPr/>
                    <a:lstStyle/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Китай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12,0</a:t>
                      </a:r>
                      <a:endParaRPr lang="ru-RU" sz="800" b="0" strike="noStrike" spc="-1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>
                      <a:solidFill>
                        <a:srgbClr val="FFFFFF"/>
                      </a:solidFill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12,2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11,8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12,0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800" b="1" strike="noStrike" kern="1200" spc="-1" dirty="0" smtClean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13,2</a:t>
                      </a:r>
                      <a:endParaRPr lang="ru-RU" sz="800" b="1" strike="noStrike" kern="1200" spc="-1" dirty="0">
                        <a:solidFill>
                          <a:srgbClr val="0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800" b="1" strike="noStrike" kern="1200" spc="-1" dirty="0" smtClean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12,4</a:t>
                      </a:r>
                      <a:endParaRPr lang="ru-RU" sz="800" b="1" strike="noStrike" kern="1200" spc="-1" dirty="0">
                        <a:solidFill>
                          <a:srgbClr val="0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13360">
                <a:tc>
                  <a:txBody>
                    <a:bodyPr/>
                    <a:lstStyle/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Индия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11,9</a:t>
                      </a:r>
                      <a:endParaRPr lang="ru-RU" sz="800" b="0" strike="noStrike" spc="-1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>
                      <a:solidFill>
                        <a:srgbClr val="FFFFFF"/>
                      </a:solidFill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10,4</a:t>
                      </a:r>
                      <a:endParaRPr lang="ru-RU" sz="800" b="0" strike="noStrike" spc="-1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8,6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14,0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800" b="1" strike="noStrike" kern="1200" spc="-1" dirty="0" smtClean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11</a:t>
                      </a:r>
                      <a:endParaRPr lang="ru-RU" sz="800" b="1" strike="noStrike" kern="1200" spc="-1" dirty="0">
                        <a:solidFill>
                          <a:srgbClr val="0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800" b="1" strike="noStrike" kern="1200" spc="-1" dirty="0" smtClean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11</a:t>
                      </a:r>
                      <a:endParaRPr lang="ru-RU" sz="800" b="1" strike="noStrike" kern="1200" spc="-1" dirty="0">
                        <a:solidFill>
                          <a:srgbClr val="0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13360">
                <a:tc>
                  <a:txBody>
                    <a:bodyPr/>
                    <a:lstStyle/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Парагвай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9,1</a:t>
                      </a:r>
                      <a:endParaRPr lang="ru-RU" sz="800" b="0" strike="noStrike" spc="-1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>
                      <a:solidFill>
                        <a:srgbClr val="FFFFFF"/>
                      </a:solidFill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10,0</a:t>
                      </a:r>
                      <a:endParaRPr lang="ru-RU" sz="800" b="0" strike="noStrike" spc="-1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8,9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9,2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800" b="1" strike="noStrike" kern="1200" spc="-1" dirty="0" smtClean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10,5</a:t>
                      </a:r>
                      <a:endParaRPr lang="ru-RU" sz="800" b="1" strike="noStrike" kern="1200" spc="-1" dirty="0">
                        <a:solidFill>
                          <a:srgbClr val="0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800" b="1" strike="noStrike" kern="1200" spc="-1" dirty="0" smtClean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9,5</a:t>
                      </a:r>
                      <a:endParaRPr lang="ru-RU" sz="800" b="1" strike="noStrike" kern="1200" spc="-1" dirty="0">
                        <a:solidFill>
                          <a:srgbClr val="0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13360">
                <a:tc>
                  <a:txBody>
                    <a:bodyPr/>
                    <a:lstStyle/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Канада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5,4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>
                      <a:solidFill>
                        <a:srgbClr val="FFFFFF"/>
                      </a:solidFill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6,0</a:t>
                      </a:r>
                      <a:endParaRPr lang="ru-RU" sz="800" b="0" strike="noStrike" spc="-1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6,4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5,8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800" b="1" strike="noStrike" kern="1200" spc="-1" dirty="0" smtClean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7,7</a:t>
                      </a:r>
                      <a:endParaRPr lang="ru-RU" sz="800" b="1" strike="noStrike" kern="1200" spc="-1" dirty="0">
                        <a:solidFill>
                          <a:srgbClr val="0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800" b="1" strike="noStrike" kern="1200" spc="-1" dirty="0" smtClean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6,4</a:t>
                      </a:r>
                      <a:endParaRPr lang="ru-RU" sz="800" b="1" strike="noStrike" kern="1200" spc="-1" dirty="0">
                        <a:solidFill>
                          <a:srgbClr val="0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13360">
                <a:tc>
                  <a:txBody>
                    <a:bodyPr/>
                    <a:lstStyle/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Украина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2,8</a:t>
                      </a:r>
                      <a:endParaRPr lang="ru-RU" sz="800" b="0" strike="noStrike" spc="-1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>
                      <a:solidFill>
                        <a:srgbClr val="FFFFFF"/>
                      </a:solidFill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3,9</a:t>
                      </a:r>
                      <a:endParaRPr lang="ru-RU" sz="800" b="0" strike="noStrike" spc="-1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3,9</a:t>
                      </a:r>
                      <a:endParaRPr lang="ru-RU" sz="800" b="0" strike="noStrike" spc="-1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4,3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>
                      <a:solidFill>
                        <a:srgbClr val="FFFFFF"/>
                      </a:solidFill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800" b="1" strike="noStrike" kern="1200" spc="-1" dirty="0" smtClean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3,9</a:t>
                      </a:r>
                      <a:endParaRPr lang="ru-RU" sz="800" b="1" strike="noStrike" kern="1200" spc="-1" dirty="0">
                        <a:solidFill>
                          <a:srgbClr val="0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800" b="1" strike="noStrike" kern="1200" spc="-1" dirty="0" smtClean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3,8</a:t>
                      </a:r>
                      <a:endParaRPr lang="ru-RU" sz="800" b="1" strike="noStrike" kern="1200" spc="-1" dirty="0">
                        <a:solidFill>
                          <a:srgbClr val="0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>
                      <a:solidFill>
                        <a:srgbClr val="FFFFFF"/>
                      </a:solidFill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Российская Федерация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1,5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2,4</a:t>
                      </a:r>
                      <a:endParaRPr lang="ru-RU" sz="800" b="0" strike="noStrike" spc="-1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2,7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3,1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800" b="1" strike="noStrike" kern="1200" spc="-1" dirty="0" smtClean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3,6</a:t>
                      </a:r>
                      <a:endParaRPr lang="ru-RU" sz="800" b="1" strike="noStrike" kern="1200" spc="-1" dirty="0">
                        <a:solidFill>
                          <a:srgbClr val="0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9360" marR="9360" anchor="ctr">
                    <a:lnL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800" b="1" strike="noStrike" kern="1200" spc="-1" dirty="0" smtClean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2,7</a:t>
                      </a:r>
                      <a:endParaRPr lang="ru-RU" sz="800" b="1" strike="noStrike" kern="1200" spc="-1" dirty="0">
                        <a:solidFill>
                          <a:srgbClr val="0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9360" marR="9360" anchor="ctr">
                    <a:lnL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>
                      <a:solidFill>
                        <a:srgbClr val="FFFFFF"/>
                      </a:solidFill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13360">
                <a:tc>
                  <a:txBody>
                    <a:bodyPr/>
                    <a:lstStyle/>
                    <a:p>
                      <a:pPr lvl="1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Боливия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2,8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2,8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3,1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b="1" strike="noStrike" spc="-1" dirty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3,2</a:t>
                      </a:r>
                      <a:endParaRPr lang="ru-RU" sz="800" b="0" strike="noStrike" spc="-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360" marR="9360" anchor="ctr">
                    <a:lnL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800" b="1" strike="noStrike" kern="1200" spc="-1" dirty="0" smtClean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3,0</a:t>
                      </a:r>
                      <a:endParaRPr lang="ru-RU" sz="800" b="1" strike="noStrike" kern="1200" spc="-1" dirty="0">
                        <a:solidFill>
                          <a:srgbClr val="0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9360" marR="9360" anchor="ctr">
                    <a:lnL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800" b="1" strike="noStrike" kern="1200" spc="-1" dirty="0" smtClean="0">
                          <a:solidFill>
                            <a:srgbClr val="0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3,0</a:t>
                      </a:r>
                      <a:endParaRPr lang="ru-RU" sz="800" b="1" strike="noStrike" kern="1200" spc="-1" dirty="0">
                        <a:solidFill>
                          <a:srgbClr val="0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9360" marR="9360" anchor="ctr">
                    <a:lnL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>
                      <a:solidFill>
                        <a:srgbClr val="FFFFFF"/>
                      </a:solidFill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>
                      <a:solidFill>
                        <a:srgbClr val="FFFFFF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13360">
                <a:tc>
                  <a:txBody>
                    <a:bodyPr/>
                    <a:lstStyle/>
                    <a:p>
                      <a:pPr marL="457200" lvl="1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800" b="1" strike="noStrike" kern="1200" spc="-1" dirty="0">
                          <a:solidFill>
                            <a:srgbClr val="FFFFFF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Прочие</a:t>
                      </a:r>
                    </a:p>
                  </a:txBody>
                  <a:tcPr marL="9360" marR="9360" anchor="ctr">
                    <a:lnL w="6480">
                      <a:solidFill>
                        <a:srgbClr val="FFFFFF"/>
                      </a:solidFill>
                    </a:lnL>
                    <a:lnR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800" b="1" strike="noStrike" kern="1200" spc="-1">
                          <a:solidFill>
                            <a:srgbClr val="FFFFFF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11,3</a:t>
                      </a:r>
                    </a:p>
                  </a:txBody>
                  <a:tcPr marL="9360" marR="9360" anchor="ctr">
                    <a:lnL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800" b="1" strike="noStrike" kern="1200" spc="-1">
                          <a:solidFill>
                            <a:srgbClr val="FFFFFF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13,7</a:t>
                      </a:r>
                    </a:p>
                  </a:txBody>
                  <a:tcPr marL="9360" marR="9360" anchor="ctr">
                    <a:lnL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800" b="1" strike="noStrike" kern="1200" spc="-1">
                          <a:solidFill>
                            <a:srgbClr val="FFFFFF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14,8</a:t>
                      </a:r>
                    </a:p>
                  </a:txBody>
                  <a:tcPr marL="9360" marR="9360" anchor="ctr">
                    <a:lnL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800" b="1" strike="noStrike" kern="1200" spc="-1" dirty="0">
                          <a:solidFill>
                            <a:srgbClr val="FFFFFF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15,1</a:t>
                      </a:r>
                    </a:p>
                  </a:txBody>
                  <a:tcPr marL="9360" marR="9360" anchor="ctr">
                    <a:lnL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800" b="1" strike="noStrike" kern="1200" spc="-1" dirty="0" smtClean="0">
                          <a:solidFill>
                            <a:srgbClr val="FFFFFF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12</a:t>
                      </a:r>
                      <a:endParaRPr lang="ru-RU" sz="800" b="1" strike="noStrike" kern="1200" spc="-1" dirty="0">
                        <a:solidFill>
                          <a:srgbClr val="FFFFFF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9360" marR="9360" anchor="ctr">
                    <a:lnL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800" b="1" strike="noStrike" kern="1200" spc="-1" dirty="0" smtClean="0">
                          <a:solidFill>
                            <a:srgbClr val="FFFFFF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20,4</a:t>
                      </a:r>
                      <a:endParaRPr lang="ru-RU" sz="800" b="1" strike="noStrike" kern="1200" spc="-1" dirty="0">
                        <a:solidFill>
                          <a:srgbClr val="FFFFFF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9360" marR="9360" anchor="ctr">
                    <a:lnL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>
                      <a:solidFill>
                        <a:srgbClr val="FFFFFF"/>
                      </a:solidFill>
                    </a:lnR>
                    <a:lnT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09" name="CustomShape 5"/>
          <p:cNvSpPr/>
          <p:nvPr/>
        </p:nvSpPr>
        <p:spPr>
          <a:xfrm>
            <a:off x="8666280" y="6524645"/>
            <a:ext cx="477360" cy="144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20" tIns="44959" rIns="89920" bIns="44959" anchor="ctr">
            <a:noAutofit/>
          </a:bodyPr>
          <a:lstStyle/>
          <a:p>
            <a:pPr algn="ctr"/>
            <a:endParaRPr lang="ru-RU" sz="1200" spc="-1" dirty="0">
              <a:solidFill>
                <a:prstClr val="black"/>
              </a:solidFill>
              <a:latin typeface="Arial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126232" y="6581293"/>
            <a:ext cx="9017408" cy="293784"/>
            <a:chOff x="136938" y="6655497"/>
            <a:chExt cx="8859176" cy="221830"/>
          </a:xfrm>
        </p:grpSpPr>
        <p:cxnSp>
          <p:nvCxnSpPr>
            <p:cNvPr id="9" name="Прямая соединительная линия 6"/>
            <p:cNvCxnSpPr>
              <a:cxnSpLocks noChangeShapeType="1"/>
            </p:cNvCxnSpPr>
            <p:nvPr/>
          </p:nvCxnSpPr>
          <p:spPr bwMode="auto">
            <a:xfrm>
              <a:off x="271108" y="6655497"/>
              <a:ext cx="8666137" cy="0"/>
            </a:xfrm>
            <a:prstGeom prst="line">
              <a:avLst/>
            </a:prstGeom>
            <a:noFill/>
            <a:ln w="9525" algn="ctr">
              <a:solidFill>
                <a:srgbClr val="00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" name="Oval 8"/>
            <p:cNvSpPr>
              <a:spLocks noChangeArrowheads="1"/>
            </p:cNvSpPr>
            <p:nvPr/>
          </p:nvSpPr>
          <p:spPr bwMode="auto">
            <a:xfrm>
              <a:off x="8636469" y="6678758"/>
              <a:ext cx="242888" cy="157738"/>
            </a:xfrm>
            <a:prstGeom prst="ellipse">
              <a:avLst/>
            </a:prstGeom>
            <a:solidFill>
              <a:srgbClr val="FFCC99"/>
            </a:solidFill>
            <a:ln w="6350">
              <a:solidFill>
                <a:srgbClr val="0066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1400" b="1">
                <a:solidFill>
                  <a:srgbClr val="800000"/>
                </a:solidFill>
              </a:endParaRPr>
            </a:p>
          </p:txBody>
        </p:sp>
        <p:pic>
          <p:nvPicPr>
            <p:cNvPr id="11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36938" y="6662508"/>
              <a:ext cx="268339" cy="195491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2000"/>
                  </a:schemeClr>
                </a:gs>
                <a:gs pos="50000">
                  <a:schemeClr val="accent1">
                    <a:tint val="44500"/>
                    <a:satMod val="160000"/>
                    <a:alpha val="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  <a:ln w="9525">
              <a:gradFill>
                <a:gsLst>
                  <a:gs pos="0">
                    <a:schemeClr val="accent1">
                      <a:tint val="66000"/>
                      <a:satMod val="160000"/>
                      <a:alpha val="2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0"/>
                    </a:schemeClr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5400000" scaled="0"/>
              </a:gradFill>
              <a:miter lim="800000"/>
              <a:headEnd/>
              <a:tailEnd/>
            </a:ln>
            <a:effectLst/>
          </p:spPr>
        </p:pic>
        <p:sp>
          <p:nvSpPr>
            <p:cNvPr id="12" name="Номер слайда 5"/>
            <p:cNvSpPr>
              <a:spLocks/>
            </p:cNvSpPr>
            <p:nvPr/>
          </p:nvSpPr>
          <p:spPr bwMode="auto">
            <a:xfrm>
              <a:off x="8518277" y="6693841"/>
              <a:ext cx="477837" cy="144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ru-RU" sz="1400" b="1" dirty="0">
                  <a:solidFill>
                    <a:srgbClr val="0066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2</a:t>
              </a:r>
              <a:endParaRPr lang="ru-RU" sz="1400" b="1" dirty="0"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554694" y="6668171"/>
              <a:ext cx="8017749" cy="2091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1200" dirty="0">
                  <a:solidFill>
                    <a:srgbClr val="0066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ДЕПАРТАМЕНТ РАСТЕНИЕВОДСТВА, МЕХАНИЗАЦИИ, ХИМИЗАЦИИ И ЗАЩИТЫ РАСТЕНИЙ МИНСЕЛЬХОЗА РОССИИ</a:t>
              </a:r>
              <a:endParaRPr lang="ru-RU" sz="1200" dirty="0"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endParaRPr>
            </a:p>
          </p:txBody>
        </p:sp>
      </p:grpSp>
      <p:graphicFrame>
        <p:nvGraphicFramePr>
          <p:cNvPr id="14" name="Объект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748890"/>
              </p:ext>
            </p:extLst>
          </p:nvPr>
        </p:nvGraphicFramePr>
        <p:xfrm>
          <a:off x="2483767" y="4362645"/>
          <a:ext cx="6539383" cy="2107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28788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107951" y="44624"/>
            <a:ext cx="8940800" cy="72008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8000">
                  <a:gamma/>
                  <a:shade val="46275"/>
                  <a:invGamma/>
                </a:srgbClr>
              </a:gs>
              <a:gs pos="100000">
                <a:srgbClr val="008000">
                  <a:alpha val="7200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pattFill prst="ltUpDiag">
                  <a:fgClr>
                    <a:srgbClr val="66FF66"/>
                  </a:fgClr>
                  <a:bgClr>
                    <a:srgbClr val="00CC00"/>
                  </a:bgClr>
                </a:pattFill>
                <a:round/>
                <a:headEnd/>
                <a:tailEnd/>
              </a14:hiddenLine>
            </a:ext>
          </a:extLst>
        </p:spPr>
        <p:txBody>
          <a:bodyPr lIns="91358" tIns="45680" rIns="91358" bIns="45680" anchor="ctr"/>
          <a:lstStyle/>
          <a:p>
            <a:pPr algn="ctr">
              <a:defRPr/>
            </a:pPr>
            <a:r>
              <a:rPr lang="ru-RU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Динамика производства сои в Российской Федерации </a:t>
            </a:r>
          </a:p>
          <a:p>
            <a:pPr algn="ctr">
              <a:defRPr/>
            </a:pPr>
            <a:r>
              <a:rPr lang="ru-RU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itchFamily="34" charset="0"/>
              </a:rPr>
              <a:t>во всех категориях хозяйств</a:t>
            </a:r>
            <a:endParaRPr lang="ru-RU" sz="20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Arial" pitchFamily="34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083576"/>
              </p:ext>
            </p:extLst>
          </p:nvPr>
        </p:nvGraphicFramePr>
        <p:xfrm>
          <a:off x="75991" y="908725"/>
          <a:ext cx="8962416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1" name="Группа 10"/>
          <p:cNvGrpSpPr/>
          <p:nvPr/>
        </p:nvGrpSpPr>
        <p:grpSpPr>
          <a:xfrm>
            <a:off x="136938" y="6540506"/>
            <a:ext cx="9018942" cy="317499"/>
            <a:chOff x="136938" y="6540501"/>
            <a:chExt cx="9018942" cy="317499"/>
          </a:xfrm>
        </p:grpSpPr>
        <p:cxnSp>
          <p:nvCxnSpPr>
            <p:cNvPr id="12" name="Прямая соединительная линия 6"/>
            <p:cNvCxnSpPr>
              <a:cxnSpLocks noChangeShapeType="1"/>
            </p:cNvCxnSpPr>
            <p:nvPr/>
          </p:nvCxnSpPr>
          <p:spPr bwMode="auto">
            <a:xfrm>
              <a:off x="250825" y="6540501"/>
              <a:ext cx="8666137" cy="0"/>
            </a:xfrm>
            <a:prstGeom prst="line">
              <a:avLst/>
            </a:prstGeom>
            <a:noFill/>
            <a:ln w="9525" algn="ctr">
              <a:solidFill>
                <a:srgbClr val="00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" name="Oval 8"/>
            <p:cNvSpPr>
              <a:spLocks noChangeArrowheads="1"/>
            </p:cNvSpPr>
            <p:nvPr/>
          </p:nvSpPr>
          <p:spPr bwMode="auto">
            <a:xfrm>
              <a:off x="8795518" y="6586998"/>
              <a:ext cx="242888" cy="249238"/>
            </a:xfrm>
            <a:prstGeom prst="ellipse">
              <a:avLst/>
            </a:prstGeom>
            <a:solidFill>
              <a:srgbClr val="FFCC99"/>
            </a:solidFill>
            <a:ln w="6350">
              <a:solidFill>
                <a:srgbClr val="0066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1400" b="1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pic>
          <p:nvPicPr>
            <p:cNvPr id="14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6938" y="6571228"/>
              <a:ext cx="268339" cy="286772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2000"/>
                  </a:schemeClr>
                </a:gs>
                <a:gs pos="50000">
                  <a:schemeClr val="accent1">
                    <a:tint val="44500"/>
                    <a:satMod val="160000"/>
                    <a:alpha val="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  <a:ln w="9525">
              <a:gradFill>
                <a:gsLst>
                  <a:gs pos="0">
                    <a:schemeClr val="accent1">
                      <a:tint val="66000"/>
                      <a:satMod val="160000"/>
                      <a:alpha val="2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0"/>
                    </a:schemeClr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5400000" scaled="0"/>
              </a:gradFill>
              <a:miter lim="800000"/>
              <a:headEnd/>
              <a:tailEnd/>
            </a:ln>
            <a:effectLst/>
          </p:spPr>
        </p:pic>
        <p:sp>
          <p:nvSpPr>
            <p:cNvPr id="15" name="Номер слайда 5"/>
            <p:cNvSpPr>
              <a:spLocks/>
            </p:cNvSpPr>
            <p:nvPr/>
          </p:nvSpPr>
          <p:spPr bwMode="auto">
            <a:xfrm>
              <a:off x="8678043" y="6639845"/>
              <a:ext cx="477837" cy="144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fld id="{28770B14-2D29-4C66-B2AD-205C34CD5BC0}" type="slidenum">
                <a:rPr lang="ru-RU" sz="1400" b="1">
                  <a:solidFill>
                    <a:srgbClr val="0066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pPr algn="ctr"/>
                <a:t>3</a:t>
              </a:fld>
              <a:endParaRPr lang="ru-RU" sz="1400" b="1" dirty="0"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6" name="Rectangle 12"/>
            <p:cNvSpPr>
              <a:spLocks noChangeArrowheads="1"/>
            </p:cNvSpPr>
            <p:nvPr/>
          </p:nvSpPr>
          <p:spPr bwMode="auto">
            <a:xfrm>
              <a:off x="507261" y="6540501"/>
              <a:ext cx="816095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1200" dirty="0">
                  <a:solidFill>
                    <a:srgbClr val="0066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ДЕПАРТАМЕНТ РАСТЕНИЕВОДСТВА, МЕХАНИЗАЦИИ, ХИМИЗАЦИИ И ЗАЩИТЫ РАСТЕНИЙ МИНСЕЛЬХОЗА РОССИИ</a:t>
              </a:r>
              <a:endParaRPr lang="ru-RU" sz="1200" dirty="0"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982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CustomShape 1"/>
          <p:cNvSpPr/>
          <p:nvPr/>
        </p:nvSpPr>
        <p:spPr>
          <a:xfrm>
            <a:off x="90360" y="84240"/>
            <a:ext cx="8940600" cy="6804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003B00"/>
              </a:gs>
              <a:gs pos="100000">
                <a:srgbClr val="008000">
                  <a:alpha val="72000"/>
                </a:srgbClr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9920" tIns="44959" rIns="89920" bIns="44959" anchor="ctr">
            <a:noAutofit/>
          </a:bodyPr>
          <a:lstStyle/>
          <a:p>
            <a:pPr algn="ctr"/>
            <a:r>
              <a:rPr lang="ru-RU" sz="2000" b="1" spc="-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Рейтинг субъектов  Российской Федерации</a:t>
            </a:r>
            <a:endParaRPr lang="ru-RU" sz="2000" spc="-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ru-RU" sz="2000" b="1" spc="-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по производству </a:t>
            </a:r>
            <a:r>
              <a:rPr lang="ru-RU" sz="2000" b="1" spc="-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сои </a:t>
            </a:r>
            <a:r>
              <a:rPr lang="ru-RU" sz="2000" b="1" spc="-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 </a:t>
            </a:r>
            <a:r>
              <a:rPr lang="ru-RU" sz="2000" b="1" spc="-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</a:t>
            </a:r>
            <a:r>
              <a:rPr lang="en-US" sz="2000" b="1" spc="-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</a:t>
            </a:r>
            <a:r>
              <a:rPr lang="ru-RU" sz="2000" b="1" spc="-1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году (предварительные данные)</a:t>
            </a:r>
            <a:endParaRPr lang="ru-RU" sz="2000" spc="-1" dirty="0">
              <a:solidFill>
                <a:prstClr val="black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274" name="Table 3"/>
          <p:cNvGraphicFramePr/>
          <p:nvPr>
            <p:extLst>
              <p:ext uri="{D42A27DB-BD31-4B8C-83A1-F6EECF244321}">
                <p14:modId xmlns:p14="http://schemas.microsoft.com/office/powerpoint/2010/main" val="92809302"/>
              </p:ext>
            </p:extLst>
          </p:nvPr>
        </p:nvGraphicFramePr>
        <p:xfrm>
          <a:off x="114480" y="836644"/>
          <a:ext cx="8802360" cy="5361795"/>
        </p:xfrm>
        <a:graphic>
          <a:graphicData uri="http://schemas.openxmlformats.org/drawingml/2006/table">
            <a:tbl>
              <a:tblPr/>
              <a:tblGrid>
                <a:gridCol w="1418724"/>
                <a:gridCol w="2678756"/>
                <a:gridCol w="1512168"/>
                <a:gridCol w="1826003"/>
                <a:gridCol w="1366709"/>
              </a:tblGrid>
              <a:tr h="597615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Место</a:t>
                      </a:r>
                      <a:endParaRPr lang="ru-RU" sz="1400" b="0" strike="noStrike" spc="-1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600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Наименование</a:t>
                      </a:r>
                      <a:endParaRPr lang="ru-RU" sz="1400" b="0" strike="noStrike" spc="-1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 smtClean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субъекта</a:t>
                      </a:r>
                      <a:r>
                        <a:rPr lang="ru-RU" sz="1400" b="1" strike="noStrike" spc="-1" baseline="0" dirty="0" smtClean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Российской Федерации</a:t>
                      </a:r>
                      <a:endParaRPr lang="ru-RU" sz="1400" b="0" strike="noStrike" spc="-1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600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Валовой сбор, </a:t>
                      </a:r>
                      <a:endParaRPr lang="ru-RU" sz="1400" b="0" strike="noStrike" spc="-1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тыс. тонн</a:t>
                      </a:r>
                      <a:endParaRPr lang="ru-RU" sz="1400" b="0" strike="noStrike" spc="-1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36000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200" b="1" strike="noStrike" kern="1200" spc="-1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36000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5849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strike="noStrike" kern="1200" spc="-1" dirty="0" smtClean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2018 г.</a:t>
                      </a:r>
                      <a:endParaRPr lang="ru-RU" sz="1400" b="1" strike="noStrike" kern="1200" spc="-1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3600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strike="noStrike" kern="1200" spc="-1" dirty="0" smtClean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2019 г. (оперативные данные на</a:t>
                      </a:r>
                      <a:r>
                        <a:rPr lang="ru-RU" sz="1400" b="1" strike="noStrike" kern="1200" spc="-1" baseline="0" dirty="0" smtClean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 18.11.2019</a:t>
                      </a:r>
                      <a:r>
                        <a:rPr lang="ru-RU" sz="1400" b="1" strike="noStrike" kern="1200" spc="-1" dirty="0" smtClean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)</a:t>
                      </a:r>
                      <a:endParaRPr lang="ru-RU" sz="1400" b="1" strike="noStrike" kern="1200" spc="-1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3600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strike="noStrike" kern="1200" spc="-1" dirty="0" smtClean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</a:rPr>
                        <a:t>Доля субъекта в структуре производства по Российской Федерации</a:t>
                      </a:r>
                      <a:endParaRPr lang="ru-RU" sz="1400" b="1" strike="noStrike" kern="1200" spc="-1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marL="36000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351538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Российская Федерация</a:t>
                      </a:r>
                    </a:p>
                  </a:txBody>
                  <a:tcPr marL="36000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strike="noStrike" kern="1200" spc="-1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4026,8</a:t>
                      </a:r>
                    </a:p>
                  </a:txBody>
                  <a:tcPr marL="9525" marR="9525" marT="9525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strike="noStrike" kern="1200" spc="-1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4343,6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strike="noStrike" kern="1200" spc="-1" dirty="0" smtClean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b="1" strike="noStrike" kern="1200" spc="-1" dirty="0">
                        <a:solidFill>
                          <a:schemeClr val="bg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60" marR="936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25706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sng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Амурская область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1055,3</a:t>
                      </a:r>
                    </a:p>
                  </a:txBody>
                  <a:tcPr marL="9525" marR="9525" marT="9525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856,5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5706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Курская область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462,3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587,8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5706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Белгородская область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553,1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564,1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5706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Приморский край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384,5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376,2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5706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sng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  <a:endParaRPr lang="ru-RU" sz="1400" b="1" i="0" u="sng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Краснодарский край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289,5</a:t>
                      </a:r>
                    </a:p>
                  </a:txBody>
                  <a:tcPr marL="9525" marR="9525" marT="9525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366,3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5706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Воронежская область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172,8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251,3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5706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Тамбовская область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177,2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242,6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5706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Орловская область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150,9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195,5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5706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Алтайский край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126,6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177,7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5706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Липецкая область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99,1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139,3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5706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Другие субъекты РФ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555,5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586,3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0" name="Группа 9"/>
          <p:cNvGrpSpPr/>
          <p:nvPr/>
        </p:nvGrpSpPr>
        <p:grpSpPr>
          <a:xfrm>
            <a:off x="136938" y="6540506"/>
            <a:ext cx="9018942" cy="317499"/>
            <a:chOff x="136938" y="6540501"/>
            <a:chExt cx="9018942" cy="317499"/>
          </a:xfrm>
        </p:grpSpPr>
        <p:cxnSp>
          <p:nvCxnSpPr>
            <p:cNvPr id="11" name="Прямая соединительная линия 6"/>
            <p:cNvCxnSpPr>
              <a:cxnSpLocks noChangeShapeType="1"/>
            </p:cNvCxnSpPr>
            <p:nvPr/>
          </p:nvCxnSpPr>
          <p:spPr bwMode="auto">
            <a:xfrm>
              <a:off x="250825" y="6540501"/>
              <a:ext cx="8666137" cy="0"/>
            </a:xfrm>
            <a:prstGeom prst="line">
              <a:avLst/>
            </a:prstGeom>
            <a:noFill/>
            <a:ln w="9525" algn="ctr">
              <a:solidFill>
                <a:srgbClr val="00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Oval 8"/>
            <p:cNvSpPr>
              <a:spLocks noChangeArrowheads="1"/>
            </p:cNvSpPr>
            <p:nvPr/>
          </p:nvSpPr>
          <p:spPr bwMode="auto">
            <a:xfrm>
              <a:off x="8795518" y="6586998"/>
              <a:ext cx="242888" cy="249238"/>
            </a:xfrm>
            <a:prstGeom prst="ellipse">
              <a:avLst/>
            </a:prstGeom>
            <a:solidFill>
              <a:srgbClr val="FFCC99"/>
            </a:solidFill>
            <a:ln w="6350">
              <a:solidFill>
                <a:srgbClr val="0066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1400" b="1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pic>
          <p:nvPicPr>
            <p:cNvPr id="13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36938" y="6571228"/>
              <a:ext cx="268339" cy="286772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2000"/>
                  </a:schemeClr>
                </a:gs>
                <a:gs pos="50000">
                  <a:schemeClr val="accent1">
                    <a:tint val="44500"/>
                    <a:satMod val="160000"/>
                    <a:alpha val="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  <a:ln w="9525">
              <a:gradFill>
                <a:gsLst>
                  <a:gs pos="0">
                    <a:schemeClr val="accent1">
                      <a:tint val="66000"/>
                      <a:satMod val="160000"/>
                      <a:alpha val="2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0"/>
                    </a:schemeClr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5400000" scaled="0"/>
              </a:gradFill>
              <a:miter lim="800000"/>
              <a:headEnd/>
              <a:tailEnd/>
            </a:ln>
            <a:effectLst/>
          </p:spPr>
        </p:pic>
        <p:sp>
          <p:nvSpPr>
            <p:cNvPr id="14" name="Номер слайда 5"/>
            <p:cNvSpPr>
              <a:spLocks/>
            </p:cNvSpPr>
            <p:nvPr/>
          </p:nvSpPr>
          <p:spPr bwMode="auto">
            <a:xfrm>
              <a:off x="8678043" y="6639845"/>
              <a:ext cx="477837" cy="144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fld id="{28770B14-2D29-4C66-B2AD-205C34CD5BC0}" type="slidenum">
                <a:rPr lang="ru-RU" sz="1400" b="1">
                  <a:solidFill>
                    <a:srgbClr val="0066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pPr algn="ctr"/>
                <a:t>4</a:t>
              </a:fld>
              <a:endParaRPr lang="ru-RU" sz="1400" b="1" dirty="0"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507261" y="6540501"/>
              <a:ext cx="816095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1200" dirty="0">
                  <a:solidFill>
                    <a:srgbClr val="0066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ДЕПАРТАМЕНТ РАСТЕНИЕВОДСТВА, МЕХАНИЗАЦИИ, ХИМИЗАЦИИ И ЗАЩИТЫ РАСТЕНИЙ МИНСЕЛЬХОЗА РОССИИ</a:t>
              </a:r>
              <a:endParaRPr lang="ru-RU" sz="1200" dirty="0"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914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250830" y="136525"/>
            <a:ext cx="8689975" cy="64837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8000">
                  <a:gamma/>
                  <a:shade val="46275"/>
                  <a:invGamma/>
                </a:srgbClr>
              </a:gs>
              <a:gs pos="100000">
                <a:srgbClr val="008000">
                  <a:alpha val="72000"/>
                </a:srgbClr>
              </a:gs>
            </a:gsLst>
            <a:lin ang="5400000" scaled="1"/>
          </a:gradFill>
          <a:ln>
            <a:noFill/>
          </a:ln>
          <a:extLst/>
        </p:spPr>
        <p:txBody>
          <a:bodyPr lIns="91358" tIns="45680" rIns="91358" bIns="45680" anchor="ctr"/>
          <a:lstStyle/>
          <a:p>
            <a:pPr algn="ctr">
              <a:spcBef>
                <a:spcPct val="20000"/>
              </a:spcBef>
              <a:buClr>
                <a:srgbClr val="FF0000"/>
              </a:buClr>
              <a:buSzPct val="130000"/>
              <a:defRPr/>
            </a:pPr>
            <a:r>
              <a:rPr lang="ru-RU" sz="2000" b="1" dirty="0">
                <a:solidFill>
                  <a:prstClr val="white"/>
                </a:solidFill>
              </a:rPr>
              <a:t>Прогноз валового сбора сои в Российской </a:t>
            </a:r>
            <a:r>
              <a:rPr lang="ru-RU" sz="2000" b="1" dirty="0">
                <a:solidFill>
                  <a:prstClr val="white"/>
                </a:solidFill>
              </a:rPr>
              <a:t>Федерации до 2024, </a:t>
            </a:r>
            <a:r>
              <a:rPr lang="ru-RU" sz="2000" b="1" dirty="0">
                <a:solidFill>
                  <a:prstClr val="white"/>
                </a:solidFill>
              </a:rPr>
              <a:t>тыс. тонн</a:t>
            </a:r>
          </a:p>
          <a:p>
            <a:pPr algn="ctr">
              <a:spcBef>
                <a:spcPct val="20000"/>
              </a:spcBef>
              <a:buClr>
                <a:srgbClr val="FF0000"/>
              </a:buClr>
              <a:buSzPct val="130000"/>
              <a:defRPr/>
            </a:pPr>
            <a:r>
              <a:rPr lang="ru-RU" sz="2000" b="1" dirty="0">
                <a:solidFill>
                  <a:prstClr val="white"/>
                </a:solidFill>
              </a:rPr>
              <a:t>(по итогам совещаний с ФО по развитию экспорта)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9599502"/>
              </p:ext>
            </p:extLst>
          </p:nvPr>
        </p:nvGraphicFramePr>
        <p:xfrm>
          <a:off x="179517" y="908725"/>
          <a:ext cx="8761287" cy="55324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24163"/>
                <a:gridCol w="702396"/>
                <a:gridCol w="772636"/>
                <a:gridCol w="772636"/>
                <a:gridCol w="772636"/>
                <a:gridCol w="842876"/>
                <a:gridCol w="842876"/>
                <a:gridCol w="702396"/>
                <a:gridCol w="702396"/>
                <a:gridCol w="726276"/>
              </a:tblGrid>
              <a:tr h="1348589">
                <a:tc>
                  <a:txBody>
                    <a:bodyPr/>
                    <a:lstStyle/>
                    <a:p>
                      <a:pPr algn="ctr" fontAlgn="b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Наименование субъекта Российской Федерации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2017 г.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2018 г.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2019 г. </a:t>
                      </a:r>
                      <a:r>
                        <a:rPr lang="ru-RU" sz="1200" b="1" kern="12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предв</a:t>
                      </a:r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2020 г.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2021 г.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2022 г.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2023 г.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2024 г.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kern="12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2024 г. +/- к 2019 г.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  <a:tr h="46487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Российская Федерация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3 621,70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4 026,80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4 343,60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4 565,90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5 352,80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6 045,40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6 701,10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7 310,50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2 966,9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46487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Центральный ФО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1 131,5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1 702,6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2 130,5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1 740,2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2 084,4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2 269,9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2 521,0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2 780,5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650,0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6487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Северо-Западный ФО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6487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Южный ФО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370,6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321,6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411,8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433,3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450,3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476,6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573,6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639,0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227,2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6487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Северо-Кавказский ФО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46,1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6487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Приволжский ФО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130,8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147,2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162,4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177,6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190,1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231,7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6487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Уральский ФО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6487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Сибирский ФО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158,8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220,4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142,0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217,2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232,3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260,2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6487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Дальневосточный ФО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1 835,00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1 649,60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1 324,40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2 029,94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2 356,65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2 798,41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3 069,18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3 267,17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1 942,8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12" name="Группа 11"/>
          <p:cNvGrpSpPr/>
          <p:nvPr/>
        </p:nvGrpSpPr>
        <p:grpSpPr>
          <a:xfrm>
            <a:off x="136938" y="6540506"/>
            <a:ext cx="9018942" cy="317499"/>
            <a:chOff x="136938" y="6540501"/>
            <a:chExt cx="9018942" cy="317499"/>
          </a:xfrm>
        </p:grpSpPr>
        <p:cxnSp>
          <p:nvCxnSpPr>
            <p:cNvPr id="13" name="Прямая соединительная линия 6"/>
            <p:cNvCxnSpPr>
              <a:cxnSpLocks noChangeShapeType="1"/>
            </p:cNvCxnSpPr>
            <p:nvPr/>
          </p:nvCxnSpPr>
          <p:spPr bwMode="auto">
            <a:xfrm>
              <a:off x="250825" y="6540501"/>
              <a:ext cx="8666137" cy="0"/>
            </a:xfrm>
            <a:prstGeom prst="line">
              <a:avLst/>
            </a:prstGeom>
            <a:noFill/>
            <a:ln w="9525" algn="ctr">
              <a:solidFill>
                <a:srgbClr val="00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8795518" y="6586998"/>
              <a:ext cx="242888" cy="249238"/>
            </a:xfrm>
            <a:prstGeom prst="ellipse">
              <a:avLst/>
            </a:prstGeom>
            <a:solidFill>
              <a:srgbClr val="FFCC99"/>
            </a:solidFill>
            <a:ln w="6350">
              <a:solidFill>
                <a:srgbClr val="0066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1400" b="1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pic>
          <p:nvPicPr>
            <p:cNvPr id="19" name="Picture 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36938" y="6571228"/>
              <a:ext cx="268339" cy="286772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2000"/>
                  </a:schemeClr>
                </a:gs>
                <a:gs pos="50000">
                  <a:schemeClr val="accent1">
                    <a:tint val="44500"/>
                    <a:satMod val="160000"/>
                    <a:alpha val="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  <a:ln w="9525">
              <a:gradFill>
                <a:gsLst>
                  <a:gs pos="0">
                    <a:schemeClr val="accent1">
                      <a:tint val="66000"/>
                      <a:satMod val="160000"/>
                      <a:alpha val="2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0"/>
                    </a:schemeClr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5400000" scaled="0"/>
              </a:gradFill>
              <a:miter lim="800000"/>
              <a:headEnd/>
              <a:tailEnd/>
            </a:ln>
            <a:effectLst/>
          </p:spPr>
        </p:pic>
        <p:sp>
          <p:nvSpPr>
            <p:cNvPr id="20" name="Номер слайда 5"/>
            <p:cNvSpPr>
              <a:spLocks/>
            </p:cNvSpPr>
            <p:nvPr/>
          </p:nvSpPr>
          <p:spPr bwMode="auto">
            <a:xfrm>
              <a:off x="8678043" y="6639845"/>
              <a:ext cx="477837" cy="144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fld id="{28770B14-2D29-4C66-B2AD-205C34CD5BC0}" type="slidenum">
                <a:rPr lang="ru-RU" sz="1400" b="1">
                  <a:solidFill>
                    <a:srgbClr val="0066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pPr algn="ctr"/>
                <a:t>5</a:t>
              </a:fld>
              <a:endParaRPr lang="ru-RU" sz="1400" b="1" dirty="0"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1" name="Rectangle 12"/>
            <p:cNvSpPr>
              <a:spLocks noChangeArrowheads="1"/>
            </p:cNvSpPr>
            <p:nvPr/>
          </p:nvSpPr>
          <p:spPr bwMode="auto">
            <a:xfrm>
              <a:off x="507261" y="6540501"/>
              <a:ext cx="816095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1200" dirty="0">
                  <a:solidFill>
                    <a:srgbClr val="0066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Times New Roman" pitchFamily="18" charset="0"/>
                </a:rPr>
                <a:t>ДЕПАРТАМЕНТ РАСТЕНИЕВОДСТВА, МЕХАНИЗАЦИИ, ХИМИЗАЦИИ И ЗАЩИТЫ РАСТЕНИЙ МИНСЕЛЬХОЗА РОССИИ</a:t>
              </a:r>
              <a:endParaRPr lang="ru-RU" sz="1200" dirty="0">
                <a:solidFill>
                  <a:srgbClr val="0066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470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250833" y="136525"/>
            <a:ext cx="8689975" cy="64837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8000">
                  <a:gamma/>
                  <a:shade val="46275"/>
                  <a:invGamma/>
                </a:srgbClr>
              </a:gs>
              <a:gs pos="100000">
                <a:srgbClr val="008000">
                  <a:alpha val="72000"/>
                </a:srgbClr>
              </a:gs>
            </a:gsLst>
            <a:lin ang="5400000" scaled="1"/>
          </a:gradFill>
          <a:ln>
            <a:noFill/>
          </a:ln>
          <a:extLst/>
        </p:spPr>
        <p:txBody>
          <a:bodyPr lIns="91358" tIns="45680" rIns="91358" bIns="45680" anchor="ctr"/>
          <a:lstStyle/>
          <a:p>
            <a:pPr algn="ctr">
              <a:spcBef>
                <a:spcPct val="20000"/>
              </a:spcBef>
              <a:buClr>
                <a:srgbClr val="FF0000"/>
              </a:buClr>
              <a:buSzPct val="130000"/>
              <a:defRPr/>
            </a:pPr>
            <a:r>
              <a:rPr lang="ru-RU" sz="2000" b="1" dirty="0">
                <a:solidFill>
                  <a:schemeClr val="bg1"/>
                </a:solidFill>
              </a:rPr>
              <a:t>Сорта-лидеры сои по объемам высева в 2019 </a:t>
            </a:r>
            <a:r>
              <a:rPr lang="ru-RU" sz="2000" b="1" dirty="0">
                <a:solidFill>
                  <a:schemeClr val="bg1"/>
                </a:solidFill>
              </a:rPr>
              <a:t>г </a:t>
            </a:r>
            <a:r>
              <a:rPr lang="ru-RU" sz="2000" b="1" dirty="0">
                <a:solidFill>
                  <a:schemeClr val="bg1"/>
                </a:solidFill>
              </a:rPr>
              <a:t>(тонн) </a:t>
            </a:r>
            <a:endParaRPr lang="ru-RU" sz="2000" b="1" dirty="0">
              <a:solidFill>
                <a:schemeClr val="bg1"/>
              </a:solidFill>
            </a:endParaRPr>
          </a:p>
          <a:p>
            <a:pPr algn="ctr">
              <a:spcBef>
                <a:spcPct val="20000"/>
              </a:spcBef>
              <a:buClr>
                <a:srgbClr val="FF0000"/>
              </a:buClr>
              <a:buSzPct val="130000"/>
              <a:defRPr/>
            </a:pPr>
            <a:r>
              <a:rPr lang="ru-RU" sz="2000" b="1" dirty="0">
                <a:solidFill>
                  <a:schemeClr val="bg1"/>
                </a:solidFill>
              </a:rPr>
              <a:t>(предварительные данные)</a:t>
            </a:r>
            <a:endParaRPr lang="ru-RU" sz="2000" dirty="0">
              <a:solidFill>
                <a:schemeClr val="bg1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3836278685"/>
              </p:ext>
            </p:extLst>
          </p:nvPr>
        </p:nvGraphicFramePr>
        <p:xfrm>
          <a:off x="405281" y="908732"/>
          <a:ext cx="8511685" cy="5811885"/>
        </p:xfrm>
        <a:graphic>
          <a:graphicData uri="http://schemas.openxmlformats.org/drawingml/2006/table">
            <a:tbl>
              <a:tblPr firstRow="1" firstCol="1" bandRow="1"/>
              <a:tblGrid>
                <a:gridCol w="2067070"/>
                <a:gridCol w="2835940"/>
                <a:gridCol w="1423953"/>
                <a:gridCol w="1197553"/>
                <a:gridCol w="987169"/>
              </a:tblGrid>
              <a:tr h="6700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сорта</a:t>
                      </a: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err="1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Оригинатор</a:t>
                      </a:r>
                      <a:endParaRPr lang="ru-RU" sz="1000" b="1" dirty="0" smtClean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42,9 %  иностранной селекции /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41,8 % отечественной селекции</a:t>
                      </a:r>
                      <a:endParaRPr lang="ru-RU" sz="1100" b="1" dirty="0">
                        <a:solidFill>
                          <a:schemeClr val="tx2">
                            <a:lumMod val="40000"/>
                            <a:lumOff val="60000"/>
                          </a:schemeClr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Год включения в Реестр селекционных достижений</a:t>
                      </a: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Объем высева в 2019 </a:t>
                      </a:r>
                      <a:r>
                        <a:rPr lang="ru-RU" sz="10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г,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346,2 тыс</a:t>
                      </a:r>
                      <a:r>
                        <a:rPr lang="ru-RU" sz="11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 тонн</a:t>
                      </a: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 к общему объему</a:t>
                      </a: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  <a:tr h="3154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ОАК </a:t>
                      </a:r>
                      <a:r>
                        <a:rPr lang="ru-RU" sz="900" b="1" dirty="0" err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Пруденс</a:t>
                      </a:r>
                      <a:endParaRPr lang="ru-RU" sz="9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HURON COMMODITIES INC. (Канада)</a:t>
                      </a: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2015</a:t>
                      </a: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21,3</a:t>
                      </a: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6,1</a:t>
                      </a: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154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 err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Максус</a:t>
                      </a:r>
                      <a:endParaRPr lang="ru-RU" sz="9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SEMENCES PROGRAIN INC. (Канада)</a:t>
                      </a: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19,0</a:t>
                      </a: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5,5</a:t>
                      </a: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154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Белгородская 7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ФГБОУ ВО БЕЛГОРОДСКИЙ ГАУ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2011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17,5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5,1</a:t>
                      </a: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154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Опус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SEMENCES PROGRAIN INC. (Канада)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16,1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4,6</a:t>
                      </a: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154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Даурия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ФГБНУ `ВНИИ СОИ`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2003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11,5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3,3</a:t>
                      </a: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154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Кофу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SEMENCES PROGRAIN INC. (Канада)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11,1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3,2</a:t>
                      </a: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520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Аннушка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ARMSORT SPOLKA Z OGRANICZONA ODPOWIEDZIALNOSCIA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2008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9,6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2,8</a:t>
                      </a: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154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Умка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ФГБНУ `ВНИИ СОИ`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2015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8,9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2,6</a:t>
                      </a: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154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Припять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ООО `СОЯ-СЕВЕР КО`, Респ. Беларусь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2007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7,5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2,2</a:t>
                      </a: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154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Алена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ФГБНУ `ВНИИ СОИ`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7,3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2,1</a:t>
                      </a: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154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Лидия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ФГБНУ `ВНИИ СОИ`</a:t>
                      </a:r>
                      <a:endParaRPr lang="ru-RU" sz="9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2005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6,8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2,0</a:t>
                      </a: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520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Билявка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ARMSORT SPOLKA Z OGRANICZONA ODPOWIEDZIALNOSCIA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2012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6,5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1,9</a:t>
                      </a: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154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Грация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ФГБНУ `ВНИИ СОИ`</a:t>
                      </a:r>
                      <a:endParaRPr lang="ru-RU" sz="9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2010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5,7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1,6</a:t>
                      </a: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154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Другие 166 сортов</a:t>
                      </a:r>
                      <a:endParaRPr lang="ru-RU" sz="9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9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144,9</a:t>
                      </a:r>
                      <a:endParaRPr lang="ru-RU" sz="18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41,8</a:t>
                      </a: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520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Несортовые и не включенные в Реестр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52,5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15,2</a:t>
                      </a:r>
                    </a:p>
                  </a:txBody>
                  <a:tcPr marL="50386" marR="5038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849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250833" y="136525"/>
            <a:ext cx="8689975" cy="64837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8000">
                  <a:gamma/>
                  <a:shade val="46275"/>
                  <a:invGamma/>
                </a:srgbClr>
              </a:gs>
              <a:gs pos="100000">
                <a:srgbClr val="008000">
                  <a:alpha val="72000"/>
                </a:srgbClr>
              </a:gs>
            </a:gsLst>
            <a:lin ang="5400000" scaled="1"/>
          </a:gradFill>
          <a:ln>
            <a:noFill/>
          </a:ln>
          <a:extLst/>
        </p:spPr>
        <p:txBody>
          <a:bodyPr lIns="91358" tIns="45680" rIns="91358" bIns="45680" anchor="ctr"/>
          <a:lstStyle/>
          <a:p>
            <a:pPr algn="ctr">
              <a:spcBef>
                <a:spcPct val="20000"/>
              </a:spcBef>
              <a:buClr>
                <a:srgbClr val="FF0000"/>
              </a:buClr>
              <a:buSzPct val="130000"/>
              <a:defRPr/>
            </a:pPr>
            <a:r>
              <a:rPr lang="ru-RU" sz="2000" b="1" dirty="0">
                <a:solidFill>
                  <a:prstClr val="white"/>
                </a:solidFill>
              </a:rPr>
              <a:t>Структура высеянных семян сои в Российской Федерации</a:t>
            </a:r>
          </a:p>
          <a:p>
            <a:pPr algn="ctr">
              <a:spcBef>
                <a:spcPct val="20000"/>
              </a:spcBef>
              <a:buClr>
                <a:srgbClr val="FF0000"/>
              </a:buClr>
              <a:buSzPct val="130000"/>
              <a:defRPr/>
            </a:pPr>
            <a:r>
              <a:rPr lang="ru-RU" sz="2000" b="1" dirty="0">
                <a:solidFill>
                  <a:prstClr val="white"/>
                </a:solidFill>
              </a:rPr>
              <a:t> в 2017-2019 гг.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136938" y="6540482"/>
            <a:ext cx="9018942" cy="317499"/>
            <a:chOff x="136938" y="6540501"/>
            <a:chExt cx="9018942" cy="317499"/>
          </a:xfrm>
        </p:grpSpPr>
        <p:cxnSp>
          <p:nvCxnSpPr>
            <p:cNvPr id="11" name="Прямая соединительная линия 6"/>
            <p:cNvCxnSpPr>
              <a:cxnSpLocks noChangeShapeType="1"/>
            </p:cNvCxnSpPr>
            <p:nvPr/>
          </p:nvCxnSpPr>
          <p:spPr bwMode="auto">
            <a:xfrm>
              <a:off x="250825" y="6540501"/>
              <a:ext cx="8666137" cy="0"/>
            </a:xfrm>
            <a:prstGeom prst="line">
              <a:avLst/>
            </a:prstGeom>
            <a:noFill/>
            <a:ln w="9525" algn="ctr">
              <a:solidFill>
                <a:srgbClr val="00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" name="Oval 8"/>
            <p:cNvSpPr>
              <a:spLocks noChangeArrowheads="1"/>
            </p:cNvSpPr>
            <p:nvPr/>
          </p:nvSpPr>
          <p:spPr bwMode="auto">
            <a:xfrm>
              <a:off x="8795518" y="6586998"/>
              <a:ext cx="242888" cy="249238"/>
            </a:xfrm>
            <a:prstGeom prst="ellipse">
              <a:avLst/>
            </a:prstGeom>
            <a:solidFill>
              <a:srgbClr val="FFCC99"/>
            </a:solidFill>
            <a:ln w="6350">
              <a:solidFill>
                <a:srgbClr val="0066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1400" b="1">
                <a:solidFill>
                  <a:srgbClr val="800000"/>
                </a:solidFill>
              </a:endParaRPr>
            </a:p>
          </p:txBody>
        </p:sp>
        <p:pic>
          <p:nvPicPr>
            <p:cNvPr id="16" name="Picture 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36938" y="6571228"/>
              <a:ext cx="268339" cy="286772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2000"/>
                  </a:schemeClr>
                </a:gs>
                <a:gs pos="50000">
                  <a:schemeClr val="accent1">
                    <a:tint val="44500"/>
                    <a:satMod val="160000"/>
                    <a:alpha val="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  <a:ln w="9525">
              <a:gradFill>
                <a:gsLst>
                  <a:gs pos="0">
                    <a:schemeClr val="accent1">
                      <a:tint val="66000"/>
                      <a:satMod val="160000"/>
                      <a:alpha val="2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0"/>
                    </a:schemeClr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5400000" scaled="0"/>
              </a:gradFill>
              <a:miter lim="800000"/>
              <a:headEnd/>
              <a:tailEnd/>
            </a:ln>
            <a:effectLst/>
          </p:spPr>
        </p:pic>
        <p:sp>
          <p:nvSpPr>
            <p:cNvPr id="17" name="Номер слайда 5"/>
            <p:cNvSpPr>
              <a:spLocks/>
            </p:cNvSpPr>
            <p:nvPr/>
          </p:nvSpPr>
          <p:spPr bwMode="auto">
            <a:xfrm>
              <a:off x="8678043" y="6639845"/>
              <a:ext cx="477837" cy="144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fld id="{28770B14-2D29-4C66-B2AD-205C34CD5BC0}" type="slidenum">
                <a:rPr lang="ru-RU" sz="1400" b="1">
                  <a:solidFill>
                    <a:srgbClr val="006600"/>
                  </a:solidFill>
                </a:rPr>
                <a:pPr algn="ctr"/>
                <a:t>7</a:t>
              </a:fld>
              <a:endParaRPr lang="ru-RU" sz="1400" b="1" dirty="0">
                <a:solidFill>
                  <a:srgbClr val="006600"/>
                </a:solidFill>
              </a:endParaRPr>
            </a:p>
          </p:txBody>
        </p:sp>
        <p:sp>
          <p:nvSpPr>
            <p:cNvPr id="18" name="Rectangle 12"/>
            <p:cNvSpPr>
              <a:spLocks noChangeArrowheads="1"/>
            </p:cNvSpPr>
            <p:nvPr/>
          </p:nvSpPr>
          <p:spPr bwMode="auto">
            <a:xfrm>
              <a:off x="507261" y="6540501"/>
              <a:ext cx="8202502" cy="29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1300" dirty="0">
                  <a:solidFill>
                    <a:srgbClr val="006600"/>
                  </a:solidFill>
                  <a:cs typeface="Times New Roman" pitchFamily="18" charset="0"/>
                </a:rPr>
                <a:t>ДЕПАРТАМЕНТ РАСТЕНИЕВОДСТВА, МЕХАНИЗАЦИИ, ХИМИЗАЦИИ И ЗАЩИТЫ РАСТЕНИЙ МИНСЕЛЬХОЗА РОССИИ</a:t>
              </a:r>
              <a:endParaRPr lang="ru-RU" sz="1300" dirty="0">
                <a:solidFill>
                  <a:srgbClr val="006600"/>
                </a:solidFill>
                <a:cs typeface="Times New Roman" pitchFamily="18" charset="0"/>
              </a:endParaRPr>
            </a:p>
          </p:txBody>
        </p:sp>
      </p:grp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652375"/>
              </p:ext>
            </p:extLst>
          </p:nvPr>
        </p:nvGraphicFramePr>
        <p:xfrm>
          <a:off x="405284" y="1124749"/>
          <a:ext cx="8511681" cy="4032447"/>
        </p:xfrm>
        <a:graphic>
          <a:graphicData uri="http://schemas.openxmlformats.org/drawingml/2006/table">
            <a:tbl>
              <a:tblPr firstRow="1" firstCol="1" bandRow="1"/>
              <a:tblGrid>
                <a:gridCol w="3326863"/>
                <a:gridCol w="897804"/>
                <a:gridCol w="868708"/>
                <a:gridCol w="898636"/>
                <a:gridCol w="898636"/>
                <a:gridCol w="810517"/>
                <a:gridCol w="810517"/>
              </a:tblGrid>
              <a:tr h="40324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2017 г.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2018 г.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2019 г.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0648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тонн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тонн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тыс. тонн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2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Всего высеяно семян: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294,2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326,6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346,0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24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сортовых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240,1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81,6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262,4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80,3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293,4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84,8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2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отечественной селекции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155,3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52,8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151,3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46,3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144,8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41,8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64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иностранной селекции произведенные на территории РФ</a:t>
                      </a:r>
                      <a:endParaRPr lang="ru-RU" sz="160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71,2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107,2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32,8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139,8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40,4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64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иностранной селекции завезенные из-за рубежа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12,6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2,6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220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AutoShape 3"/>
          <p:cNvSpPr>
            <a:spLocks noChangeArrowheads="1"/>
          </p:cNvSpPr>
          <p:nvPr/>
        </p:nvSpPr>
        <p:spPr bwMode="auto">
          <a:xfrm>
            <a:off x="171450" y="88900"/>
            <a:ext cx="8801100" cy="8191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3B00"/>
              </a:gs>
              <a:gs pos="100000">
                <a:srgbClr val="008000">
                  <a:alpha val="71999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lIns="91358" tIns="45680" rIns="91358" bIns="45680" anchor="ctr"/>
          <a:lstStyle/>
          <a:p>
            <a:pPr algn="ctr"/>
            <a:r>
              <a:rPr lang="ru-RU" altLang="ja-JP" b="1" dirty="0">
                <a:solidFill>
                  <a:prstClr val="white"/>
                </a:solidFill>
                <a:cs typeface="Times New Roman" panose="02020603050405020304" pitchFamily="18" charset="0"/>
              </a:rPr>
              <a:t>Информация о потребности, наличии и качестве семян сои </a:t>
            </a:r>
          </a:p>
          <a:p>
            <a:pPr algn="ctr"/>
            <a:r>
              <a:rPr lang="ru-RU" altLang="ja-JP" b="1" dirty="0">
                <a:solidFill>
                  <a:prstClr val="white"/>
                </a:solidFill>
                <a:cs typeface="Times New Roman" panose="02020603050405020304" pitchFamily="18" charset="0"/>
              </a:rPr>
              <a:t>в Российской Федерации </a:t>
            </a:r>
          </a:p>
          <a:p>
            <a:pPr algn="ctr"/>
            <a:r>
              <a:rPr lang="ru-RU" altLang="ja-JP" b="1" dirty="0">
                <a:solidFill>
                  <a:prstClr val="white"/>
                </a:solidFill>
                <a:cs typeface="Times New Roman" panose="02020603050405020304" pitchFamily="18" charset="0"/>
              </a:rPr>
              <a:t>(по состоянию на 17.01.2020 г. Данные ФГБУ «Россельхозцентр»)</a:t>
            </a:r>
          </a:p>
        </p:txBody>
      </p:sp>
      <p:sp>
        <p:nvSpPr>
          <p:cNvPr id="15362" name="Oval 8"/>
          <p:cNvSpPr>
            <a:spLocks noChangeArrowheads="1"/>
          </p:cNvSpPr>
          <p:nvPr/>
        </p:nvSpPr>
        <p:spPr bwMode="auto">
          <a:xfrm>
            <a:off x="8570921" y="6588125"/>
            <a:ext cx="242887" cy="249238"/>
          </a:xfrm>
          <a:prstGeom prst="ellipse">
            <a:avLst/>
          </a:prstGeom>
          <a:solidFill>
            <a:srgbClr val="FFCC99"/>
          </a:solidFill>
          <a:ln w="6350">
            <a:solidFill>
              <a:srgbClr val="006600"/>
            </a:solidFill>
            <a:round/>
            <a:headEnd/>
            <a:tailEnd/>
          </a:ln>
        </p:spPr>
        <p:txBody>
          <a:bodyPr wrap="none" lIns="91358" tIns="45680" rIns="91358" bIns="45680" anchor="ctr"/>
          <a:lstStyle/>
          <a:p>
            <a:endParaRPr lang="ru-RU" altLang="ru-RU" sz="1400" b="1">
              <a:solidFill>
                <a:srgbClr val="800000"/>
              </a:solidFill>
            </a:endParaRPr>
          </a:p>
        </p:txBody>
      </p:sp>
      <p:sp>
        <p:nvSpPr>
          <p:cNvPr id="15363" name="Номер слайда 5"/>
          <p:cNvSpPr>
            <a:spLocks/>
          </p:cNvSpPr>
          <p:nvPr/>
        </p:nvSpPr>
        <p:spPr bwMode="auto">
          <a:xfrm>
            <a:off x="8513770" y="6640518"/>
            <a:ext cx="477837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58" tIns="45680" rIns="91358" bIns="45680" anchor="ctr"/>
          <a:lstStyle/>
          <a:p>
            <a:fld id="{905BB54E-ADCB-4557-9269-092E5D2CAA57}" type="slidenum">
              <a:rPr lang="ru-RU" altLang="ru-RU" sz="1400" b="1">
                <a:solidFill>
                  <a:srgbClr val="006600"/>
                </a:solidFill>
                <a:cs typeface="Times New Roman" pitchFamily="18" charset="0"/>
              </a:rPr>
              <a:pPr/>
              <a:t>8</a:t>
            </a:fld>
            <a:endParaRPr lang="ru-RU" altLang="ru-RU" sz="1400" b="1">
              <a:solidFill>
                <a:srgbClr val="006600"/>
              </a:solidFill>
              <a:cs typeface="Times New Roman" pitchFamily="18" charset="0"/>
            </a:endParaRPr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697" y="6568806"/>
            <a:ext cx="268339" cy="28677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2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 w="9525">
            <a:gradFill>
              <a:gsLst>
                <a:gs pos="0">
                  <a:schemeClr val="accent1">
                    <a:tint val="66000"/>
                    <a:satMod val="160000"/>
                    <a:alpha val="2000"/>
                  </a:schemeClr>
                </a:gs>
                <a:gs pos="50000">
                  <a:schemeClr val="accent1">
                    <a:tint val="44500"/>
                    <a:satMod val="160000"/>
                    <a:alpha val="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  <a:miter lim="800000"/>
            <a:headEnd/>
            <a:tailEnd/>
          </a:ln>
          <a:effectLst/>
        </p:spPr>
      </p:pic>
      <p:cxnSp>
        <p:nvCxnSpPr>
          <p:cNvPr id="15365" name="Прямая соединительная линия 6"/>
          <p:cNvCxnSpPr>
            <a:cxnSpLocks noChangeShapeType="1"/>
          </p:cNvCxnSpPr>
          <p:nvPr/>
        </p:nvCxnSpPr>
        <p:spPr bwMode="auto">
          <a:xfrm>
            <a:off x="250831" y="6557963"/>
            <a:ext cx="8715375" cy="0"/>
          </a:xfrm>
          <a:prstGeom prst="line">
            <a:avLst/>
          </a:prstGeom>
          <a:noFill/>
          <a:ln w="9525" algn="ctr">
            <a:solidFill>
              <a:srgbClr val="006600"/>
            </a:solidFill>
            <a:round/>
            <a:headEnd/>
            <a:tailEnd/>
          </a:ln>
        </p:spPr>
      </p:cxn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550796" y="6565615"/>
            <a:ext cx="8202336" cy="29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58" tIns="45680" rIns="91358" bIns="4568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300" dirty="0">
                <a:solidFill>
                  <a:srgbClr val="006600"/>
                </a:solidFill>
                <a:cs typeface="Times New Roman" pitchFamily="18" charset="0"/>
              </a:rPr>
              <a:t>ДЕПАРТАМЕНТ РАСТЕНИЕВОДСТВА, МЕХАНИЗАЦИИ, ХИМИЗАЦИИ И ЗАЩИТЫ РАСТЕНИЙ МИНСЕЛЬХОЗА РОССИИ</a:t>
            </a:r>
            <a:endParaRPr lang="ru-RU" sz="1300" dirty="0">
              <a:solidFill>
                <a:srgbClr val="006600"/>
              </a:solidFill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1562940"/>
              </p:ext>
            </p:extLst>
          </p:nvPr>
        </p:nvGraphicFramePr>
        <p:xfrm>
          <a:off x="201613" y="1066811"/>
          <a:ext cx="8369300" cy="4464057"/>
        </p:xfrm>
        <a:graphic>
          <a:graphicData uri="http://schemas.openxmlformats.org/drawingml/2006/table">
            <a:tbl>
              <a:tblPr/>
              <a:tblGrid>
                <a:gridCol w="1815980"/>
                <a:gridCol w="1026424"/>
                <a:gridCol w="789557"/>
                <a:gridCol w="947468"/>
                <a:gridCol w="947468"/>
                <a:gridCol w="1054496"/>
                <a:gridCol w="882549"/>
                <a:gridCol w="905358"/>
              </a:tblGrid>
              <a:tr h="301617">
                <a:tc row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Субъект РФ</a:t>
                      </a:r>
                    </a:p>
                  </a:txBody>
                  <a:tcPr marL="7736" marR="7736" marT="773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gridSpan="7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Соя</a:t>
                      </a:r>
                    </a:p>
                  </a:txBody>
                  <a:tcPr marL="7736" marR="7736" marT="773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16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Потреб -ность, </a:t>
                      </a:r>
                      <a:r>
                        <a:rPr kumimoji="0" lang="ru-RU" alt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тыс.т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7736" marR="7736" marT="773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Наличие</a:t>
                      </a:r>
                    </a:p>
                  </a:txBody>
                  <a:tcPr marL="7736" marR="7736" marT="773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Обеспеченность, %</a:t>
                      </a:r>
                    </a:p>
                  </a:txBody>
                  <a:tcPr marL="7736" marR="7736" marT="773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Кондици-онность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, %</a:t>
                      </a:r>
                    </a:p>
                  </a:txBody>
                  <a:tcPr marL="7736" marR="7736" marT="773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6478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Всего, </a:t>
                      </a:r>
                      <a:r>
                        <a:rPr kumimoji="0" lang="ru-RU" alt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тыс.т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7736" marR="7736" marT="773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в </a:t>
                      </a:r>
                      <a:r>
                        <a:rPr kumimoji="0" lang="ru-RU" alt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т.ч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. семена высших репродукций</a:t>
                      </a:r>
                    </a:p>
                  </a:txBody>
                  <a:tcPr marL="7736" marR="7736" marT="773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16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ОС</a:t>
                      </a:r>
                    </a:p>
                  </a:txBody>
                  <a:tcPr marL="7736" marR="7736" marT="773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ЭС</a:t>
                      </a:r>
                    </a:p>
                  </a:txBody>
                  <a:tcPr marL="7736" marR="7736" marT="773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20 г.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2019 г.</a:t>
                      </a:r>
                    </a:p>
                  </a:txBody>
                  <a:tcPr marL="36000" marR="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702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 РОССИЯ</a:t>
                      </a:r>
                    </a:p>
                  </a:txBody>
                  <a:tcPr marL="7736" marR="7736" marT="773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</a:tr>
              <a:tr h="34606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 ЦФО</a:t>
                      </a:r>
                    </a:p>
                  </a:txBody>
                  <a:tcPr marL="9525" marR="9525" marT="952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6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ЮФО</a:t>
                      </a:r>
                    </a:p>
                  </a:txBody>
                  <a:tcPr marL="68580" marR="6858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797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СКФО</a:t>
                      </a:r>
                    </a:p>
                  </a:txBody>
                  <a:tcPr marL="68580" marR="6858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108,2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6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ПФО</a:t>
                      </a:r>
                    </a:p>
                  </a:txBody>
                  <a:tcPr marL="68580" marR="6858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126,5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6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УФО</a:t>
                      </a:r>
                    </a:p>
                  </a:txBody>
                  <a:tcPr marL="68580" marR="6858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6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СФО</a:t>
                      </a:r>
                    </a:p>
                  </a:txBody>
                  <a:tcPr marL="68580" marR="6858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606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Times New Roman" pitchFamily="18" charset="0"/>
                        </a:rPr>
                        <a:t>ДВФО</a:t>
                      </a:r>
                    </a:p>
                  </a:txBody>
                  <a:tcPr marL="68580" marR="68580" marT="0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135,3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4058" y="5714174"/>
            <a:ext cx="4468930" cy="83091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lIns="91358" tIns="45680" rIns="91358" bIns="45680" rtlCol="0">
            <a:spAutoFit/>
          </a:bodyPr>
          <a:lstStyle/>
          <a:p>
            <a:r>
              <a:rPr lang="ru-RU" sz="1600" u="sng" dirty="0"/>
              <a:t>Регионы  лидеры по обеспечению семенами сои</a:t>
            </a:r>
          </a:p>
          <a:p>
            <a:r>
              <a:rPr lang="ru-RU" sz="1600" dirty="0"/>
              <a:t>Курская область, Тамбовская область,</a:t>
            </a:r>
          </a:p>
          <a:p>
            <a:r>
              <a:rPr lang="ru-RU" sz="1600" dirty="0"/>
              <a:t>Алтайский край,  Амурская область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08513" y="5714173"/>
            <a:ext cx="4468930" cy="83091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lIns="91358" tIns="45680" rIns="91358" bIns="45680" rtlCol="0">
            <a:spAutoFit/>
          </a:bodyPr>
          <a:lstStyle/>
          <a:p>
            <a:r>
              <a:rPr lang="ru-RU" sz="1600" u="sng" dirty="0"/>
              <a:t>Регионы  с низкой обеспеченностью семенами </a:t>
            </a:r>
            <a:r>
              <a:rPr lang="ru-RU" sz="1600" dirty="0"/>
              <a:t>Приморский край, Еврейская автономная область, Хабаровский край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55684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131905" y="94616"/>
            <a:ext cx="8940800" cy="88611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3B00"/>
              </a:gs>
              <a:gs pos="100000">
                <a:srgbClr val="008000"/>
              </a:gs>
            </a:gsLst>
            <a:lin ang="5400000" scaled="1"/>
          </a:gradFill>
          <a:ln>
            <a:noFill/>
          </a:ln>
          <a:extLst/>
        </p:spPr>
        <p:txBody>
          <a:bodyPr lIns="17978" tIns="0" rIns="17978" bIns="0" anchor="ctr"/>
          <a:lstStyle/>
          <a:p>
            <a:pPr algn="ctr" defTabSz="913833"/>
            <a:r>
              <a:rPr lang="ru-RU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Информация  о высеянных семенах сои в федеральных округах в  2019 г.</a:t>
            </a:r>
            <a:endParaRPr lang="ru-RU" sz="1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5002146"/>
              </p:ext>
            </p:extLst>
          </p:nvPr>
        </p:nvGraphicFramePr>
        <p:xfrm>
          <a:off x="467549" y="1196759"/>
          <a:ext cx="8280921" cy="3360403"/>
        </p:xfrm>
        <a:graphic>
          <a:graphicData uri="http://schemas.openxmlformats.org/drawingml/2006/table">
            <a:tbl>
              <a:tblPr/>
              <a:tblGrid>
                <a:gridCol w="2448272"/>
                <a:gridCol w="1080120"/>
                <a:gridCol w="1823119"/>
                <a:gridCol w="1464705"/>
                <a:gridCol w="1464705"/>
              </a:tblGrid>
              <a:tr h="10801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Субъект РФ</a:t>
                      </a:r>
                    </a:p>
                  </a:txBody>
                  <a:tcPr marL="4958" marR="4958" marT="4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 высеяно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58" marR="4958" marT="4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доля иностранной селекции</a:t>
                      </a:r>
                    </a:p>
                  </a:txBody>
                  <a:tcPr marL="4958" marR="4958" marT="4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Доля отечественной селекции</a:t>
                      </a:r>
                    </a:p>
                  </a:txBody>
                  <a:tcPr marL="4958" marR="4958" marT="4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сортовые и не включенные в Госреестр</a:t>
                      </a:r>
                    </a:p>
                  </a:txBody>
                  <a:tcPr marL="4958" marR="4958" marT="4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РОССИЯ</a:t>
                      </a:r>
                    </a:p>
                  </a:txBody>
                  <a:tcPr marL="4958" marR="4958" marT="4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346,0</a:t>
                      </a:r>
                    </a:p>
                  </a:txBody>
                  <a:tcPr marL="4958" marR="4958" marT="4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41,8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15,3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ЦФО</a:t>
                      </a:r>
                    </a:p>
                  </a:txBody>
                  <a:tcPr marL="4958" marR="4958" marT="4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134,9</a:t>
                      </a:r>
                    </a:p>
                  </a:txBody>
                  <a:tcPr marL="4958" marR="4958" marT="4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</a:t>
                      </a:r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70,7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27,7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1,5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СЗФО </a:t>
                      </a:r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(Калининградская обл.)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958" marR="4958" marT="4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0,1</a:t>
                      </a:r>
                    </a:p>
                  </a:txBody>
                  <a:tcPr marL="4958" marR="4958" marT="4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                    95,5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-  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4,5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ЮФО</a:t>
                      </a:r>
                    </a:p>
                  </a:txBody>
                  <a:tcPr marL="4958" marR="4958" marT="4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19,7</a:t>
                      </a:r>
                    </a:p>
                  </a:txBody>
                  <a:tcPr marL="4958" marR="4958" marT="4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36,5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63,1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0,3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СКФО</a:t>
                      </a:r>
                    </a:p>
                  </a:txBody>
                  <a:tcPr marL="4958" marR="4958" marT="4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2,9</a:t>
                      </a:r>
                    </a:p>
                  </a:txBody>
                  <a:tcPr marL="4958" marR="4958" marT="4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28,5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70,1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1,5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ПФО</a:t>
                      </a:r>
                    </a:p>
                  </a:txBody>
                  <a:tcPr marL="4958" marR="4958" marT="4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15,5</a:t>
                      </a:r>
                    </a:p>
                  </a:txBody>
                  <a:tcPr marL="4958" marR="4958" marT="4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                    55,1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31,6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13,2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УФО</a:t>
                      </a:r>
                    </a:p>
                  </a:txBody>
                  <a:tcPr marL="4958" marR="4958" marT="4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0,4</a:t>
                      </a:r>
                    </a:p>
                  </a:txBody>
                  <a:tcPr marL="4958" marR="4958" marT="4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                    72,2 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13,4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14,4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СФО</a:t>
                      </a:r>
                    </a:p>
                  </a:txBody>
                  <a:tcPr marL="4958" marR="4958" marT="4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26,2</a:t>
                      </a:r>
                    </a:p>
                  </a:txBody>
                  <a:tcPr marL="4958" marR="4958" marT="4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13,7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57,2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29,1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33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ДВФО</a:t>
                      </a:r>
                    </a:p>
                  </a:txBody>
                  <a:tcPr marL="4958" marR="4958" marT="4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146,4</a:t>
                      </a:r>
                    </a:p>
                  </a:txBody>
                  <a:tcPr marL="4958" marR="4958" marT="49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22,3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49,9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27,8  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6047" y="5231806"/>
            <a:ext cx="4468930" cy="15696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lIns="91358" tIns="45680" rIns="91358" bIns="45680" rtlCol="0">
            <a:spAutoFit/>
          </a:bodyPr>
          <a:lstStyle/>
          <a:p>
            <a:r>
              <a:rPr lang="ru-RU" sz="1600" u="sng" dirty="0"/>
              <a:t>Регионы  использующие преимущественно отечественные семена</a:t>
            </a:r>
          </a:p>
          <a:p>
            <a:r>
              <a:rPr lang="ru-RU" sz="1600" dirty="0"/>
              <a:t>Краснодарский край, Кабардино-Балкарская Республика, Республика Татарстан, Нижегородская область, Красноярский край, Новосибирская область, 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4555724" y="5354917"/>
            <a:ext cx="4468930" cy="132343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lIns="91358" tIns="45680" rIns="91358" bIns="45680" rtlCol="0">
            <a:spAutoFit/>
          </a:bodyPr>
          <a:lstStyle/>
          <a:p>
            <a:r>
              <a:rPr lang="ru-RU" sz="1600" u="sng" dirty="0"/>
              <a:t>Регионы  использующие преимущественно </a:t>
            </a:r>
            <a:r>
              <a:rPr lang="ru-RU" sz="1600" u="sng" dirty="0"/>
              <a:t>иностранные семена при незначительных площадях</a:t>
            </a:r>
            <a:endParaRPr lang="ru-RU" sz="1600" u="sng" dirty="0"/>
          </a:p>
          <a:p>
            <a:r>
              <a:rPr lang="ru-RU" sz="1600" dirty="0"/>
              <a:t>Брянская, Воронежская, Курская, Рязанская, Тамбовская, Волгоградская, Мордовия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07231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3"/>
          <p:cNvSpPr>
            <a:spLocks noChangeArrowheads="1"/>
          </p:cNvSpPr>
          <p:nvPr/>
        </p:nvSpPr>
        <p:spPr bwMode="auto">
          <a:xfrm>
            <a:off x="131905" y="94616"/>
            <a:ext cx="8940800" cy="88611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3B00"/>
              </a:gs>
              <a:gs pos="100000">
                <a:srgbClr val="008000"/>
              </a:gs>
            </a:gsLst>
            <a:lin ang="5400000" scaled="1"/>
          </a:gradFill>
          <a:ln>
            <a:noFill/>
          </a:ln>
          <a:extLst/>
        </p:spPr>
        <p:txBody>
          <a:bodyPr lIns="17978" tIns="0" rIns="17978" bIns="0" anchor="ctr"/>
          <a:lstStyle/>
          <a:p>
            <a:pPr algn="ctr" defTabSz="913833"/>
            <a:r>
              <a:rPr lang="ru-RU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Сертифицированные семеноводческие хозяйства </a:t>
            </a:r>
            <a:r>
              <a:rPr lang="ru-RU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состоянию </a:t>
            </a:r>
            <a:r>
              <a:rPr lang="ru-RU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01.12.2019 г.</a:t>
            </a:r>
          </a:p>
        </p:txBody>
      </p:sp>
      <p:grpSp>
        <p:nvGrpSpPr>
          <p:cNvPr id="61489" name="Группа 14"/>
          <p:cNvGrpSpPr>
            <a:grpSpLocks/>
          </p:cNvGrpSpPr>
          <p:nvPr/>
        </p:nvGrpSpPr>
        <p:grpSpPr bwMode="auto">
          <a:xfrm>
            <a:off x="251524" y="6557963"/>
            <a:ext cx="8713928" cy="292100"/>
            <a:chOff x="251520" y="6557963"/>
            <a:chExt cx="8714680" cy="293131"/>
          </a:xfrm>
        </p:grpSpPr>
        <p:pic>
          <p:nvPicPr>
            <p:cNvPr id="17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1520" y="6564322"/>
              <a:ext cx="268339" cy="286772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2000"/>
                  </a:schemeClr>
                </a:gs>
                <a:gs pos="50000">
                  <a:schemeClr val="accent1">
                    <a:tint val="44500"/>
                    <a:satMod val="160000"/>
                    <a:alpha val="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  <a:ln w="9525">
              <a:gradFill>
                <a:gsLst>
                  <a:gs pos="0">
                    <a:schemeClr val="accent1">
                      <a:tint val="66000"/>
                      <a:satMod val="160000"/>
                      <a:alpha val="2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0"/>
                    </a:schemeClr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5400000" scaled="0"/>
              </a:gradFill>
              <a:miter lim="800000"/>
              <a:headEnd/>
              <a:tailEnd/>
            </a:ln>
            <a:effectLst/>
          </p:spPr>
        </p:pic>
        <p:cxnSp>
          <p:nvCxnSpPr>
            <p:cNvPr id="61494" name="Прямая соединительная линия 6"/>
            <p:cNvCxnSpPr>
              <a:cxnSpLocks noChangeShapeType="1"/>
            </p:cNvCxnSpPr>
            <p:nvPr/>
          </p:nvCxnSpPr>
          <p:spPr bwMode="auto">
            <a:xfrm>
              <a:off x="519859" y="6557963"/>
              <a:ext cx="8446341" cy="0"/>
            </a:xfrm>
            <a:prstGeom prst="line">
              <a:avLst/>
            </a:prstGeom>
            <a:noFill/>
            <a:ln w="9525" algn="ctr">
              <a:solidFill>
                <a:srgbClr val="006600"/>
              </a:solidFill>
              <a:round/>
              <a:headEnd/>
              <a:tailEnd/>
            </a:ln>
          </p:spPr>
        </p:cxnSp>
      </p:grpSp>
      <p:sp>
        <p:nvSpPr>
          <p:cNvPr id="61490" name="Rectangle 12"/>
          <p:cNvSpPr>
            <a:spLocks noChangeArrowheads="1"/>
          </p:cNvSpPr>
          <p:nvPr/>
        </p:nvSpPr>
        <p:spPr bwMode="auto">
          <a:xfrm>
            <a:off x="1474792" y="6527803"/>
            <a:ext cx="5389138" cy="307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330" tIns="45663" rIns="91330" bIns="45663">
            <a:spAutoFit/>
          </a:bodyPr>
          <a:lstStyle/>
          <a:p>
            <a:pPr defTabSz="913833"/>
            <a:r>
              <a:rPr lang="ru-RU" altLang="ru-RU" sz="1400" dirty="0">
                <a:solidFill>
                  <a:srgbClr val="006600"/>
                </a:solidFill>
              </a:rPr>
              <a:t>МИНИСТЕРСТВО СЕЛЬСКОГО ХОЗЯЙСТВА РОССИЙСКОЙ ФЕДЕРАЦИИ</a:t>
            </a: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8795519" y="6586998"/>
            <a:ext cx="242888" cy="249238"/>
          </a:xfrm>
          <a:prstGeom prst="ellipse">
            <a:avLst/>
          </a:prstGeom>
          <a:solidFill>
            <a:srgbClr val="FFCC99"/>
          </a:solidFill>
          <a:ln w="6350">
            <a:solidFill>
              <a:srgbClr val="006600"/>
            </a:solidFill>
            <a:round/>
            <a:headEnd/>
            <a:tailEnd/>
          </a:ln>
        </p:spPr>
        <p:txBody>
          <a:bodyPr wrap="none" lIns="91330" tIns="45663" rIns="91330" bIns="45663" anchor="ctr"/>
          <a:lstStyle/>
          <a:p>
            <a:pPr algn="ctr" defTabSz="913833"/>
            <a:endParaRPr lang="ru-RU" sz="1400" b="1">
              <a:solidFill>
                <a:srgbClr val="800000"/>
              </a:solidFill>
            </a:endParaRPr>
          </a:p>
        </p:txBody>
      </p:sp>
      <p:sp>
        <p:nvSpPr>
          <p:cNvPr id="11" name="Номер слайда 5"/>
          <p:cNvSpPr>
            <a:spLocks/>
          </p:cNvSpPr>
          <p:nvPr/>
        </p:nvSpPr>
        <p:spPr bwMode="auto">
          <a:xfrm>
            <a:off x="8678050" y="6639853"/>
            <a:ext cx="477837" cy="14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30" tIns="45663" rIns="91330" bIns="45663" anchor="ctr"/>
          <a:lstStyle/>
          <a:p>
            <a:pPr algn="ctr" defTabSz="913833"/>
            <a:fld id="{28770B14-2D29-4C66-B2AD-205C34CD5BC0}" type="slidenum">
              <a:rPr lang="ru-RU" sz="1400" b="1">
                <a:solidFill>
                  <a:srgbClr val="006600"/>
                </a:solidFill>
              </a:rPr>
              <a:pPr algn="ctr" defTabSz="913833"/>
              <a:t>10</a:t>
            </a:fld>
            <a:endParaRPr lang="ru-RU" sz="1400" b="1" dirty="0">
              <a:solidFill>
                <a:srgbClr val="0066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2214" y="4941171"/>
            <a:ext cx="4572000" cy="923249"/>
          </a:xfrm>
          <a:prstGeom prst="rect">
            <a:avLst/>
          </a:prstGeom>
        </p:spPr>
        <p:txBody>
          <a:bodyPr lIns="91358" tIns="45680" rIns="91358" bIns="45680">
            <a:spAutoFit/>
          </a:bodyPr>
          <a:lstStyle/>
          <a:p>
            <a:pPr indent="457054" algn="just" defTabSz="913833"/>
            <a:r>
              <a:rPr lang="ru-RU" u="sng" dirty="0" smtClean="0">
                <a:solidFill>
                  <a:prstClr val="black"/>
                </a:solidFill>
              </a:rPr>
              <a:t>Строительство и модернизация семеноводческих заводов </a:t>
            </a:r>
            <a:r>
              <a:rPr lang="ru-RU" dirty="0" smtClean="0">
                <a:solidFill>
                  <a:prstClr val="black"/>
                </a:solidFill>
              </a:rPr>
              <a:t>по производству, подготовки и реализации семян.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4" name="Picture 2" descr="http://ttp-stroy.ru/assets/images/sem-zav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1132" y="3429005"/>
            <a:ext cx="3894318" cy="2922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2935655"/>
              </p:ext>
            </p:extLst>
          </p:nvPr>
        </p:nvGraphicFramePr>
        <p:xfrm>
          <a:off x="251523" y="980739"/>
          <a:ext cx="4468839" cy="3668739"/>
        </p:xfrm>
        <a:graphic>
          <a:graphicData uri="http://schemas.openxmlformats.org/drawingml/2006/table">
            <a:tbl>
              <a:tblPr firstRow="1" firstCol="1" bandRow="1"/>
              <a:tblGrid>
                <a:gridCol w="1948559"/>
                <a:gridCol w="1080120"/>
                <a:gridCol w="1440160"/>
              </a:tblGrid>
              <a:tr h="9639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Федеральный округ</a:t>
                      </a:r>
                      <a:endParaRPr lang="ru-RU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96" marR="605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BD5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Количество сертифицированных </a:t>
                      </a:r>
                      <a:endParaRPr lang="ru-RU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хозяйств</a:t>
                      </a:r>
                      <a:endParaRPr lang="ru-RU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96" marR="605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BD5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Количество сертифицированных </a:t>
                      </a:r>
                      <a:endParaRPr lang="ru-RU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хозяйств по </a:t>
                      </a:r>
                      <a:r>
                        <a:rPr lang="ru-RU" sz="11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производству семян сои</a:t>
                      </a:r>
                      <a:endParaRPr lang="ru-RU" sz="11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96" marR="6059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BD5F">
                        <a:alpha val="0"/>
                      </a:srgbClr>
                    </a:solidFill>
                  </a:tcPr>
                </a:tc>
              </a:tr>
              <a:tr h="3154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14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Российская</a:t>
                      </a:r>
                      <a:r>
                        <a:rPr lang="ru-RU" sz="1400" b="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Федерация</a:t>
                      </a: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96" marR="60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BD5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1023</a:t>
                      </a:r>
                      <a:endParaRPr lang="ru-RU" sz="14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96" marR="60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BD5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82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96" marR="60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BD5F">
                        <a:alpha val="0"/>
                      </a:srgbClr>
                    </a:solidFill>
                  </a:tcPr>
                </a:tc>
              </a:tr>
              <a:tr h="2901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Центральный </a:t>
                      </a: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ФО</a:t>
                      </a:r>
                    </a:p>
                  </a:txBody>
                  <a:tcPr marL="60596" marR="60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BD5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207</a:t>
                      </a:r>
                      <a:endParaRPr lang="ru-RU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96" marR="60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BD5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28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96" marR="60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BD5F">
                        <a:alpha val="0"/>
                      </a:srgbClr>
                    </a:solidFill>
                  </a:tcPr>
                </a:tc>
              </a:tr>
              <a:tr h="3010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Северо-Кавказский </a:t>
                      </a: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ФО</a:t>
                      </a:r>
                    </a:p>
                  </a:txBody>
                  <a:tcPr marL="60596" marR="60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BD5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53</a:t>
                      </a:r>
                      <a:endParaRPr lang="ru-RU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96" marR="60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BD5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96" marR="60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BD5F">
                        <a:alpha val="0"/>
                      </a:srgbClr>
                    </a:solidFill>
                  </a:tcPr>
                </a:tc>
              </a:tr>
              <a:tr h="3082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Северо-Западный </a:t>
                      </a: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ФО</a:t>
                      </a:r>
                    </a:p>
                  </a:txBody>
                  <a:tcPr marL="60596" marR="60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BD5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43</a:t>
                      </a:r>
                      <a:endParaRPr lang="ru-RU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96" marR="60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BD5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96" marR="60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BD5F">
                        <a:alpha val="0"/>
                      </a:srgbClr>
                    </a:solidFill>
                  </a:tcPr>
                </a:tc>
              </a:tr>
              <a:tr h="2901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Южный </a:t>
                      </a: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ФО</a:t>
                      </a:r>
                    </a:p>
                  </a:txBody>
                  <a:tcPr marL="60596" marR="60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BD5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167</a:t>
                      </a:r>
                      <a:endParaRPr lang="ru-RU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96" marR="60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BD5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96" marR="60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BD5F">
                        <a:alpha val="0"/>
                      </a:srgbClr>
                    </a:solidFill>
                  </a:tcPr>
                </a:tc>
              </a:tr>
              <a:tr h="3291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Приволжский </a:t>
                      </a: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ФО</a:t>
                      </a:r>
                    </a:p>
                  </a:txBody>
                  <a:tcPr marL="60596" marR="60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BD5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341</a:t>
                      </a:r>
                      <a:endParaRPr lang="ru-RU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96" marR="60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BD5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96" marR="60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BD5F">
                        <a:alpha val="0"/>
                      </a:srgbClr>
                    </a:solidFill>
                  </a:tcPr>
                </a:tc>
              </a:tr>
              <a:tr h="2901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Уральский </a:t>
                      </a: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ФО</a:t>
                      </a:r>
                    </a:p>
                  </a:txBody>
                  <a:tcPr marL="60596" marR="60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BD5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43</a:t>
                      </a:r>
                      <a:endParaRPr lang="ru-RU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96" marR="60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BD5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96" marR="60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BD5F">
                        <a:alpha val="0"/>
                      </a:srgbClr>
                    </a:solidFill>
                  </a:tcPr>
                </a:tc>
              </a:tr>
              <a:tr h="2901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Сибирский </a:t>
                      </a: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ФО</a:t>
                      </a:r>
                    </a:p>
                  </a:txBody>
                  <a:tcPr marL="60596" marR="60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BD5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117</a:t>
                      </a:r>
                      <a:endParaRPr lang="ru-RU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96" marR="60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BD5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96" marR="60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BD5F">
                        <a:alpha val="0"/>
                      </a:srgbClr>
                    </a:solidFill>
                  </a:tcPr>
                </a:tc>
              </a:tr>
              <a:tr h="2901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Дальневосточный </a:t>
                      </a: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ФО</a:t>
                      </a:r>
                    </a:p>
                  </a:txBody>
                  <a:tcPr marL="60596" marR="60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BD5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54</a:t>
                      </a:r>
                      <a:endParaRPr lang="ru-RU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96" marR="60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BD5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33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96" marR="6059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BD5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859206" y="1628805"/>
            <a:ext cx="4241227" cy="1323358"/>
          </a:xfrm>
          <a:prstGeom prst="rect">
            <a:avLst/>
          </a:prstGeom>
          <a:noFill/>
        </p:spPr>
        <p:txBody>
          <a:bodyPr wrap="square" lIns="91358" tIns="45680" rIns="91358" bIns="45680" rtlCol="0">
            <a:spAutoFit/>
          </a:bodyPr>
          <a:lstStyle/>
          <a:p>
            <a:r>
              <a:rPr lang="ru-RU" sz="2000" dirty="0" err="1"/>
              <a:t>Амурагрокомплекс</a:t>
            </a:r>
            <a:r>
              <a:rPr lang="ru-RU" sz="2000" dirty="0"/>
              <a:t>, </a:t>
            </a:r>
            <a:r>
              <a:rPr lang="ru-RU" sz="2000" dirty="0" err="1"/>
              <a:t>АмурАгроХолдинг</a:t>
            </a:r>
            <a:r>
              <a:rPr lang="ru-RU" sz="2000" dirty="0"/>
              <a:t>, </a:t>
            </a:r>
            <a:endParaRPr lang="ru-RU" sz="2000" dirty="0"/>
          </a:p>
          <a:p>
            <a:r>
              <a:rPr lang="ru-RU" sz="2000" dirty="0" err="1"/>
              <a:t>Краснояружская</a:t>
            </a:r>
            <a:r>
              <a:rPr lang="ru-RU" sz="2000" dirty="0"/>
              <a:t> зерновая компания, </a:t>
            </a:r>
            <a:r>
              <a:rPr lang="ru-RU" sz="2000" dirty="0" err="1"/>
              <a:t>Спорос</a:t>
            </a:r>
            <a:r>
              <a:rPr lang="ru-RU" sz="2000" dirty="0"/>
              <a:t> </a:t>
            </a:r>
            <a:r>
              <a:rPr lang="ru-RU" sz="2000" dirty="0"/>
              <a:t>и др.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6568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"/>
          <p:cNvSpPr>
            <a:spLocks noChangeArrowheads="1"/>
          </p:cNvSpPr>
          <p:nvPr/>
        </p:nvSpPr>
        <p:spPr bwMode="auto">
          <a:xfrm>
            <a:off x="250833" y="136525"/>
            <a:ext cx="8689975" cy="64837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8000">
                  <a:gamma/>
                  <a:shade val="46275"/>
                  <a:invGamma/>
                </a:srgbClr>
              </a:gs>
              <a:gs pos="100000">
                <a:srgbClr val="008000">
                  <a:alpha val="72000"/>
                </a:srgbClr>
              </a:gs>
            </a:gsLst>
            <a:lin ang="5400000" scaled="1"/>
          </a:gradFill>
          <a:ln>
            <a:noFill/>
          </a:ln>
          <a:extLst/>
        </p:spPr>
        <p:txBody>
          <a:bodyPr lIns="91358" tIns="45680" rIns="91358" bIns="45680" anchor="ctr"/>
          <a:lstStyle/>
          <a:p>
            <a:pPr algn="ctr">
              <a:spcBef>
                <a:spcPct val="20000"/>
              </a:spcBef>
              <a:buClr>
                <a:srgbClr val="FF0000"/>
              </a:buClr>
              <a:buSzPct val="130000"/>
              <a:defRPr/>
            </a:pPr>
            <a:r>
              <a:rPr lang="ru-RU" sz="2000" b="1" dirty="0">
                <a:solidFill>
                  <a:prstClr val="white"/>
                </a:solidFill>
              </a:rPr>
              <a:t>Динамика включения сортов сои в </a:t>
            </a:r>
            <a:r>
              <a:rPr lang="ru-RU" sz="2000" b="1" dirty="0" err="1">
                <a:solidFill>
                  <a:prstClr val="white"/>
                </a:solidFill>
              </a:rPr>
              <a:t>Госреестр</a:t>
            </a:r>
            <a:r>
              <a:rPr lang="ru-RU" sz="2000" b="1" dirty="0">
                <a:solidFill>
                  <a:prstClr val="white"/>
                </a:solidFill>
              </a:rPr>
              <a:t>  за период 2000-2020 годы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136938" y="6540482"/>
            <a:ext cx="9018942" cy="317499"/>
            <a:chOff x="136938" y="6540501"/>
            <a:chExt cx="9018942" cy="317499"/>
          </a:xfrm>
        </p:grpSpPr>
        <p:cxnSp>
          <p:nvCxnSpPr>
            <p:cNvPr id="11" name="Прямая соединительная линия 6"/>
            <p:cNvCxnSpPr>
              <a:cxnSpLocks noChangeShapeType="1"/>
            </p:cNvCxnSpPr>
            <p:nvPr/>
          </p:nvCxnSpPr>
          <p:spPr bwMode="auto">
            <a:xfrm>
              <a:off x="250825" y="6540501"/>
              <a:ext cx="8666137" cy="0"/>
            </a:xfrm>
            <a:prstGeom prst="line">
              <a:avLst/>
            </a:prstGeom>
            <a:noFill/>
            <a:ln w="9525" algn="ctr">
              <a:solidFill>
                <a:srgbClr val="00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" name="Oval 8"/>
            <p:cNvSpPr>
              <a:spLocks noChangeArrowheads="1"/>
            </p:cNvSpPr>
            <p:nvPr/>
          </p:nvSpPr>
          <p:spPr bwMode="auto">
            <a:xfrm>
              <a:off x="8795518" y="6586998"/>
              <a:ext cx="242888" cy="249238"/>
            </a:xfrm>
            <a:prstGeom prst="ellipse">
              <a:avLst/>
            </a:prstGeom>
            <a:solidFill>
              <a:srgbClr val="FFCC99"/>
            </a:solidFill>
            <a:ln w="6350">
              <a:solidFill>
                <a:srgbClr val="0066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ru-RU" sz="1400" b="1">
                <a:solidFill>
                  <a:srgbClr val="800000"/>
                </a:solidFill>
              </a:endParaRPr>
            </a:p>
          </p:txBody>
        </p:sp>
        <p:pic>
          <p:nvPicPr>
            <p:cNvPr id="16" name="Picture 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36938" y="6571228"/>
              <a:ext cx="268339" cy="286772"/>
            </a:xfrm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  <a:alpha val="2000"/>
                  </a:schemeClr>
                </a:gs>
                <a:gs pos="50000">
                  <a:schemeClr val="accent1">
                    <a:tint val="44500"/>
                    <a:satMod val="160000"/>
                    <a:alpha val="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  <a:ln w="9525">
              <a:gradFill>
                <a:gsLst>
                  <a:gs pos="0">
                    <a:schemeClr val="accent1">
                      <a:tint val="66000"/>
                      <a:satMod val="160000"/>
                      <a:alpha val="2000"/>
                    </a:schemeClr>
                  </a:gs>
                  <a:gs pos="50000">
                    <a:schemeClr val="accent1">
                      <a:tint val="44500"/>
                      <a:satMod val="160000"/>
                      <a:alpha val="0"/>
                    </a:schemeClr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5400000" scaled="0"/>
              </a:gradFill>
              <a:miter lim="800000"/>
              <a:headEnd/>
              <a:tailEnd/>
            </a:ln>
            <a:effectLst/>
          </p:spPr>
        </p:pic>
        <p:sp>
          <p:nvSpPr>
            <p:cNvPr id="17" name="Номер слайда 5"/>
            <p:cNvSpPr>
              <a:spLocks/>
            </p:cNvSpPr>
            <p:nvPr/>
          </p:nvSpPr>
          <p:spPr bwMode="auto">
            <a:xfrm>
              <a:off x="8678043" y="6639845"/>
              <a:ext cx="477837" cy="144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fld id="{28770B14-2D29-4C66-B2AD-205C34CD5BC0}" type="slidenum">
                <a:rPr lang="ru-RU" sz="1400" b="1">
                  <a:solidFill>
                    <a:srgbClr val="006600"/>
                  </a:solidFill>
                </a:rPr>
                <a:pPr algn="ctr"/>
                <a:t>11</a:t>
              </a:fld>
              <a:endParaRPr lang="ru-RU" sz="1400" b="1" dirty="0">
                <a:solidFill>
                  <a:srgbClr val="006600"/>
                </a:solidFill>
              </a:endParaRPr>
            </a:p>
          </p:txBody>
        </p:sp>
        <p:sp>
          <p:nvSpPr>
            <p:cNvPr id="18" name="Rectangle 12"/>
            <p:cNvSpPr>
              <a:spLocks noChangeArrowheads="1"/>
            </p:cNvSpPr>
            <p:nvPr/>
          </p:nvSpPr>
          <p:spPr bwMode="auto">
            <a:xfrm>
              <a:off x="507261" y="6540501"/>
              <a:ext cx="8202502" cy="29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ru-RU" sz="1300" dirty="0">
                  <a:solidFill>
                    <a:srgbClr val="006600"/>
                  </a:solidFill>
                  <a:cs typeface="Times New Roman" pitchFamily="18" charset="0"/>
                </a:rPr>
                <a:t>ДЕПАРТАМЕНТ РАСТЕНИЕВОДСТВА, МЕХАНИЗАЦИИ, ХИМИЗАЦИИ И ЗАЩИТЫ РАСТЕНИЙ МИНСЕЛЬХОЗА РОССИИ</a:t>
              </a:r>
            </a:p>
          </p:txBody>
        </p:sp>
      </p:grp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2076385201"/>
              </p:ext>
            </p:extLst>
          </p:nvPr>
        </p:nvGraphicFramePr>
        <p:xfrm>
          <a:off x="339123" y="749356"/>
          <a:ext cx="8534059" cy="5759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2806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131905" y="94616"/>
            <a:ext cx="8940800" cy="88611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3B00"/>
              </a:gs>
              <a:gs pos="100000">
                <a:srgbClr val="008000"/>
              </a:gs>
            </a:gsLst>
            <a:lin ang="5400000" scaled="1"/>
          </a:gradFill>
          <a:ln>
            <a:noFill/>
          </a:ln>
          <a:extLst/>
        </p:spPr>
        <p:txBody>
          <a:bodyPr lIns="17978" tIns="0" rIns="17978" bIns="0" anchor="ctr"/>
          <a:lstStyle/>
          <a:p>
            <a:pPr algn="ctr" defTabSz="913833"/>
            <a:r>
              <a:rPr lang="ru-RU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Субъекты с наименьшим объемом высеянных семян</a:t>
            </a:r>
            <a:endParaRPr lang="ru-RU" sz="1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1348011"/>
              </p:ext>
            </p:extLst>
          </p:nvPr>
        </p:nvGraphicFramePr>
        <p:xfrm>
          <a:off x="323528" y="1124749"/>
          <a:ext cx="8352928" cy="4113833"/>
        </p:xfrm>
        <a:graphic>
          <a:graphicData uri="http://schemas.openxmlformats.org/drawingml/2006/table">
            <a:tbl>
              <a:tblPr/>
              <a:tblGrid>
                <a:gridCol w="2233923"/>
                <a:gridCol w="1294469"/>
                <a:gridCol w="1522216"/>
                <a:gridCol w="1845414"/>
                <a:gridCol w="1456906"/>
              </a:tblGrid>
              <a:tr h="6436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Субъект РФ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 высеяно семян, тыс. тонн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доля иностранной селекции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Доля отечественной селекции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сортовые и не включенные в Госреестр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8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РОССИЯ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346,0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42,96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41,83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15,21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</a:tr>
              <a:tr h="2168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Брянская область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3,3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94,30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3,41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2,28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8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Калужская область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0,1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44,80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40,75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14,45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8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Рязанская область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4,1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67,27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27,55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5,17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8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Тульская область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3,7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67,92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16,23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15,85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8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Калининградская область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0,1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95,52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-  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4,48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8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Республика Адыгея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0,8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43,70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56,30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-  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8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Волгоградская область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1,5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94,01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2,46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3,53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8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Ростовская область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1,1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65,22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34,78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-  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8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Ставропольский край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1,7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40,89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58,61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0,50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8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Республика Башкортостан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0,1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64,89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35,11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-  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8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Республика Мордовия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1,5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96,06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3,94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                  0,00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8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Оренбургская область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0,2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56,01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43,99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-  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8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Пензенская область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4,1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74,62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21,79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3,60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8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Челябинская область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0,4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82,60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4,42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12,99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8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Еврейская авт. область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11,3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0,22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6,66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93,12   </a:t>
                      </a:r>
                    </a:p>
                  </a:txBody>
                  <a:tcPr marL="3529" marR="3529" marT="3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835696" y="5545093"/>
            <a:ext cx="4968552" cy="646250"/>
          </a:xfrm>
          <a:prstGeom prst="rect">
            <a:avLst/>
          </a:prstGeom>
          <a:noFill/>
        </p:spPr>
        <p:txBody>
          <a:bodyPr wrap="square" lIns="91358" tIns="45680" rIns="91358" bIns="45680" rtlCol="0">
            <a:spAutoFit/>
          </a:bodyPr>
          <a:lstStyle/>
          <a:p>
            <a:r>
              <a:rPr lang="ru-RU" dirty="0" smtClean="0"/>
              <a:t>Значительная доля иностранной селекции в субъектах с небольшой площадью посева сои.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798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4766330"/>
              </p:ext>
            </p:extLst>
          </p:nvPr>
        </p:nvGraphicFramePr>
        <p:xfrm>
          <a:off x="281825" y="1340768"/>
          <a:ext cx="8640960" cy="316992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3888432"/>
                <a:gridCol w="1584176"/>
                <a:gridCol w="3168352"/>
              </a:tblGrid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dirty="0" smtClean="0">
                          <a:ln w="11430"/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Государственные учреждения</a:t>
                      </a:r>
                      <a:endParaRPr lang="ru-RU" sz="1400" b="0" kern="1200" dirty="0">
                        <a:ln w="11430"/>
                        <a:solidFill>
                          <a:srgbClr val="28337C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kern="1200" dirty="0" smtClean="0">
                          <a:ln w="11430"/>
                          <a:solidFill>
                            <a:srgbClr val="28337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Частные </a:t>
                      </a:r>
                    </a:p>
                    <a:p>
                      <a:pPr marL="0" algn="ctr" rtl="0" eaLnBrk="1" latinLnBrk="0" hangingPunct="1"/>
                      <a:endParaRPr kumimoji="0" lang="ru-RU" sz="1400" b="0" kern="1200" dirty="0">
                        <a:ln w="11430"/>
                        <a:solidFill>
                          <a:srgbClr val="28337C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400" b="0" kern="1200" dirty="0" smtClean="0">
                          <a:ln w="11430"/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иностранные</a:t>
                      </a:r>
                      <a:endParaRPr kumimoji="0" lang="ru-RU" sz="1400" b="0" kern="1200" dirty="0">
                        <a:ln w="11430"/>
                        <a:solidFill>
                          <a:srgbClr val="28337C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2651760">
                <a:tc>
                  <a:txBody>
                    <a:bodyPr/>
                    <a:lstStyle/>
                    <a:p>
                      <a:pPr marL="0" indent="0"/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1.ФГБНУ «ВНИИ масличных культур им. В.С. </a:t>
                      </a:r>
                      <a:r>
                        <a:rPr lang="ru-RU" sz="1400" b="0" dirty="0" err="1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Пустовойта</a:t>
                      </a:r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 </a:t>
                      </a:r>
                    </a:p>
                    <a:p>
                      <a:pPr marL="0" indent="0"/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2.ФГБНУ «ВНИИ сои» </a:t>
                      </a:r>
                    </a:p>
                    <a:p>
                      <a:pPr marL="0" indent="0">
                        <a:buAutoNum type="arabicPeriod" startAt="3"/>
                      </a:pPr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ФГБНУ «Донской зональный НИИСХ» 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4.ФГБНУ «Рязанский НИИСХ» 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5.ФГБНУ «ВНИИ масличных культур имени В.С. </a:t>
                      </a:r>
                      <a:r>
                        <a:rPr lang="ru-RU" sz="1400" b="0" dirty="0" err="1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Пустовойта</a:t>
                      </a:r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 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 ФГБНУ «Всероссийский научно-исследовательский институт зернобобовых и крупяных культур» 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1400" b="0" baseline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 </a:t>
                      </a:r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ФГБОУ ВО Белгородский ГАУ 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 </a:t>
                      </a:r>
                      <a:r>
                        <a:rPr lang="ru-RU" sz="1400" b="0" kern="120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ФГБУН СФНЦА РАН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r>
                        <a:rPr lang="ru-RU" sz="1400" b="0" baseline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ООО Компания «Соевый</a:t>
                      </a:r>
                      <a:r>
                        <a:rPr lang="ru-RU" sz="1400" b="0" baseline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комплекс» </a:t>
                      </a:r>
                    </a:p>
                    <a:p>
                      <a:pPr marL="0" marR="0" indent="0" algn="just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solidFill>
                          <a:srgbClr val="28337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1SEMENCES PROGRAIN INC./</a:t>
                      </a:r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ООО «ПРОГРЕЙН РУ» </a:t>
                      </a:r>
                    </a:p>
                    <a:p>
                      <a:pPr marL="0" marR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r>
                        <a:rPr lang="en-US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HURON COMMODITIES INC./</a:t>
                      </a:r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ООО «ЭКОНИВА-СЕМЕНА»</a:t>
                      </a:r>
                    </a:p>
                    <a:p>
                      <a:pPr marL="0" marR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3.</a:t>
                      </a:r>
                      <a:r>
                        <a:rPr lang="en-US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ARMSORT SPOLKA Z OGRANICZONA ODPOWIEDZIALNOSCIA/</a:t>
                      </a:r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ООО «АПРОСИД РУ» </a:t>
                      </a:r>
                    </a:p>
                    <a:p>
                      <a:pPr marL="0" marR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r>
                        <a:rPr lang="en-US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SAATBAU LINZ EGEN/</a:t>
                      </a:r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ООО «СААТБАУ РУС»</a:t>
                      </a:r>
                    </a:p>
                    <a:p>
                      <a:pPr marL="0" marR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r>
                        <a:rPr lang="en-US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EURALIS SEMENCES/</a:t>
                      </a:r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ООО «ЕВРАЛИС СЕМАНС РУС»</a:t>
                      </a: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131905" y="94616"/>
            <a:ext cx="8940800" cy="88611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3B00"/>
              </a:gs>
              <a:gs pos="100000">
                <a:srgbClr val="008000"/>
              </a:gs>
            </a:gsLst>
            <a:lin ang="5400000" scaled="1"/>
          </a:gradFill>
          <a:ln>
            <a:noFill/>
          </a:ln>
          <a:extLst/>
        </p:spPr>
        <p:txBody>
          <a:bodyPr lIns="17978" tIns="0" rIns="17978" bIns="0" anchor="ctr"/>
          <a:lstStyle/>
          <a:p>
            <a:pPr algn="ctr" defTabSz="913833"/>
            <a:r>
              <a:rPr lang="ru-RU" b="1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Оригинаторы</a:t>
            </a:r>
            <a:r>
              <a:rPr lang="ru-RU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сортов сои</a:t>
            </a:r>
            <a:endParaRPr lang="ru-RU" sz="1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69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7400" y="1189220"/>
            <a:ext cx="5500967" cy="369191"/>
          </a:xfrm>
          <a:prstGeom prst="rect">
            <a:avLst/>
          </a:prstGeom>
        </p:spPr>
        <p:txBody>
          <a:bodyPr wrap="none" lIns="91300" tIns="45650" rIns="91300" bIns="45650">
            <a:spAutoFit/>
          </a:bodyPr>
          <a:lstStyle/>
          <a:p>
            <a:pPr defTabSz="912039"/>
            <a:r>
              <a:rPr lang="ru-RU" b="1" dirty="0" smtClean="0">
                <a:solidFill>
                  <a:srgbClr val="FFFFFF"/>
                </a:solidFill>
              </a:rPr>
              <a:t>Прогнозируется получить рекордный урожай</a:t>
            </a:r>
            <a:r>
              <a:rPr lang="ru-RU" b="1" dirty="0">
                <a:solidFill>
                  <a:srgbClr val="FFFFFF"/>
                </a:solidFill>
              </a:rPr>
              <a:t>: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2980747" y="3576038"/>
            <a:ext cx="2992075" cy="369191"/>
          </a:xfrm>
          <a:prstGeom prst="rect">
            <a:avLst/>
          </a:prstGeom>
        </p:spPr>
        <p:txBody>
          <a:bodyPr wrap="none" lIns="91300" tIns="45650" rIns="91300" bIns="45650">
            <a:spAutoFit/>
          </a:bodyPr>
          <a:lstStyle/>
          <a:p>
            <a:pPr defTabSz="912039"/>
            <a:r>
              <a:rPr lang="ru-RU" b="1" dirty="0" smtClean="0">
                <a:solidFill>
                  <a:srgbClr val="FFFFFF"/>
                </a:solidFill>
              </a:rPr>
              <a:t>Достигнуты показатели: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04848" y="4797157"/>
            <a:ext cx="8392773" cy="738522"/>
          </a:xfrm>
          <a:prstGeom prst="rect">
            <a:avLst/>
          </a:prstGeom>
          <a:noFill/>
        </p:spPr>
        <p:txBody>
          <a:bodyPr wrap="square" lIns="91300" tIns="45650" rIns="91300" bIns="45650" rtlCol="0">
            <a:spAutoFit/>
          </a:bodyPr>
          <a:lstStyle/>
          <a:p>
            <a:pPr defTabSz="912039"/>
            <a:r>
              <a:rPr lang="ru-RU" b="1" dirty="0" smtClean="0">
                <a:solidFill>
                  <a:srgbClr val="FFFFFF"/>
                </a:solidFill>
              </a:rPr>
              <a:t>Закуплено сельскохозяйственными товаропроизводителями минеральных удобрений </a:t>
            </a:r>
            <a:r>
              <a:rPr lang="ru-RU" sz="2400" b="1" dirty="0">
                <a:solidFill>
                  <a:srgbClr val="FFFFFF"/>
                </a:solidFill>
              </a:rPr>
              <a:t>3,3</a:t>
            </a:r>
            <a:r>
              <a:rPr lang="ru-RU" b="1" dirty="0" smtClean="0">
                <a:solidFill>
                  <a:srgbClr val="FFFFFF"/>
                </a:solidFill>
              </a:rPr>
              <a:t> млн. тонн  </a:t>
            </a:r>
            <a:endParaRPr lang="ru-RU" b="1" dirty="0">
              <a:solidFill>
                <a:srgbClr val="FFFFFF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18280" y="5661249"/>
            <a:ext cx="6698814" cy="461523"/>
          </a:xfrm>
          <a:prstGeom prst="rect">
            <a:avLst/>
          </a:prstGeom>
          <a:noFill/>
        </p:spPr>
        <p:txBody>
          <a:bodyPr wrap="square" lIns="91300" tIns="45650" rIns="91300" bIns="45650" rtlCol="0">
            <a:spAutoFit/>
          </a:bodyPr>
          <a:lstStyle/>
          <a:p>
            <a:pPr defTabSz="912039"/>
            <a:r>
              <a:rPr lang="ru-RU" b="1" dirty="0" smtClean="0">
                <a:solidFill>
                  <a:srgbClr val="FFFFFF"/>
                </a:solidFill>
              </a:rPr>
              <a:t>Произвестковано более </a:t>
            </a:r>
            <a:r>
              <a:rPr lang="ru-RU" sz="2400" b="1" dirty="0">
                <a:solidFill>
                  <a:srgbClr val="FFFFFF"/>
                </a:solidFill>
              </a:rPr>
              <a:t>350</a:t>
            </a:r>
            <a:r>
              <a:rPr lang="ru-RU" b="1" dirty="0" smtClean="0">
                <a:solidFill>
                  <a:srgbClr val="FFFFFF"/>
                </a:solidFill>
              </a:rPr>
              <a:t> тыс. га кислых почв   </a:t>
            </a:r>
            <a:endParaRPr lang="ru-RU" b="1" dirty="0">
              <a:solidFill>
                <a:srgbClr val="FFFFFF"/>
              </a:solidFill>
            </a:endParaRPr>
          </a:p>
        </p:txBody>
      </p:sp>
      <p:sp>
        <p:nvSpPr>
          <p:cNvPr id="25" name="AutoShape 3"/>
          <p:cNvSpPr>
            <a:spLocks noChangeArrowheads="1"/>
          </p:cNvSpPr>
          <p:nvPr/>
        </p:nvSpPr>
        <p:spPr bwMode="auto">
          <a:xfrm>
            <a:off x="253916" y="116632"/>
            <a:ext cx="8807450" cy="79208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3B00"/>
              </a:gs>
              <a:gs pos="100000">
                <a:srgbClr val="008000">
                  <a:alpha val="71999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274" tIns="45638" rIns="91274" bIns="4563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семян сои урожая 2019 года в разрезе сортов, </a:t>
            </a:r>
            <a:br>
              <a:rPr lang="ru-RU" sz="2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состоянию на 17 января 2020 года ООО Компания «СОКО»</a:t>
            </a:r>
            <a:endParaRPr lang="ru-RU" sz="20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022" y="6529055"/>
            <a:ext cx="268339" cy="28677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2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 w="9525">
            <a:gradFill>
              <a:gsLst>
                <a:gs pos="0">
                  <a:schemeClr val="accent1">
                    <a:tint val="66000"/>
                    <a:satMod val="160000"/>
                    <a:alpha val="2000"/>
                  </a:schemeClr>
                </a:gs>
                <a:gs pos="50000">
                  <a:schemeClr val="accent1">
                    <a:tint val="44500"/>
                    <a:satMod val="160000"/>
                    <a:alpha val="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  <a:miter lim="800000"/>
            <a:headEnd/>
            <a:tailEnd/>
          </a:ln>
          <a:effectLst/>
        </p:spPr>
      </p:pic>
      <p:sp>
        <p:nvSpPr>
          <p:cNvPr id="29" name="Rectangle 12"/>
          <p:cNvSpPr>
            <a:spLocks noChangeArrowheads="1"/>
          </p:cNvSpPr>
          <p:nvPr/>
        </p:nvSpPr>
        <p:spPr bwMode="auto">
          <a:xfrm>
            <a:off x="1953171" y="6528489"/>
            <a:ext cx="5426151" cy="307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274" tIns="45638" rIns="91274" bIns="45638">
            <a:spAutoFit/>
          </a:bodyPr>
          <a:lstStyle/>
          <a:p>
            <a:pPr algn="ctr" defTabSz="367976" hangingPunct="0"/>
            <a:r>
              <a:rPr lang="ru-RU" altLang="ru-RU" sz="1400" kern="0" dirty="0">
                <a:solidFill>
                  <a:srgbClr val="006600"/>
                </a:solidFill>
                <a:latin typeface="Calibri" panose="020F0502020204030204" pitchFamily="34" charset="0"/>
                <a:sym typeface="Helvetica Neue Medium"/>
              </a:rPr>
              <a:t>МИНИСТЕРСТВО СЕЛЬСКОГО ХОЗЯЙСТВА РОССИЙСКОЙ ФЕДЕРАЦИИ</a:t>
            </a:r>
          </a:p>
        </p:txBody>
      </p:sp>
      <p:cxnSp>
        <p:nvCxnSpPr>
          <p:cNvPr id="30" name="Прямая соединительная линия 6"/>
          <p:cNvCxnSpPr>
            <a:cxnSpLocks noChangeShapeType="1"/>
          </p:cNvCxnSpPr>
          <p:nvPr/>
        </p:nvCxnSpPr>
        <p:spPr bwMode="auto">
          <a:xfrm>
            <a:off x="539561" y="6528489"/>
            <a:ext cx="8377423" cy="12013"/>
          </a:xfrm>
          <a:prstGeom prst="line">
            <a:avLst/>
          </a:prstGeom>
          <a:noFill/>
          <a:ln w="9525" algn="ctr">
            <a:solidFill>
              <a:srgbClr val="00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Oval 8"/>
          <p:cNvSpPr>
            <a:spLocks noChangeArrowheads="1"/>
          </p:cNvSpPr>
          <p:nvPr/>
        </p:nvSpPr>
        <p:spPr bwMode="auto">
          <a:xfrm>
            <a:off x="8795519" y="6586998"/>
            <a:ext cx="242888" cy="249238"/>
          </a:xfrm>
          <a:prstGeom prst="ellipse">
            <a:avLst/>
          </a:prstGeom>
          <a:solidFill>
            <a:srgbClr val="FFCC99"/>
          </a:solidFill>
          <a:ln w="6350">
            <a:solidFill>
              <a:srgbClr val="006600"/>
            </a:solidFill>
            <a:round/>
            <a:headEnd/>
            <a:tailEnd/>
          </a:ln>
        </p:spPr>
        <p:txBody>
          <a:bodyPr wrap="none" lIns="91274" tIns="45638" rIns="91274" bIns="45638" anchor="ctr"/>
          <a:lstStyle/>
          <a:p>
            <a:pPr algn="ctr" defTabSz="367976" hangingPunct="0"/>
            <a:endParaRPr lang="ru-RU" sz="1400" b="1" kern="0" dirty="0">
              <a:solidFill>
                <a:srgbClr val="800000"/>
              </a:solidFill>
              <a:latin typeface="Helvetica Neue Medium"/>
              <a:sym typeface="Helvetica Neue Medium"/>
            </a:endParaRPr>
          </a:p>
        </p:txBody>
      </p:sp>
      <p:sp>
        <p:nvSpPr>
          <p:cNvPr id="34" name="Номер слайда 5"/>
          <p:cNvSpPr>
            <a:spLocks/>
          </p:cNvSpPr>
          <p:nvPr/>
        </p:nvSpPr>
        <p:spPr bwMode="auto">
          <a:xfrm>
            <a:off x="8676461" y="6639873"/>
            <a:ext cx="477837" cy="14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74" tIns="45638" rIns="91274" bIns="45638" anchor="ctr"/>
          <a:lstStyle/>
          <a:p>
            <a:pPr algn="ctr" defTabSz="367976" hangingPunct="0"/>
            <a:r>
              <a:rPr lang="ru-RU" sz="1400" b="1" kern="0" dirty="0">
                <a:solidFill>
                  <a:srgbClr val="006600"/>
                </a:solidFill>
                <a:latin typeface="Helvetica Neue Medium"/>
                <a:sym typeface="Helvetica Neue Medium"/>
              </a:rPr>
              <a:t>4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752560"/>
              </p:ext>
            </p:extLst>
          </p:nvPr>
        </p:nvGraphicFramePr>
        <p:xfrm>
          <a:off x="818280" y="1173466"/>
          <a:ext cx="7570144" cy="52120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785072"/>
                <a:gridCol w="3785072"/>
              </a:tblGrid>
              <a:tr h="457200"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Сорт сои</a:t>
                      </a:r>
                      <a:endParaRPr lang="ru-RU" sz="2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Количество,</a:t>
                      </a:r>
                      <a:r>
                        <a:rPr lang="ru-RU" sz="240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кг</a:t>
                      </a:r>
                      <a:endParaRPr lang="ru-RU" sz="2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50000"/>
                      </a:schemeClr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АВАНТА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570 000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787 500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 ФАРТА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338 000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 АГРА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252 500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АРЛЕТА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276 300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СПАРТА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256 000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СЕЛЕКТА 101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58 000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 ВЕДА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363 000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СЕЛЕКТА 201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140 000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 РИАНА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192 500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 ОПТИМА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681 000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СЕЛЕКТА 302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330 000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4 244 800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006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109291" y="155683"/>
            <a:ext cx="8940800" cy="603034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8000">
                  <a:gamma/>
                  <a:shade val="46275"/>
                  <a:invGamma/>
                </a:srgbClr>
              </a:gs>
              <a:gs pos="100000">
                <a:srgbClr val="008000">
                  <a:alpha val="7200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pattFill prst="ltUpDiag">
                  <a:fgClr>
                    <a:srgbClr val="66FF66"/>
                  </a:fgClr>
                  <a:bgClr>
                    <a:srgbClr val="00CC00"/>
                  </a:bgClr>
                </a:pattFill>
                <a:round/>
                <a:headEnd/>
                <a:tailEnd/>
              </a14:hiddenLine>
            </a:ext>
          </a:extLst>
        </p:spPr>
        <p:txBody>
          <a:bodyPr lIns="91358" tIns="45680" rIns="91358" bIns="45680"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Основные направления развития производства сои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4057652765"/>
              </p:ext>
            </p:extLst>
          </p:nvPr>
        </p:nvGraphicFramePr>
        <p:xfrm>
          <a:off x="109294" y="828096"/>
          <a:ext cx="8806109" cy="56430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8689975" y="6588125"/>
            <a:ext cx="242888" cy="249238"/>
          </a:xfrm>
          <a:prstGeom prst="ellipse">
            <a:avLst/>
          </a:prstGeom>
          <a:solidFill>
            <a:srgbClr val="FFCC99"/>
          </a:solidFill>
          <a:ln w="6350">
            <a:solidFill>
              <a:srgbClr val="006600"/>
            </a:solidFill>
            <a:round/>
            <a:headEnd/>
            <a:tailEnd/>
          </a:ln>
        </p:spPr>
        <p:txBody>
          <a:bodyPr wrap="none" lIns="91358" tIns="45680" rIns="91358" bIns="45680" anchor="ctr"/>
          <a:lstStyle/>
          <a:p>
            <a:pPr algn="ctr"/>
            <a:endParaRPr lang="ru-RU" sz="1400" b="1">
              <a:solidFill>
                <a:srgbClr val="800000"/>
              </a:solidFill>
            </a:endParaRPr>
          </a:p>
        </p:txBody>
      </p:sp>
      <p:sp>
        <p:nvSpPr>
          <p:cNvPr id="9" name="Номер слайда 5"/>
          <p:cNvSpPr>
            <a:spLocks/>
          </p:cNvSpPr>
          <p:nvPr/>
        </p:nvSpPr>
        <p:spPr bwMode="auto">
          <a:xfrm>
            <a:off x="8570920" y="6635756"/>
            <a:ext cx="477837" cy="14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58" tIns="45680" rIns="91358" bIns="45680" anchor="ctr"/>
          <a:lstStyle/>
          <a:p>
            <a:pPr algn="ctr"/>
            <a:fld id="{9B967F28-34EA-4B78-A214-FB7CAB4DF987}" type="slidenum">
              <a:rPr lang="ru-RU" sz="1200" b="1">
                <a:solidFill>
                  <a:srgbClr val="006600"/>
                </a:solidFill>
              </a:rPr>
              <a:pPr algn="ctr"/>
              <a:t>15</a:t>
            </a:fld>
            <a:endParaRPr lang="ru-RU" sz="1200" b="1">
              <a:solidFill>
                <a:srgbClr val="006600"/>
              </a:solidFill>
            </a:endParaRPr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7697" y="6568806"/>
            <a:ext cx="268339" cy="28677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2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 w="9525">
            <a:gradFill>
              <a:gsLst>
                <a:gs pos="0">
                  <a:schemeClr val="accent1">
                    <a:tint val="66000"/>
                    <a:satMod val="160000"/>
                    <a:alpha val="2000"/>
                  </a:schemeClr>
                </a:gs>
                <a:gs pos="50000">
                  <a:schemeClr val="accent1">
                    <a:tint val="44500"/>
                    <a:satMod val="160000"/>
                    <a:alpha val="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  <a:miter lim="800000"/>
            <a:headEnd/>
            <a:tailEnd/>
          </a:ln>
          <a:effectLst/>
        </p:spPr>
      </p:pic>
      <p:cxnSp>
        <p:nvCxnSpPr>
          <p:cNvPr id="11" name="Прямая соединительная линия 6"/>
          <p:cNvCxnSpPr>
            <a:cxnSpLocks noChangeShapeType="1"/>
          </p:cNvCxnSpPr>
          <p:nvPr/>
        </p:nvCxnSpPr>
        <p:spPr bwMode="auto">
          <a:xfrm>
            <a:off x="250831" y="6557963"/>
            <a:ext cx="8715375" cy="0"/>
          </a:xfrm>
          <a:prstGeom prst="line">
            <a:avLst/>
          </a:prstGeom>
          <a:noFill/>
          <a:ln w="9525" algn="ctr">
            <a:solidFill>
              <a:srgbClr val="00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1835156" y="6592895"/>
            <a:ext cx="4650723" cy="276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58" tIns="45680" rIns="91358" bIns="45680">
            <a:spAutoFit/>
          </a:bodyPr>
          <a:lstStyle/>
          <a:p>
            <a:r>
              <a:rPr lang="ru-RU" sz="1200">
                <a:solidFill>
                  <a:srgbClr val="006600"/>
                </a:solidFill>
              </a:rPr>
              <a:t>МИНИСТЕРСТВО СЕЛЬСКОГО ХОЗЯЙСТВА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42764598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96185" y="1598644"/>
            <a:ext cx="3504008" cy="373406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2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 w="9525">
            <a:gradFill>
              <a:gsLst>
                <a:gs pos="0">
                  <a:schemeClr val="accent1">
                    <a:tint val="66000"/>
                    <a:satMod val="160000"/>
                    <a:alpha val="2000"/>
                  </a:schemeClr>
                </a:gs>
                <a:gs pos="50000">
                  <a:schemeClr val="accent1">
                    <a:tint val="44500"/>
                    <a:satMod val="160000"/>
                    <a:alpha val="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971602" y="1772816"/>
            <a:ext cx="7416824" cy="3384376"/>
          </a:xfrm>
          <a:prstGeom prst="rect">
            <a:avLst/>
          </a:prstGeom>
          <a:gradFill>
            <a:gsLst>
              <a:gs pos="50000">
                <a:schemeClr val="bg1"/>
              </a:gs>
              <a:gs pos="0">
                <a:schemeClr val="bg1">
                  <a:alpha val="39000"/>
                </a:schemeClr>
              </a:gs>
              <a:gs pos="100000">
                <a:schemeClr val="bg1">
                  <a:alpha val="28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58" tIns="45680" rIns="91358" bIns="45680" rtlCol="0" anchor="ctr"/>
          <a:lstStyle/>
          <a:p>
            <a:pPr algn="ctr"/>
            <a:endParaRPr lang="ru-RU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599841" y="3003047"/>
            <a:ext cx="5896706" cy="707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58" tIns="45680" rIns="91358" bIns="4568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40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Благодарю за внимание!</a:t>
            </a:r>
            <a:endParaRPr lang="ru-RU" sz="40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21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405893"/>
              </p:ext>
            </p:extLst>
          </p:nvPr>
        </p:nvGraphicFramePr>
        <p:xfrm>
          <a:off x="323528" y="894616"/>
          <a:ext cx="8424936" cy="5556057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448272"/>
                <a:gridCol w="2520280"/>
                <a:gridCol w="3456384"/>
              </a:tblGrid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dirty="0" smtClean="0">
                          <a:ln w="11430"/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Оригинатор</a:t>
                      </a:r>
                      <a:endParaRPr lang="ru-RU" sz="1400" b="0" kern="1200" dirty="0">
                        <a:ln w="11430"/>
                        <a:solidFill>
                          <a:srgbClr val="28337C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kern="1200" dirty="0" smtClean="0">
                          <a:ln w="11430"/>
                          <a:solidFill>
                            <a:srgbClr val="28337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ФИО руководителя</a:t>
                      </a:r>
                    </a:p>
                    <a:p>
                      <a:pPr marL="0" algn="ctr" rtl="0" eaLnBrk="1" latinLnBrk="0" hangingPunct="1"/>
                      <a:endParaRPr kumimoji="0" lang="ru-RU" sz="1400" b="0" kern="1200" dirty="0">
                        <a:ln w="11430"/>
                        <a:solidFill>
                          <a:srgbClr val="28337C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1400" b="0" kern="1200" dirty="0" smtClean="0">
                          <a:ln w="11430"/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Информация</a:t>
                      </a:r>
                      <a:endParaRPr kumimoji="0" lang="ru-RU" sz="1400" b="0" kern="1200" dirty="0">
                        <a:ln w="11430"/>
                        <a:solidFill>
                          <a:srgbClr val="28337C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94488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Всероссийский НИИ сои (Амурская область)</a:t>
                      </a:r>
                      <a:endParaRPr lang="ru-RU" sz="1400" b="0" dirty="0">
                        <a:solidFill>
                          <a:srgbClr val="28337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Синеговский Михаил Олегович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675027,</a:t>
                      </a: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Амурская область, г. Благовещенск,</a:t>
                      </a:r>
                    </a:p>
                    <a:p>
                      <a:pPr algn="ctr"/>
                      <a:r>
                        <a:rPr lang="ru-RU" sz="1400" b="0" dirty="0" err="1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Игнатьевское</a:t>
                      </a:r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шоссе, д. 19Т, </a:t>
                      </a: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(4162) 36-94-50, info@vniisoi.ru</a:t>
                      </a:r>
                    </a:p>
                  </a:txBody>
                  <a:tcPr>
                    <a:noFill/>
                  </a:tcPr>
                </a:tc>
              </a:tr>
              <a:tr h="115824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ФНЦ агробиотехнологий</a:t>
                      </a:r>
                      <a:r>
                        <a:rPr lang="ru-RU" sz="1400" b="0" baseline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Дальнего Востока им А.К. Чайки (Приморский край)</a:t>
                      </a:r>
                      <a:endParaRPr lang="ru-RU" sz="1400" b="0" dirty="0">
                        <a:solidFill>
                          <a:srgbClr val="28337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Емельянов Алексей Николаевич,</a:t>
                      </a:r>
                    </a:p>
                    <a:p>
                      <a:pPr algn="ctr"/>
                      <a:endParaRPr lang="ru-RU" sz="1400" b="0" dirty="0">
                        <a:solidFill>
                          <a:srgbClr val="28337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692539, Приморский край, г. Уссурийск, </a:t>
                      </a:r>
                      <a:r>
                        <a:rPr lang="ru-RU" sz="1400" b="0" dirty="0" err="1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п.Тимирязевский</a:t>
                      </a:r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ул. </a:t>
                      </a:r>
                      <a:r>
                        <a:rPr lang="ru-RU" sz="1400" b="0" dirty="0" err="1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Воложенина</a:t>
                      </a:r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30</a:t>
                      </a: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(4234) 39-27-19</a:t>
                      </a:r>
                    </a:p>
                    <a:p>
                      <a:pPr algn="ctr"/>
                      <a:r>
                        <a:rPr lang="en-US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fe.smc_rf@mail.ru</a:t>
                      </a:r>
                      <a:endParaRPr lang="ru-RU" sz="1400" b="0" dirty="0" smtClean="0">
                        <a:solidFill>
                          <a:srgbClr val="28337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Дальневосточный НИИ сельского хозяйства (Хабаровский край)</a:t>
                      </a:r>
                      <a:endParaRPr lang="ru-RU" sz="1400" b="0" dirty="0">
                        <a:solidFill>
                          <a:srgbClr val="28337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Асеева Татьяна Александровна</a:t>
                      </a:r>
                      <a:endParaRPr lang="ru-RU" sz="1400" b="0" dirty="0">
                        <a:solidFill>
                          <a:srgbClr val="28337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80521, Хабаровский край, Хабаровский р-н, с. Восточное, ул. Клубная, 13.</a:t>
                      </a: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8(4212), 49-75-23, info@dvniish.ru</a:t>
                      </a:r>
                    </a:p>
                  </a:txBody>
                  <a:tcPr>
                    <a:noFill/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ООО Компания «СОКО»</a:t>
                      </a:r>
                      <a:endParaRPr lang="ru-RU" sz="1400" b="0" dirty="0">
                        <a:solidFill>
                          <a:srgbClr val="28337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Олег </a:t>
                      </a:r>
                      <a:r>
                        <a:rPr lang="ru-RU" sz="1400" b="0" dirty="0" err="1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МнацакановичШиринян</a:t>
                      </a:r>
                      <a:endParaRPr lang="ru-RU" sz="1400" b="0" dirty="0">
                        <a:solidFill>
                          <a:srgbClr val="28337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Краснодар, ул. Филатова</a:t>
                      </a:r>
                      <a:r>
                        <a:rPr lang="ru-RU" sz="1400" b="0" baseline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19/12, </a:t>
                      </a:r>
                    </a:p>
                    <a:p>
                      <a:pPr algn="ctr"/>
                      <a:r>
                        <a:rPr lang="ru-RU" sz="1400" b="0" baseline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+7 (861) 275 79 00, 274 01 74, </a:t>
                      </a:r>
                    </a:p>
                    <a:p>
                      <a:pPr algn="ctr"/>
                      <a:r>
                        <a:rPr lang="en-US" sz="1400" b="0" baseline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info@co-ko.ru</a:t>
                      </a:r>
                      <a:endParaRPr lang="ru-RU" sz="1400" b="0" dirty="0">
                        <a:solidFill>
                          <a:srgbClr val="28337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740217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ФГБНУ «ВНИИ масличных культур имени В.С. </a:t>
                      </a:r>
                      <a:r>
                        <a:rPr lang="ru-RU" sz="1400" b="0" dirty="0" err="1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Пустовойта</a:t>
                      </a:r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400" b="0" dirty="0">
                        <a:solidFill>
                          <a:srgbClr val="28337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latinLnBrk="0" hangingPunct="1"/>
                      <a:r>
                        <a:rPr lang="ru-RU" sz="1400" b="0" kern="120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Вячеслав</a:t>
                      </a:r>
                    </a:p>
                    <a:p>
                      <a:pPr marL="0" algn="ctr" defTabSz="914354" rtl="0" eaLnBrk="1" latinLnBrk="0" hangingPunct="1"/>
                      <a:r>
                        <a:rPr lang="ru-RU" sz="1400" b="0" kern="120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Михайлович </a:t>
                      </a:r>
                      <a:r>
                        <a:rPr lang="ru-RU" sz="1400" b="0" kern="1200" dirty="0" err="1" smtClean="0">
                          <a:solidFill>
                            <a:srgbClr val="28337C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Лукомец</a:t>
                      </a:r>
                      <a:endParaRPr lang="ru-RU" sz="1400" b="0" kern="1200" dirty="0" smtClean="0">
                        <a:solidFill>
                          <a:srgbClr val="28337C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0" dirty="0" smtClean="0">
                        <a:solidFill>
                          <a:srgbClr val="28337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г. Краснодар, ул. им. Филатова, д. 17,</a:t>
                      </a: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8-800-700-75-85, 8 (861) </a:t>
                      </a:r>
                      <a:r>
                        <a:rPr lang="en-US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255-59-33</a:t>
                      </a: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semena@vniimk.ru</a:t>
                      </a:r>
                      <a:endParaRPr lang="ru-RU" sz="1400" b="0" dirty="0">
                        <a:solidFill>
                          <a:srgbClr val="28337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ФГБОУ ВО Белгородский ГАУ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b="0" dirty="0" smtClean="0">
                        <a:solidFill>
                          <a:srgbClr val="28337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Белгородская обл., Белгородский р-н, п. Майский, ул. Вавилова, 1,</a:t>
                      </a:r>
                    </a:p>
                    <a:p>
                      <a:pPr algn="ctr"/>
                      <a:r>
                        <a:rPr lang="ru-RU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Тел: (4722) 39-21-79, </a:t>
                      </a:r>
                      <a:r>
                        <a:rPr lang="en-US" sz="1400" b="0" dirty="0" smtClean="0">
                          <a:solidFill>
                            <a:srgbClr val="28337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info@bsaa.edu.ru</a:t>
                      </a:r>
                      <a:endParaRPr lang="ru-RU" sz="1400" b="0" dirty="0">
                        <a:solidFill>
                          <a:srgbClr val="28337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131905" y="94616"/>
            <a:ext cx="8940800" cy="88611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003B00"/>
              </a:gs>
              <a:gs pos="100000">
                <a:srgbClr val="008000"/>
              </a:gs>
            </a:gsLst>
            <a:lin ang="5400000" scaled="1"/>
          </a:gradFill>
          <a:ln>
            <a:noFill/>
          </a:ln>
          <a:extLst/>
        </p:spPr>
        <p:txBody>
          <a:bodyPr lIns="17978" tIns="0" rIns="17978" bIns="0" anchor="ctr"/>
          <a:lstStyle/>
          <a:p>
            <a:pPr algn="ctr" defTabSz="913833"/>
            <a:r>
              <a:rPr lang="ru-RU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Контактная информация селекционных организаций занимающихся соей</a:t>
            </a:r>
            <a:endParaRPr lang="ru-RU" sz="14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49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Тема Office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71436" tIns="71436" rIns="71436" bIns="71436" numCol="1" spcCol="38100" rtlCol="0" anchor="ctr">
        <a:spAutoFit/>
      </a:bodyPr>
      <a:lstStyle>
        <a:defPPr marL="0" marR="0" indent="0" algn="ctr" defTabSz="91281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6" tIns="71436" rIns="71436" bIns="71436" numCol="1" spcCol="38100" rtlCol="0" anchor="ctr">
        <a:spAutoFit/>
      </a:bodyPr>
      <a:lstStyle>
        <a:defPPr marL="0" marR="0" indent="0" algn="ctr" defTabSz="91281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6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11645</TotalTime>
  <Words>2127</Words>
  <Application>Microsoft Office PowerPoint</Application>
  <PresentationFormat>Экран (4:3)</PresentationFormat>
  <Paragraphs>825</Paragraphs>
  <Slides>17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Тема Office</vt:lpstr>
      <vt:lpstr>1_Тема Office</vt:lpstr>
      <vt:lpstr>2_Тема Office</vt:lpstr>
      <vt:lpstr>3_Тема Office</vt:lpstr>
      <vt:lpstr>2_White</vt:lpstr>
      <vt:lpstr>4_Тема Office</vt:lpstr>
      <vt:lpstr>5_Тема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Потапов Алексей Александрович</dc:creator>
  <cp:lastModifiedBy>Талеева Дарина Александровна</cp:lastModifiedBy>
  <cp:revision>258</cp:revision>
  <cp:lastPrinted>2020-01-20T17:35:30Z</cp:lastPrinted>
  <dcterms:created xsi:type="dcterms:W3CDTF">2017-03-20T16:46:41Z</dcterms:created>
  <dcterms:modified xsi:type="dcterms:W3CDTF">2020-01-21T06:16:06Z</dcterms:modified>
</cp:coreProperties>
</file>