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3.xml" ContentType="application/vnd.openxmlformats-officedocument.theme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heme/theme4.xml" ContentType="application/vnd.openxmlformats-officedocument.theme+xml"/>
  <Override PartName="/ppt/theme/theme5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.xml" ContentType="application/vnd.openxmlformats-officedocument.presentationml.notesSl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tags/tag46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drawings/drawing1.xml" ContentType="application/vnd.openxmlformats-officedocument.drawingml.chartshapes+xml"/>
  <Override PartName="/ppt/charts/chart7.xml" ContentType="application/vnd.openxmlformats-officedocument.drawingml.chart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8.xml" ContentType="application/vnd.openxmlformats-officedocument.drawingml.chart+xml"/>
  <Override PartName="/ppt/drawings/drawing2.xml" ContentType="application/vnd.openxmlformats-officedocument.drawingml.chartshape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35" r:id="rId1"/>
    <p:sldMasterId id="2147483850" r:id="rId2"/>
    <p:sldMasterId id="2147484044" r:id="rId3"/>
  </p:sldMasterIdLst>
  <p:notesMasterIdLst>
    <p:notesMasterId r:id="rId34"/>
  </p:notesMasterIdLst>
  <p:handoutMasterIdLst>
    <p:handoutMasterId r:id="rId35"/>
  </p:handoutMasterIdLst>
  <p:sldIdLst>
    <p:sldId id="775" r:id="rId4"/>
    <p:sldId id="892" r:id="rId5"/>
    <p:sldId id="888" r:id="rId6"/>
    <p:sldId id="970" r:id="rId7"/>
    <p:sldId id="778" r:id="rId8"/>
    <p:sldId id="695" r:id="rId9"/>
    <p:sldId id="1039" r:id="rId10"/>
    <p:sldId id="994" r:id="rId11"/>
    <p:sldId id="1006" r:id="rId12"/>
    <p:sldId id="939" r:id="rId13"/>
    <p:sldId id="1022" r:id="rId14"/>
    <p:sldId id="1025" r:id="rId15"/>
    <p:sldId id="1026" r:id="rId16"/>
    <p:sldId id="1027" r:id="rId17"/>
    <p:sldId id="1028" r:id="rId18"/>
    <p:sldId id="1024" r:id="rId19"/>
    <p:sldId id="1012" r:id="rId20"/>
    <p:sldId id="1014" r:id="rId21"/>
    <p:sldId id="1038" r:id="rId22"/>
    <p:sldId id="1015" r:id="rId23"/>
    <p:sldId id="1035" r:id="rId24"/>
    <p:sldId id="1016" r:id="rId25"/>
    <p:sldId id="1018" r:id="rId26"/>
    <p:sldId id="1019" r:id="rId27"/>
    <p:sldId id="1020" r:id="rId28"/>
    <p:sldId id="558" r:id="rId29"/>
    <p:sldId id="1036" r:id="rId30"/>
    <p:sldId id="1017" r:id="rId31"/>
    <p:sldId id="1021" r:id="rId32"/>
    <p:sldId id="1037" r:id="rId33"/>
  </p:sldIdLst>
  <p:sldSz cx="12192000" cy="6858000"/>
  <p:notesSz cx="6797675" cy="9874250"/>
  <p:custDataLst>
    <p:tags r:id="rId36"/>
  </p:custDataLst>
  <p:defaultTextStyle>
    <a:defPPr>
      <a:defRPr lang="ru-RU"/>
    </a:defPPr>
    <a:lvl1pPr marL="0" algn="l" defTabSz="372986" rtl="0" eaLnBrk="1" latinLnBrk="0" hangingPunct="1">
      <a:defRPr sz="735" kern="1200">
        <a:solidFill>
          <a:schemeClr val="tx1"/>
        </a:solidFill>
        <a:latin typeface="+mn-lt"/>
        <a:ea typeface="+mn-ea"/>
        <a:cs typeface="+mn-cs"/>
      </a:defRPr>
    </a:lvl1pPr>
    <a:lvl2pPr marL="186493" algn="l" defTabSz="372986" rtl="0" eaLnBrk="1" latinLnBrk="0" hangingPunct="1">
      <a:defRPr sz="735" kern="1200">
        <a:solidFill>
          <a:schemeClr val="tx1"/>
        </a:solidFill>
        <a:latin typeface="+mn-lt"/>
        <a:ea typeface="+mn-ea"/>
        <a:cs typeface="+mn-cs"/>
      </a:defRPr>
    </a:lvl2pPr>
    <a:lvl3pPr marL="372986" algn="l" defTabSz="372986" rtl="0" eaLnBrk="1" latinLnBrk="0" hangingPunct="1">
      <a:defRPr sz="735" kern="1200">
        <a:solidFill>
          <a:schemeClr val="tx1"/>
        </a:solidFill>
        <a:latin typeface="+mn-lt"/>
        <a:ea typeface="+mn-ea"/>
        <a:cs typeface="+mn-cs"/>
      </a:defRPr>
    </a:lvl3pPr>
    <a:lvl4pPr marL="559480" algn="l" defTabSz="372986" rtl="0" eaLnBrk="1" latinLnBrk="0" hangingPunct="1">
      <a:defRPr sz="735" kern="1200">
        <a:solidFill>
          <a:schemeClr val="tx1"/>
        </a:solidFill>
        <a:latin typeface="+mn-lt"/>
        <a:ea typeface="+mn-ea"/>
        <a:cs typeface="+mn-cs"/>
      </a:defRPr>
    </a:lvl4pPr>
    <a:lvl5pPr marL="745973" algn="l" defTabSz="372986" rtl="0" eaLnBrk="1" latinLnBrk="0" hangingPunct="1">
      <a:defRPr sz="735" kern="1200">
        <a:solidFill>
          <a:schemeClr val="tx1"/>
        </a:solidFill>
        <a:latin typeface="+mn-lt"/>
        <a:ea typeface="+mn-ea"/>
        <a:cs typeface="+mn-cs"/>
      </a:defRPr>
    </a:lvl5pPr>
    <a:lvl6pPr marL="932466" algn="l" defTabSz="372986" rtl="0" eaLnBrk="1" latinLnBrk="0" hangingPunct="1">
      <a:defRPr sz="735" kern="1200">
        <a:solidFill>
          <a:schemeClr val="tx1"/>
        </a:solidFill>
        <a:latin typeface="+mn-lt"/>
        <a:ea typeface="+mn-ea"/>
        <a:cs typeface="+mn-cs"/>
      </a:defRPr>
    </a:lvl6pPr>
    <a:lvl7pPr marL="1118960" algn="l" defTabSz="372986" rtl="0" eaLnBrk="1" latinLnBrk="0" hangingPunct="1">
      <a:defRPr sz="735" kern="1200">
        <a:solidFill>
          <a:schemeClr val="tx1"/>
        </a:solidFill>
        <a:latin typeface="+mn-lt"/>
        <a:ea typeface="+mn-ea"/>
        <a:cs typeface="+mn-cs"/>
      </a:defRPr>
    </a:lvl7pPr>
    <a:lvl8pPr marL="1305453" algn="l" defTabSz="372986" rtl="0" eaLnBrk="1" latinLnBrk="0" hangingPunct="1">
      <a:defRPr sz="735" kern="1200">
        <a:solidFill>
          <a:schemeClr val="tx1"/>
        </a:solidFill>
        <a:latin typeface="+mn-lt"/>
        <a:ea typeface="+mn-ea"/>
        <a:cs typeface="+mn-cs"/>
      </a:defRPr>
    </a:lvl8pPr>
    <a:lvl9pPr marL="1491947" algn="l" defTabSz="372986" rtl="0" eaLnBrk="1" latinLnBrk="0" hangingPunct="1">
      <a:defRPr sz="735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z Kairat" initials="KK" lastIdx="1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68A4"/>
    <a:srgbClr val="5A80AD"/>
    <a:srgbClr val="F79646"/>
    <a:srgbClr val="984807"/>
    <a:srgbClr val="F2F2F2"/>
    <a:srgbClr val="DAECF7"/>
    <a:srgbClr val="AEB3B9"/>
    <a:srgbClr val="DEE6EF"/>
    <a:srgbClr val="BFBFBF"/>
    <a:srgbClr val="F5F8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E25E649-3F16-4E02-A733-19D2CDBF48F0}" styleName="Средний стиль 3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589" autoAdjust="0"/>
    <p:restoredTop sz="96374" autoAdjust="0"/>
  </p:normalViewPr>
  <p:slideViewPr>
    <p:cSldViewPr snapToGrid="0">
      <p:cViewPr varScale="1">
        <p:scale>
          <a:sx n="87" d="100"/>
          <a:sy n="87" d="100"/>
        </p:scale>
        <p:origin x="762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4" d="100"/>
          <a:sy n="64" d="100"/>
        </p:scale>
        <p:origin x="3402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commentAuthors" Target="commentAuthors.xml"/><Relationship Id="rId40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tags" Target="tags/tag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666\Desktop\&#1053;&#1072;&#1091;&#1095;&#1085;&#1099;&#1077;%20&#1056;&#1072;&#1079;&#1088;&#1072;&#1073;&#1086;&#1090;&#1082;&#1080;\&#1057;&#1086;&#1076;&#1077;&#1088;&#1078;&#1072;&#1085;&#1080;&#1077;%20&#1087;&#1086;%20&#1088;&#1072;&#1079;&#1088;&#1072;&#1073;&#1086;&#1090;&#1082;&#1072;&#1084;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666\Desktop\&#1053;&#1072;&#1091;&#1095;&#1085;&#1099;&#1077;%20&#1056;&#1072;&#1079;&#1088;&#1072;&#1073;&#1086;&#1090;&#1082;&#1080;\&#1057;&#1086;&#1076;&#1077;&#1088;&#1078;&#1072;&#1085;&#1080;&#1077;%20&#1087;&#1086;%20&#1088;&#1072;&#1079;&#1088;&#1072;&#1073;&#1086;&#1090;&#1082;&#1072;&#1084;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Excel3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4.xlsx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_____Microsoft_Excel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5.6414373693391608E-3"/>
                  <c:y val="-0.11452616111746493"/>
                </c:manualLayout>
              </c:layout>
              <c:tx>
                <c:rich>
                  <a:bodyPr/>
                  <a:lstStyle/>
                  <a:p>
                    <a:fld id="{61D4E174-2C9F-46CA-A699-D2743E9903FE}" type="VALUE">
                      <a:rPr lang="en-US" smtClean="0"/>
                      <a:pPr/>
                      <a:t>[ЗНАЧЕНИЕ]</a:t>
                    </a:fld>
                    <a:r>
                      <a:rPr lang="en-US" dirty="0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FDA8-486B-936E-ABCDE4F76CFD}"/>
                </c:ext>
              </c:extLst>
            </c:dLbl>
            <c:dLbl>
              <c:idx val="1"/>
              <c:layout>
                <c:manualLayout>
                  <c:x val="2.0351899403605767E-2"/>
                  <c:y val="-9.1525802101285872E-2"/>
                </c:manualLayout>
              </c:layout>
              <c:tx>
                <c:rich>
                  <a:bodyPr/>
                  <a:lstStyle/>
                  <a:p>
                    <a:fld id="{49278D9B-516E-4738-B906-1DA18FF6D679}" type="VALUE">
                      <a:rPr lang="en-US" smtClean="0"/>
                      <a:pPr/>
                      <a:t>[ЗНАЧЕНИЕ]</a:t>
                    </a:fld>
                    <a:r>
                      <a:rPr lang="en-US" dirty="0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FDA8-486B-936E-ABCDE4F76CFD}"/>
                </c:ext>
              </c:extLst>
            </c:dLbl>
            <c:dLbl>
              <c:idx val="2"/>
              <c:layout>
                <c:manualLayout>
                  <c:x val="8.5749252314704493E-3"/>
                  <c:y val="-0.14257856914976474"/>
                </c:manualLayout>
              </c:layout>
              <c:tx>
                <c:rich>
                  <a:bodyPr/>
                  <a:lstStyle/>
                  <a:p>
                    <a:fld id="{89BADE0A-83EB-47C7-92E5-5867838669FC}" type="VALUE">
                      <a:rPr lang="en-US" smtClean="0"/>
                      <a:pPr/>
                      <a:t>[ЗНАЧЕНИЕ]</a:t>
                    </a:fld>
                    <a:r>
                      <a:rPr lang="en-US" dirty="0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FDA8-486B-936E-ABCDE4F76CFD}"/>
                </c:ext>
              </c:extLst>
            </c:dLbl>
            <c:dLbl>
              <c:idx val="3"/>
              <c:layout>
                <c:manualLayout>
                  <c:x val="1.2002347055044927E-2"/>
                  <c:y val="-0.13199967013826705"/>
                </c:manualLayout>
              </c:layout>
              <c:tx>
                <c:rich>
                  <a:bodyPr/>
                  <a:lstStyle/>
                  <a:p>
                    <a:fld id="{5CCAE57D-4DBB-4233-83F9-2BFD46135DD8}" type="VALUE">
                      <a:rPr lang="en-US" smtClean="0"/>
                      <a:pPr/>
                      <a:t>[ЗНАЧЕНИЕ]</a:t>
                    </a:fld>
                    <a:r>
                      <a:rPr lang="en-US" dirty="0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FDA8-486B-936E-ABCDE4F76CFD}"/>
                </c:ext>
              </c:extLst>
            </c:dLbl>
            <c:dLbl>
              <c:idx val="4"/>
              <c:layout>
                <c:manualLayout>
                  <c:x val="5.5647410909038823E-3"/>
                  <c:y val="-4.2076529588014361E-2"/>
                </c:manualLayout>
              </c:layout>
              <c:tx>
                <c:rich>
                  <a:bodyPr/>
                  <a:lstStyle/>
                  <a:p>
                    <a:fld id="{07D72E83-A638-4FD4-9F17-98F7BB2B80DA}" type="VALUE">
                      <a:rPr lang="en-US" smtClean="0"/>
                      <a:pPr/>
                      <a:t>[ЗНАЧЕНИЕ]</a:t>
                    </a:fld>
                    <a:r>
                      <a:rPr lang="en-US" dirty="0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0067047461838118"/>
                      <c:h val="0.17856683522719044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3364-4938-9B57-F56B901DF4A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Georgia" panose="02040502050405020303" pitchFamily="18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2030</c:v>
                </c:pt>
              </c:numCache>
            </c:num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0.45</c:v>
                </c:pt>
                <c:pt idx="1">
                  <c:v>0.4</c:v>
                </c:pt>
                <c:pt idx="2">
                  <c:v>0.39</c:v>
                </c:pt>
                <c:pt idx="3">
                  <c:v>0.5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364-4938-9B57-F56B901DF4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544289928"/>
        <c:axId val="544291240"/>
        <c:axId val="0"/>
      </c:bar3DChart>
      <c:catAx>
        <c:axId val="544289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Georgia" panose="02040502050405020303" pitchFamily="18" charset="0"/>
                <a:ea typeface="+mn-ea"/>
                <a:cs typeface="+mn-cs"/>
              </a:defRPr>
            </a:pPr>
            <a:endParaRPr lang="ru-RU"/>
          </a:p>
        </c:txPr>
        <c:crossAx val="544291240"/>
        <c:crosses val="autoZero"/>
        <c:auto val="1"/>
        <c:lblAlgn val="ctr"/>
        <c:lblOffset val="100"/>
        <c:noMultiLvlLbl val="0"/>
      </c:catAx>
      <c:valAx>
        <c:axId val="544291240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5442899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Лист3!$C$5</c:f>
              <c:strCache>
                <c:ptCount val="1"/>
                <c:pt idx="0">
                  <c:v>Кол-во разработок 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1">
                    <a:latin typeface="Arial Narrow" panose="020B060602020203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strRef>
              <c:f>Лист3!$B$6:$B$19</c:f>
              <c:strCache>
                <c:ptCount val="14"/>
                <c:pt idx="0">
                  <c:v>РАСТЕНИЕВОДСТВО И ЗЕМЛЕДЕЛИЕ</c:v>
                </c:pt>
                <c:pt idx="1">
                  <c:v>Зерновые (пшеница озимая, яровая, мягкая, твердая) </c:v>
                </c:pt>
                <c:pt idx="2">
                  <c:v>Кормовые (многолетние и однолетние травы, злаки)</c:v>
                </c:pt>
                <c:pt idx="3">
                  <c:v>Плодово-ягодные и виноград (яблоня, черешня, виноград)</c:v>
                </c:pt>
                <c:pt idx="4">
                  <c:v>Зернофуражные (ячмень, овес, тритикале) </c:v>
                </c:pt>
                <c:pt idx="5">
                  <c:v>Бобовые (соя, горох, нут, фасоль)</c:v>
                </c:pt>
                <c:pt idx="6">
                  <c:v>Овоще-бахчевые</c:v>
                </c:pt>
                <c:pt idx="7">
                  <c:v>Масличные (подсолнечник, сафлор, рапс, лен, горчица)</c:v>
                </c:pt>
                <c:pt idx="8">
                  <c:v>Кукуруза, сорго</c:v>
                </c:pt>
                <c:pt idx="9">
                  <c:v>Картофель,</c:v>
                </c:pt>
                <c:pt idx="10">
                  <c:v>Рис</c:v>
                </c:pt>
                <c:pt idx="11">
                  <c:v>Крупяные (просо)</c:v>
                </c:pt>
                <c:pt idx="12">
                  <c:v>Сахарная свекла</c:v>
                </c:pt>
                <c:pt idx="13">
                  <c:v>Хлопок</c:v>
                </c:pt>
              </c:strCache>
            </c:strRef>
          </c:cat>
          <c:val>
            <c:numRef>
              <c:f>Лист3!$C$6:$C$19</c:f>
              <c:numCache>
                <c:formatCode>General</c:formatCode>
                <c:ptCount val="14"/>
                <c:pt idx="1">
                  <c:v>60</c:v>
                </c:pt>
                <c:pt idx="2">
                  <c:v>48</c:v>
                </c:pt>
                <c:pt idx="3">
                  <c:v>32</c:v>
                </c:pt>
                <c:pt idx="4">
                  <c:v>30</c:v>
                </c:pt>
                <c:pt idx="5">
                  <c:v>25</c:v>
                </c:pt>
                <c:pt idx="6">
                  <c:v>20</c:v>
                </c:pt>
                <c:pt idx="7">
                  <c:v>16</c:v>
                </c:pt>
                <c:pt idx="8">
                  <c:v>15</c:v>
                </c:pt>
                <c:pt idx="9">
                  <c:v>11</c:v>
                </c:pt>
                <c:pt idx="10">
                  <c:v>7</c:v>
                </c:pt>
                <c:pt idx="11">
                  <c:v>5</c:v>
                </c:pt>
                <c:pt idx="12">
                  <c:v>5</c:v>
                </c:pt>
                <c:pt idx="13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635F-4FD9-AE18-4966280605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37712640"/>
        <c:axId val="37690368"/>
      </c:barChart>
      <c:valAx>
        <c:axId val="376903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37712640"/>
        <c:crosses val="autoZero"/>
        <c:crossBetween val="between"/>
      </c:valAx>
      <c:catAx>
        <c:axId val="3771264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100">
                <a:latin typeface="Arial Narrow" panose="020B0606020202030204" pitchFamily="34" charset="0"/>
              </a:defRPr>
            </a:pPr>
            <a:endParaRPr lang="ru-RU"/>
          </a:p>
        </c:txPr>
        <c:crossAx val="37690368"/>
        <c:crosses val="autoZero"/>
        <c:auto val="1"/>
        <c:lblAlgn val="ctr"/>
        <c:lblOffset val="100"/>
        <c:noMultiLvlLbl val="0"/>
      </c:catAx>
    </c:plotArea>
    <c:legend>
      <c:legendPos val="r"/>
      <c:layout>
        <c:manualLayout>
          <c:xMode val="edge"/>
          <c:yMode val="edge"/>
          <c:x val="0.560192802435722"/>
          <c:y val="0.32052553835357611"/>
          <c:w val="0.24522896361348495"/>
          <c:h val="7.2157169849594693E-2"/>
        </c:manualLayout>
      </c:layout>
      <c:overlay val="0"/>
      <c:txPr>
        <a:bodyPr/>
        <a:lstStyle/>
        <a:p>
          <a:pPr>
            <a:defRPr sz="1500" spc="-100" baseline="0">
              <a:solidFill>
                <a:schemeClr val="tx1">
                  <a:lumMod val="95000"/>
                  <a:lumOff val="5000"/>
                </a:schemeClr>
              </a:solidFill>
              <a:latin typeface="Arial Narrow" panose="020B0606020202030204" pitchFamily="34" charset="0"/>
              <a:cs typeface="Arial" panose="020B0604020202020204" pitchFamily="34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0555555555555555E-2"/>
          <c:y val="0.10860102203366939"/>
          <c:w val="0.6349041994750656"/>
          <c:h val="0.84440467093809146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Лист1!$D$35</c:f>
              <c:strCache>
                <c:ptCount val="1"/>
                <c:pt idx="0">
                  <c:v>Кол-во разработок 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strRef>
              <c:f>Лист1!$C$36:$C$46</c:f>
              <c:strCache>
                <c:ptCount val="11"/>
                <c:pt idx="0">
                  <c:v>Ветеринария</c:v>
                </c:pt>
                <c:pt idx="1">
                  <c:v>Технологии (производство, содержание, генотипирование, способы и др)</c:v>
                </c:pt>
                <c:pt idx="2">
                  <c:v>Коневодство</c:v>
                </c:pt>
                <c:pt idx="3">
                  <c:v>КРС</c:v>
                </c:pt>
                <c:pt idx="4">
                  <c:v>Овцеводство</c:v>
                </c:pt>
                <c:pt idx="5">
                  <c:v>Каракулеводство</c:v>
                </c:pt>
                <c:pt idx="6">
                  <c:v>Птицеводство (утки)</c:v>
                </c:pt>
                <c:pt idx="7">
                  <c:v>Переработка с/х продукции в животноводстве</c:v>
                </c:pt>
                <c:pt idx="8">
                  <c:v>Верблюдоводство</c:v>
                </c:pt>
                <c:pt idx="9">
                  <c:v>Мараловодство</c:v>
                </c:pt>
                <c:pt idx="10">
                  <c:v>Пчеловодство</c:v>
                </c:pt>
              </c:strCache>
            </c:strRef>
          </c:cat>
          <c:val>
            <c:numRef>
              <c:f>Лист1!$D$36:$D$46</c:f>
              <c:numCache>
                <c:formatCode>General</c:formatCode>
                <c:ptCount val="11"/>
                <c:pt idx="0">
                  <c:v>55</c:v>
                </c:pt>
                <c:pt idx="1">
                  <c:v>40</c:v>
                </c:pt>
                <c:pt idx="2">
                  <c:v>27</c:v>
                </c:pt>
                <c:pt idx="3">
                  <c:v>18</c:v>
                </c:pt>
                <c:pt idx="4">
                  <c:v>11</c:v>
                </c:pt>
                <c:pt idx="5">
                  <c:v>7</c:v>
                </c:pt>
                <c:pt idx="6">
                  <c:v>7</c:v>
                </c:pt>
                <c:pt idx="7">
                  <c:v>7</c:v>
                </c:pt>
                <c:pt idx="8">
                  <c:v>5</c:v>
                </c:pt>
                <c:pt idx="9">
                  <c:v>1</c:v>
                </c:pt>
                <c:pt idx="1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6D8-485E-98C3-52A2E27137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82809600"/>
        <c:axId val="82799616"/>
      </c:barChart>
      <c:valAx>
        <c:axId val="8279961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82809600"/>
        <c:crosses val="autoZero"/>
        <c:crossBetween val="between"/>
      </c:valAx>
      <c:catAx>
        <c:axId val="8280960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100"/>
            </a:pPr>
            <a:endParaRPr lang="ru-RU"/>
          </a:p>
        </c:txPr>
        <c:crossAx val="82799616"/>
        <c:crosses val="autoZero"/>
        <c:auto val="1"/>
        <c:lblAlgn val="ctr"/>
        <c:lblOffset val="100"/>
        <c:noMultiLvlLbl val="0"/>
      </c:catAx>
    </c:plotArea>
    <c:legend>
      <c:legendPos val="r"/>
      <c:layout>
        <c:manualLayout>
          <c:xMode val="edge"/>
          <c:yMode val="edge"/>
          <c:x val="0.45468190585154999"/>
          <c:y val="0.31385144091837003"/>
          <c:w val="0.3062208772127577"/>
          <c:h val="8.1877502054667414E-2"/>
        </c:manualLayout>
      </c:layout>
      <c:overlay val="0"/>
      <c:txPr>
        <a:bodyPr/>
        <a:lstStyle/>
        <a:p>
          <a:pPr>
            <a:defRPr sz="150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200">
          <a:latin typeface="Arial Narrow" panose="020B0606020202030204" pitchFamily="34" charset="0"/>
        </a:defRPr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title>
      <c:tx>
        <c:rich>
          <a:bodyPr/>
          <a:lstStyle/>
          <a:p>
            <a:pPr>
              <a:defRPr>
                <a:solidFill>
                  <a:schemeClr val="accent1">
                    <a:lumMod val="50000"/>
                  </a:schemeClr>
                </a:solidFill>
              </a:defRPr>
            </a:pP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Общая площадь посевов с/х культур (тыс.</a:t>
            </a:r>
            <a:r>
              <a:rPr lang="ru-RU" sz="1600" baseline="0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 га)</a:t>
            </a:r>
            <a:endParaRPr lang="ru-RU" sz="1600" dirty="0">
              <a:solidFill>
                <a:schemeClr val="accent1">
                  <a:lumMod val="50000"/>
                </a:schemeClr>
              </a:solidFill>
              <a:latin typeface="Arial Narrow" panose="020B0606020202030204" pitchFamily="34" charset="0"/>
            </a:endParaRPr>
          </a:p>
        </c:rich>
      </c:tx>
      <c:layout>
        <c:manualLayout>
          <c:xMode val="edge"/>
          <c:yMode val="edge"/>
          <c:x val="0.19495048975846319"/>
          <c:y val="4.574738438429244E-2"/>
        </c:manualLayout>
      </c:layout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"/>
          <c:y val="0.15395915995314796"/>
          <c:w val="0.97722115798525788"/>
          <c:h val="0.7272375243820951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Пло</c:v>
                </c:pt>
              </c:strCache>
            </c:strRef>
          </c:tx>
          <c:invertIfNegative val="0"/>
          <c:dPt>
            <c:idx val="1"/>
            <c:invertIfNegative val="0"/>
            <c:bubble3D val="0"/>
            <c:spPr>
              <a:solidFill>
                <a:srgbClr val="00B050"/>
              </a:solidFill>
            </c:spPr>
            <c:extLst>
              <c:ext xmlns:c16="http://schemas.microsoft.com/office/drawing/2014/chart" uri="{C3380CC4-5D6E-409C-BE32-E72D297353CC}">
                <c16:uniqueId val="{00000001-A9B0-4D45-972B-02CE64265DFE}"/>
              </c:ext>
            </c:extLst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z="1400" dirty="0"/>
                      <a:t>111,4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A9B0-4D45-972B-02CE64265DFE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z="1400" dirty="0"/>
                      <a:t>116,5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A9B0-4D45-972B-02CE64265DF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solidFill>
                      <a:schemeClr val="bg1"/>
                    </a:solidFill>
                    <a:latin typeface="Arial Narrow" panose="020B060602020203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Лист1!$A$2:$A$3</c:f>
              <c:numCache>
                <c:formatCode>General</c:formatCode>
                <c:ptCount val="2"/>
                <c:pt idx="0">
                  <c:v>2018</c:v>
                </c:pt>
                <c:pt idx="1">
                  <c:v>2019</c:v>
                </c:pt>
              </c:numCache>
            </c:numRef>
          </c:cat>
          <c:val>
            <c:numRef>
              <c:f>Лист1!$B$2:$B$3</c:f>
              <c:numCache>
                <c:formatCode>#,##0</c:formatCode>
                <c:ptCount val="2"/>
                <c:pt idx="0" formatCode="0">
                  <c:v>111335</c:v>
                </c:pt>
                <c:pt idx="1">
                  <c:v>116263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9B0-4D45-972B-02CE64265D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21282560"/>
        <c:axId val="121284096"/>
        <c:axId val="0"/>
      </c:bar3DChart>
      <c:catAx>
        <c:axId val="12128256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>
                <a:latin typeface="Arial Narrow" panose="020B0606020202030204" pitchFamily="34" charset="0"/>
              </a:defRPr>
            </a:pPr>
            <a:endParaRPr lang="ru-RU"/>
          </a:p>
        </c:txPr>
        <c:crossAx val="121284096"/>
        <c:crosses val="autoZero"/>
        <c:auto val="1"/>
        <c:lblAlgn val="ctr"/>
        <c:lblOffset val="100"/>
        <c:noMultiLvlLbl val="0"/>
      </c:catAx>
      <c:valAx>
        <c:axId val="121284096"/>
        <c:scaling>
          <c:orientation val="minMax"/>
        </c:scaling>
        <c:delete val="1"/>
        <c:axPos val="l"/>
        <c:majorGridlines>
          <c:spPr>
            <a:ln w="6350">
              <a:noFill/>
            </a:ln>
          </c:spPr>
        </c:majorGridlines>
        <c:numFmt formatCode="0" sourceLinked="1"/>
        <c:majorTickMark val="out"/>
        <c:minorTickMark val="none"/>
        <c:tickLblPos val="none"/>
        <c:crossAx val="121282560"/>
        <c:crosses val="autoZero"/>
        <c:crossBetween val="between"/>
        <c:dispUnits>
          <c:builtInUnit val="thousands"/>
        </c:dispUnits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title>
      <c:tx>
        <c:rich>
          <a:bodyPr/>
          <a:lstStyle/>
          <a:p>
            <a:pPr>
              <a:defRPr sz="140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defRPr>
            </a:pPr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Показатели диверсификации </a:t>
            </a:r>
          </a:p>
          <a:p>
            <a:pPr>
              <a:defRPr sz="140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defRPr>
            </a:pPr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посевных площадей (тыс. га) </a:t>
            </a:r>
          </a:p>
        </c:rich>
      </c:tx>
      <c:layout>
        <c:manualLayout>
          <c:xMode val="edge"/>
          <c:yMode val="edge"/>
          <c:x val="0.32937914582473216"/>
          <c:y val="3.2274998273202404E-2"/>
        </c:manualLayout>
      </c:layout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3.6060893804222766E-4"/>
          <c:y val="0.14860164816189039"/>
          <c:w val="0.99124006320659552"/>
          <c:h val="0.6985447081180739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2018 год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2.2905292926232333E-3"/>
                  <c:y val="0.20110186985731307"/>
                </c:manualLayout>
              </c:layout>
              <c:tx>
                <c:rich>
                  <a:bodyPr/>
                  <a:lstStyle/>
                  <a:p>
                    <a:r>
                      <a:rPr lang="en-US" sz="1400" dirty="0"/>
                      <a:t>74,3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E23A-4145-A88C-733124FA75A0}"/>
                </c:ext>
              </c:extLst>
            </c:dLbl>
            <c:dLbl>
              <c:idx val="1"/>
              <c:layout>
                <c:manualLayout>
                  <c:x val="1.5080265663465056E-2"/>
                  <c:y val="5.5579858632836786E-2"/>
                </c:manualLayout>
              </c:layout>
              <c:tx>
                <c:rich>
                  <a:bodyPr/>
                  <a:lstStyle/>
                  <a:p>
                    <a:r>
                      <a:rPr lang="en-US" sz="1400" dirty="0"/>
                      <a:t>7,7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E23A-4145-A88C-733124FA75A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solidFill>
                      <a:schemeClr val="bg1"/>
                    </a:solidFill>
                    <a:latin typeface="Arial Narrow" panose="020B060602020203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Зерновые</c:v>
                </c:pt>
                <c:pt idx="1">
                  <c:v>Масличные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74.3</c:v>
                </c:pt>
                <c:pt idx="1">
                  <c:v>7.7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23A-4145-A88C-733124FA75A0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2019 год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dLbls>
            <c:dLbl>
              <c:idx val="0"/>
              <c:layout>
                <c:manualLayout>
                  <c:x val="-2.2905292926232333E-3"/>
                  <c:y val="0.20600679351236947"/>
                </c:manualLayout>
              </c:layout>
              <c:tx>
                <c:rich>
                  <a:bodyPr/>
                  <a:lstStyle/>
                  <a:p>
                    <a:pPr>
                      <a:defRPr sz="1400" b="1">
                        <a:solidFill>
                          <a:schemeClr val="bg1"/>
                        </a:solidFill>
                        <a:latin typeface="Arial Narrow" pitchFamily="34" charset="0"/>
                      </a:defRPr>
                    </a:pPr>
                    <a:r>
                      <a:rPr lang="en-US" sz="1400" b="1" dirty="0">
                        <a:solidFill>
                          <a:schemeClr val="bg1"/>
                        </a:solidFill>
                      </a:rPr>
                      <a:t>75,7</a:t>
                    </a:r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E23A-4145-A88C-733124FA75A0}"/>
                </c:ext>
              </c:extLst>
            </c:dLbl>
            <c:dLbl>
              <c:idx val="1"/>
              <c:layout>
                <c:manualLayout>
                  <c:x val="1.37431757557394E-2"/>
                  <c:y val="6.3764007515733412E-2"/>
                </c:manualLayout>
              </c:layout>
              <c:tx>
                <c:rich>
                  <a:bodyPr/>
                  <a:lstStyle/>
                  <a:p>
                    <a:pPr>
                      <a:defRPr sz="1400" b="1">
                        <a:solidFill>
                          <a:schemeClr val="bg1"/>
                        </a:solidFill>
                        <a:latin typeface="Arial Narrow" pitchFamily="34" charset="0"/>
                      </a:defRPr>
                    </a:pPr>
                    <a:r>
                      <a:rPr lang="en-US" sz="1400" b="1" dirty="0">
                        <a:solidFill>
                          <a:schemeClr val="bg1"/>
                        </a:solidFill>
                        <a:latin typeface="Arial Narrow" pitchFamily="34" charset="0"/>
                      </a:rPr>
                      <a:t>10,2</a:t>
                    </a:r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E23A-4145-A88C-733124FA75A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solidFill>
                      <a:schemeClr val="bg1"/>
                    </a:solidFill>
                    <a:latin typeface="Arial Narrow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Зерновые</c:v>
                </c:pt>
                <c:pt idx="1">
                  <c:v>Масличные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75.7</c:v>
                </c:pt>
                <c:pt idx="1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E23A-4145-A88C-733124FA75A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21395840"/>
        <c:axId val="121418112"/>
        <c:axId val="0"/>
      </c:bar3DChart>
      <c:catAx>
        <c:axId val="1213958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>
                <a:latin typeface="Arial Narrow" panose="020B0606020202030204" pitchFamily="34" charset="0"/>
              </a:defRPr>
            </a:pPr>
            <a:endParaRPr lang="ru-RU"/>
          </a:p>
        </c:txPr>
        <c:crossAx val="121418112"/>
        <c:crosses val="autoZero"/>
        <c:auto val="1"/>
        <c:lblAlgn val="ctr"/>
        <c:lblOffset val="100"/>
        <c:noMultiLvlLbl val="0"/>
      </c:catAx>
      <c:valAx>
        <c:axId val="121418112"/>
        <c:scaling>
          <c:orientation val="minMax"/>
        </c:scaling>
        <c:delete val="1"/>
        <c:axPos val="l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one"/>
        <c:crossAx val="121395840"/>
        <c:crosses val="autoZero"/>
        <c:crossBetween val="between"/>
        <c:dispUnits>
          <c:builtInUnit val="thousands"/>
        </c:dispUnits>
      </c:valAx>
    </c:plotArea>
    <c:legend>
      <c:legendPos val="r"/>
      <c:layout>
        <c:manualLayout>
          <c:xMode val="edge"/>
          <c:yMode val="edge"/>
          <c:x val="0.67437038656971648"/>
          <c:y val="0.35419831969921017"/>
          <c:w val="0.29833179639587243"/>
          <c:h val="0.24971512267347232"/>
        </c:manualLayout>
      </c:layout>
      <c:overlay val="0"/>
      <c:txPr>
        <a:bodyPr/>
        <a:lstStyle/>
        <a:p>
          <a:pPr>
            <a:defRPr sz="1400">
              <a:latin typeface="Arial Narrow" panose="020B0606020202030204" pitchFamily="34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1.4789783551168298E-2"/>
          <c:y val="0.20095657038462036"/>
          <c:w val="0.98521021644883167"/>
          <c:h val="0.66524014621422833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3.2945575390623508E-3"/>
                  <c:y val="0.18604550756084728"/>
                </c:manualLayout>
              </c:layout>
              <c:spPr/>
              <c:txPr>
                <a:bodyPr/>
                <a:lstStyle/>
                <a:p>
                  <a:pPr>
                    <a:defRPr sz="1400" b="1">
                      <a:solidFill>
                        <a:schemeClr val="bg1"/>
                      </a:solidFill>
                      <a:latin typeface="Arial Narrow" panose="020B0606020202030204" pitchFamily="34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11C1-4C0F-99CD-B0C4340E1534}"/>
                </c:ext>
              </c:extLst>
            </c:dLbl>
            <c:dLbl>
              <c:idx val="1"/>
              <c:layout>
                <c:manualLayout>
                  <c:x val="1.0867120034129872E-3"/>
                  <c:y val="0.12417682458599913"/>
                </c:manualLayout>
              </c:layout>
              <c:spPr/>
              <c:txPr>
                <a:bodyPr/>
                <a:lstStyle/>
                <a:p>
                  <a:pPr>
                    <a:defRPr sz="1400" b="1">
                      <a:solidFill>
                        <a:schemeClr val="bg1"/>
                      </a:solidFill>
                      <a:latin typeface="Arial Narrow" panose="020B0606020202030204" pitchFamily="34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11C1-4C0F-99CD-B0C4340E1534}"/>
                </c:ext>
              </c:extLst>
            </c:dLbl>
            <c:dLbl>
              <c:idx val="2"/>
              <c:layout>
                <c:manualLayout>
                  <c:x val="-2.131874787690525E-3"/>
                  <c:y val="8.2396798150634554E-2"/>
                </c:manualLayout>
              </c:layout>
              <c:spPr/>
              <c:txPr>
                <a:bodyPr/>
                <a:lstStyle/>
                <a:p>
                  <a:pPr>
                    <a:defRPr sz="1400" b="1">
                      <a:solidFill>
                        <a:schemeClr val="bg1"/>
                      </a:solidFill>
                      <a:latin typeface="Arial Narrow" panose="020B0606020202030204" pitchFamily="34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11C1-4C0F-99CD-B0C4340E1534}"/>
                </c:ext>
              </c:extLst>
            </c:dLbl>
            <c:dLbl>
              <c:idx val="3"/>
              <c:layout>
                <c:manualLayout>
                  <c:x val="2.2078455356494037E-3"/>
                  <c:y val="0.1566631489416294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91,7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11C1-4C0F-99CD-B0C4340E153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solidFill>
                      <a:schemeClr val="bg1"/>
                    </a:solidFill>
                    <a:latin typeface="Arial Narrow" panose="020B060602020203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ЮГ (11 ДО)</c:v>
                </c:pt>
                <c:pt idx="1">
                  <c:v>Запад (2 ДО)</c:v>
                </c:pt>
                <c:pt idx="2">
                  <c:v>Восток (1 ДО)</c:v>
                </c:pt>
                <c:pt idx="3">
                  <c:v>Север (12 ДО)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13.1</c:v>
                </c:pt>
                <c:pt idx="1">
                  <c:v>8.3000000000000007</c:v>
                </c:pt>
                <c:pt idx="2">
                  <c:v>3.4</c:v>
                </c:pt>
                <c:pt idx="3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1C1-4C0F-99CD-B0C4340E153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21807616"/>
        <c:axId val="121809152"/>
        <c:axId val="0"/>
      </c:bar3DChart>
      <c:catAx>
        <c:axId val="12180761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Arial Narrow" panose="020B0606020202030204" pitchFamily="34" charset="0"/>
              </a:defRPr>
            </a:pPr>
            <a:endParaRPr lang="ru-RU"/>
          </a:p>
        </c:txPr>
        <c:crossAx val="121809152"/>
        <c:crosses val="autoZero"/>
        <c:auto val="1"/>
        <c:lblAlgn val="ctr"/>
        <c:lblOffset val="100"/>
        <c:noMultiLvlLbl val="0"/>
      </c:catAx>
      <c:valAx>
        <c:axId val="121809152"/>
        <c:scaling>
          <c:orientation val="minMax"/>
        </c:scaling>
        <c:delete val="1"/>
        <c:axPos val="l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one"/>
        <c:crossAx val="12180761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title>
      <c:tx>
        <c:rich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160" b="1" i="0" u="none" strike="noStrike" kern="1200" baseline="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Посев</a:t>
            </a:r>
            <a:r>
              <a:rPr lang="ru-RU" sz="1600" baseline="0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 в разрезе репродукции 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(тыс. га)</a:t>
            </a:r>
          </a:p>
        </c:rich>
      </c:tx>
      <c:layout>
        <c:manualLayout>
          <c:xMode val="edge"/>
          <c:yMode val="edge"/>
          <c:x val="0.19079768270944739"/>
          <c:y val="2.9923882596277734E-2"/>
        </c:manualLayout>
      </c:layout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1.0153059076171629E-2"/>
          <c:y val="0.20141286279271506"/>
          <c:w val="0.96533713700225976"/>
          <c:h val="0.64316594677868621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z="1600" b="1" dirty="0">
                        <a:solidFill>
                          <a:schemeClr val="bg1"/>
                        </a:solidFill>
                        <a:latin typeface="Arial Narrow" panose="020B0606020202030204" pitchFamily="34" charset="0"/>
                      </a:rPr>
                      <a:t>54,9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A304-403D-91AE-5068D985B110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z="1600" b="1" dirty="0">
                        <a:solidFill>
                          <a:schemeClr val="bg1"/>
                        </a:solidFill>
                        <a:latin typeface="Arial Narrow" panose="020B0606020202030204" pitchFamily="34" charset="0"/>
                      </a:rPr>
                      <a:t>25,9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A304-403D-91AE-5068D985B110}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pPr>
                      <a:defRPr sz="1600" b="1">
                        <a:solidFill>
                          <a:schemeClr val="bg1"/>
                        </a:solidFill>
                        <a:latin typeface="Arial Narrow" pitchFamily="34" charset="0"/>
                      </a:defRPr>
                    </a:pPr>
                    <a:r>
                      <a:rPr lang="en-US" dirty="0">
                        <a:latin typeface="Arial Narrow" panose="020B0606020202030204" pitchFamily="34" charset="0"/>
                      </a:rPr>
                      <a:t>35,7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A304-403D-91AE-5068D985B11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latin typeface="Arial Narrow" panose="020B060602020203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оригинал.</c:v>
                </c:pt>
                <c:pt idx="1">
                  <c:v>элита/R-I, II, III</c:v>
                </c:pt>
                <c:pt idx="2">
                  <c:v>товарное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55.3</c:v>
                </c:pt>
                <c:pt idx="1">
                  <c:v>25.4</c:v>
                </c:pt>
                <c:pt idx="2">
                  <c:v>32.5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304-403D-91AE-5068D985B1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21717888"/>
        <c:axId val="121719424"/>
        <c:axId val="0"/>
      </c:bar3DChart>
      <c:catAx>
        <c:axId val="12171788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>
                <a:latin typeface="Arial Narrow" panose="020B0606020202030204" pitchFamily="34" charset="0"/>
              </a:defRPr>
            </a:pPr>
            <a:endParaRPr lang="ru-RU"/>
          </a:p>
        </c:txPr>
        <c:crossAx val="121719424"/>
        <c:crosses val="autoZero"/>
        <c:auto val="1"/>
        <c:lblAlgn val="ctr"/>
        <c:lblOffset val="100"/>
        <c:noMultiLvlLbl val="0"/>
      </c:catAx>
      <c:valAx>
        <c:axId val="121719424"/>
        <c:scaling>
          <c:orientation val="minMax"/>
        </c:scaling>
        <c:delete val="1"/>
        <c:axPos val="l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one"/>
        <c:crossAx val="12171788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1"/>
    </mc:Choice>
    <mc:Fallback>
      <c:style val="11"/>
    </mc:Fallback>
  </mc:AlternateContent>
  <c:chart>
    <c:title>
      <c:tx>
        <c:rich>
          <a:bodyPr/>
          <a:lstStyle/>
          <a:p>
            <a:pPr>
              <a:defRPr sz="1400"/>
            </a:pPr>
            <a:r>
              <a:rPr lang="ru-RU" sz="1400" dirty="0">
                <a:latin typeface="Arial Narrow" panose="020B0606020202030204" pitchFamily="34" charset="0"/>
              </a:rPr>
              <a:t>Консолидированный</a:t>
            </a:r>
            <a:r>
              <a:rPr lang="ru-RU" sz="1400" baseline="0" dirty="0">
                <a:latin typeface="Arial Narrow" panose="020B0606020202030204" pitchFamily="34" charset="0"/>
              </a:rPr>
              <a:t> д</a:t>
            </a:r>
            <a:r>
              <a:rPr lang="ru-RU" sz="1400" dirty="0">
                <a:latin typeface="Arial Narrow" panose="020B0606020202030204" pitchFamily="34" charset="0"/>
              </a:rPr>
              <a:t>оход</a:t>
            </a:r>
            <a:r>
              <a:rPr lang="ru-RU" sz="1400" baseline="0" dirty="0">
                <a:latin typeface="Arial Narrow" panose="020B0606020202030204" pitchFamily="34" charset="0"/>
              </a:rPr>
              <a:t> от деятельности НАО «НАНОЦ»</a:t>
            </a:r>
            <a:endParaRPr lang="ru-RU" sz="1400" dirty="0">
              <a:latin typeface="Arial Narrow" panose="020B0606020202030204" pitchFamily="34" charset="0"/>
            </a:endParaRPr>
          </a:p>
        </c:rich>
      </c:tx>
      <c:layout>
        <c:manualLayout>
          <c:xMode val="edge"/>
          <c:yMode val="edge"/>
          <c:x val="0.30887552707623878"/>
          <c:y val="1.6099544170292086E-2"/>
        </c:manualLayout>
      </c:layout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Бюджетные и прочие доходы</c:v>
                </c:pt>
              </c:strCache>
            </c:strRef>
          </c:tx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/>
                      <a:t>7,0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5E1F-4421-A51B-4E2EF38CBD7F}"/>
                </c:ext>
              </c:extLst>
            </c:dLbl>
            <c:dLbl>
              <c:idx val="1"/>
              <c:layout>
                <c:manualLayout>
                  <c:x val="8.5918324822683526E-3"/>
                  <c:y val="4.8471487887661287E-3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13,6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5E1F-4421-A51B-4E2EF38CBD7F}"/>
                </c:ext>
              </c:extLst>
            </c:dLbl>
            <c:dLbl>
              <c:idx val="2"/>
              <c:layout>
                <c:manualLayout>
                  <c:x val="2.8639441607560124E-3"/>
                  <c:y val="-4.8471487887663065E-3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17,6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5E1F-4421-A51B-4E2EF38CBD7F}"/>
                </c:ext>
              </c:extLst>
            </c:dLbl>
            <c:dLbl>
              <c:idx val="3"/>
              <c:layout>
                <c:manualLayout>
                  <c:x val="-2.8639441607561174E-3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en-US" b="1" dirty="0"/>
                      <a:t>18,9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5E1F-4421-A51B-4E2EF38CBD7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solidFill>
                      <a:schemeClr val="bg1"/>
                    </a:solidFill>
                    <a:latin typeface="Arial Narrow" panose="020B060602020203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</c:numCache>
            </c:numRef>
          </c:cat>
          <c:val>
            <c:numRef>
              <c:f>Лист1!$B$2:$B$5</c:f>
              <c:numCache>
                <c:formatCode>0</c:formatCode>
                <c:ptCount val="4"/>
                <c:pt idx="0" formatCode="General">
                  <c:v>7020</c:v>
                </c:pt>
                <c:pt idx="1">
                  <c:v>13563</c:v>
                </c:pt>
                <c:pt idx="2">
                  <c:v>17423</c:v>
                </c:pt>
                <c:pt idx="3" formatCode="General">
                  <c:v>19101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E1F-4421-A51B-4E2EF38CBD7F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Внебюджетные доходы</c:v>
                </c:pt>
              </c:strCache>
            </c:strRef>
          </c:tx>
          <c:spPr>
            <a:solidFill>
              <a:srgbClr val="92D050"/>
            </a:solidFill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/>
                      <a:t>6,3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5E1F-4421-A51B-4E2EF38CBD7F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/>
                      <a:t>14,9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5E1F-4421-A51B-4E2EF38CBD7F}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/>
                      <a:t>17,1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5E1F-4421-A51B-4E2EF38CBD7F}"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dirty="0"/>
                      <a:t>18,5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8-5E1F-4421-A51B-4E2EF38CBD7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solidFill>
                      <a:schemeClr val="tx1"/>
                    </a:solidFill>
                    <a:latin typeface="Arial Narrow" panose="020B060602020203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</c:numCache>
            </c:numRef>
          </c:cat>
          <c:val>
            <c:numRef>
              <c:f>Лист1!$C$2:$C$5</c:f>
              <c:numCache>
                <c:formatCode>0</c:formatCode>
                <c:ptCount val="4"/>
                <c:pt idx="0" formatCode="General">
                  <c:v>6344</c:v>
                </c:pt>
                <c:pt idx="1">
                  <c:v>14941</c:v>
                </c:pt>
                <c:pt idx="2">
                  <c:v>17101</c:v>
                </c:pt>
                <c:pt idx="3" formatCode="General">
                  <c:v>18035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5E1F-4421-A51B-4E2EF38CBD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21214848"/>
        <c:axId val="121216384"/>
        <c:axId val="0"/>
      </c:bar3DChart>
      <c:catAx>
        <c:axId val="12121484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>
                <a:latin typeface="Arial Narrow" panose="020B0606020202030204" pitchFamily="34" charset="0"/>
              </a:defRPr>
            </a:pPr>
            <a:endParaRPr lang="ru-RU"/>
          </a:p>
        </c:txPr>
        <c:crossAx val="121216384"/>
        <c:crosses val="autoZero"/>
        <c:auto val="1"/>
        <c:lblAlgn val="ctr"/>
        <c:lblOffset val="100"/>
        <c:noMultiLvlLbl val="0"/>
      </c:catAx>
      <c:valAx>
        <c:axId val="121216384"/>
        <c:scaling>
          <c:orientation val="minMax"/>
        </c:scaling>
        <c:delete val="0"/>
        <c:axPos val="l"/>
        <c:majorGridlines>
          <c:spPr>
            <a:ln>
              <a:noFill/>
            </a:ln>
          </c:spPr>
        </c:majorGridlines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ru-RU" sz="1600" dirty="0">
                    <a:latin typeface="Arial Narrow" panose="020B0606020202030204" pitchFamily="34" charset="0"/>
                  </a:rPr>
                  <a:t>млрд. </a:t>
                </a:r>
                <a:r>
                  <a:rPr lang="ru-RU" sz="1600" dirty="0" err="1">
                    <a:latin typeface="Arial Narrow" panose="020B0606020202030204" pitchFamily="34" charset="0"/>
                  </a:rPr>
                  <a:t>тг</a:t>
                </a:r>
                <a:r>
                  <a:rPr lang="ru-RU" sz="1600" dirty="0">
                    <a:latin typeface="Arial Narrow" panose="020B0606020202030204" pitchFamily="34" charset="0"/>
                  </a:rPr>
                  <a:t>.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>
                <a:latin typeface="Arial Narrow" panose="020B0606020202030204" pitchFamily="34" charset="0"/>
              </a:defRPr>
            </a:pPr>
            <a:endParaRPr lang="ru-RU"/>
          </a:p>
        </c:txPr>
        <c:crossAx val="121214848"/>
        <c:crosses val="autoZero"/>
        <c:crossBetween val="between"/>
      </c:valAx>
    </c:plotArea>
    <c:legend>
      <c:legendPos val="b"/>
      <c:layout/>
      <c:overlay val="0"/>
      <c:txPr>
        <a:bodyPr/>
        <a:lstStyle/>
        <a:p>
          <a:pPr>
            <a:defRPr sz="1400">
              <a:latin typeface="Arial Narrow" panose="020B0606020202030204" pitchFamily="34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F6E8CF0-9722-4F6F-9A9C-396EE2D994F8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KZ"/>
        </a:p>
      </dgm:t>
    </dgm:pt>
    <dgm:pt modelId="{4683E9CF-C26E-4EDC-B0FB-099D31AA597C}">
      <dgm:prSet phldrT="[Текст]"/>
      <dgm:spPr/>
      <dgm:t>
        <a:bodyPr/>
        <a:lstStyle/>
        <a:p>
          <a:r>
            <a:rPr lang="ru-RU" b="1" dirty="0">
              <a:latin typeface="Arial Narrow" panose="020B0606020202030204" pitchFamily="34" charset="0"/>
            </a:rPr>
            <a:t>Фундаментальные и прикладные исследования</a:t>
          </a:r>
          <a:endParaRPr lang="ru-KZ" dirty="0"/>
        </a:p>
      </dgm:t>
    </dgm:pt>
    <dgm:pt modelId="{34FC8AD2-AAAE-4946-8981-FA2AA2FFC53C}" type="parTrans" cxnId="{648D44DC-068B-4445-9624-544008D9C323}">
      <dgm:prSet/>
      <dgm:spPr/>
      <dgm:t>
        <a:bodyPr/>
        <a:lstStyle/>
        <a:p>
          <a:endParaRPr lang="ru-KZ"/>
        </a:p>
      </dgm:t>
    </dgm:pt>
    <dgm:pt modelId="{4D823201-EA3C-4521-A178-1D1758AD688C}" type="sibTrans" cxnId="{648D44DC-068B-4445-9624-544008D9C323}">
      <dgm:prSet/>
      <dgm:spPr/>
      <dgm:t>
        <a:bodyPr/>
        <a:lstStyle/>
        <a:p>
          <a:endParaRPr lang="ru-KZ"/>
        </a:p>
      </dgm:t>
    </dgm:pt>
    <dgm:pt modelId="{60D169B9-DCFB-4984-8465-151FA606B8A5}">
      <dgm:prSet phldrT="[Текст]"/>
      <dgm:spPr/>
      <dgm:t>
        <a:bodyPr/>
        <a:lstStyle/>
        <a:p>
          <a:r>
            <a:rPr lang="ru-RU" b="1" dirty="0">
              <a:latin typeface="Arial Narrow" panose="020B0606020202030204" pitchFamily="34" charset="0"/>
            </a:rPr>
            <a:t>Исследования по заказам ученых, магистрантов и докторантов</a:t>
          </a:r>
          <a:endParaRPr lang="ru-KZ" dirty="0"/>
        </a:p>
      </dgm:t>
    </dgm:pt>
    <dgm:pt modelId="{475424CF-5092-4A49-9336-B96E0048AB4D}" type="parTrans" cxnId="{FAE5B2A4-51F6-415F-923B-B3E6CC13063E}">
      <dgm:prSet/>
      <dgm:spPr/>
      <dgm:t>
        <a:bodyPr/>
        <a:lstStyle/>
        <a:p>
          <a:endParaRPr lang="ru-KZ"/>
        </a:p>
      </dgm:t>
    </dgm:pt>
    <dgm:pt modelId="{5EB8B9FF-BA06-4343-BA5A-5AA79CB63AA0}" type="sibTrans" cxnId="{FAE5B2A4-51F6-415F-923B-B3E6CC13063E}">
      <dgm:prSet/>
      <dgm:spPr/>
      <dgm:t>
        <a:bodyPr/>
        <a:lstStyle/>
        <a:p>
          <a:endParaRPr lang="ru-KZ"/>
        </a:p>
      </dgm:t>
    </dgm:pt>
    <dgm:pt modelId="{F6E86299-FF7D-49D3-93C2-3B23CD6A2CD9}">
      <dgm:prSet phldrT="[Текст]"/>
      <dgm:spPr/>
      <dgm:t>
        <a:bodyPr/>
        <a:lstStyle/>
        <a:p>
          <a:r>
            <a:rPr lang="ru-RU" b="1" dirty="0">
              <a:latin typeface="Arial Narrow" panose="020B0606020202030204" pitchFamily="34" charset="0"/>
            </a:rPr>
            <a:t>База по прохождению практики студентов </a:t>
          </a:r>
          <a:endParaRPr lang="ru-KZ" dirty="0"/>
        </a:p>
      </dgm:t>
    </dgm:pt>
    <dgm:pt modelId="{FDDA2AAA-1AB7-4B0D-828D-9F2F0EC27939}" type="parTrans" cxnId="{05075E16-DD93-40EB-8B01-5C5C03C17DF9}">
      <dgm:prSet/>
      <dgm:spPr/>
      <dgm:t>
        <a:bodyPr/>
        <a:lstStyle/>
        <a:p>
          <a:endParaRPr lang="ru-KZ"/>
        </a:p>
      </dgm:t>
    </dgm:pt>
    <dgm:pt modelId="{895BDE4C-B2A8-4441-898C-F9F0C4078E66}" type="sibTrans" cxnId="{05075E16-DD93-40EB-8B01-5C5C03C17DF9}">
      <dgm:prSet/>
      <dgm:spPr/>
      <dgm:t>
        <a:bodyPr/>
        <a:lstStyle/>
        <a:p>
          <a:endParaRPr lang="ru-KZ"/>
        </a:p>
      </dgm:t>
    </dgm:pt>
    <dgm:pt modelId="{461AC85F-9400-45AB-BFA6-7A56A41C257F}">
      <dgm:prSet phldrT="[Текст]"/>
      <dgm:spPr/>
      <dgm:t>
        <a:bodyPr/>
        <a:lstStyle/>
        <a:p>
          <a:r>
            <a:rPr lang="ru-RU" b="1" dirty="0">
              <a:latin typeface="Arial Narrow" panose="020B0606020202030204" pitchFamily="34" charset="0"/>
            </a:rPr>
            <a:t>Заказы СХТП</a:t>
          </a:r>
          <a:endParaRPr lang="ru-KZ" b="1" dirty="0">
            <a:latin typeface="Arial Narrow" panose="020B0606020202030204" pitchFamily="34" charset="0"/>
          </a:endParaRPr>
        </a:p>
      </dgm:t>
    </dgm:pt>
    <dgm:pt modelId="{85852E27-0CF8-4D12-A512-524A2CDAC0AE}" type="parTrans" cxnId="{8531CD95-5273-4FA5-9638-29AE80F9D563}">
      <dgm:prSet/>
      <dgm:spPr/>
      <dgm:t>
        <a:bodyPr/>
        <a:lstStyle/>
        <a:p>
          <a:endParaRPr lang="ru-KZ"/>
        </a:p>
      </dgm:t>
    </dgm:pt>
    <dgm:pt modelId="{59C5BE06-D574-44A6-BFE2-959C5D4F12DE}" type="sibTrans" cxnId="{8531CD95-5273-4FA5-9638-29AE80F9D563}">
      <dgm:prSet/>
      <dgm:spPr/>
      <dgm:t>
        <a:bodyPr/>
        <a:lstStyle/>
        <a:p>
          <a:endParaRPr lang="ru-KZ"/>
        </a:p>
      </dgm:t>
    </dgm:pt>
    <dgm:pt modelId="{045AA041-992C-468A-A777-D3F1783F2145}" type="pres">
      <dgm:prSet presAssocID="{1F6E8CF0-9722-4F6F-9A9C-396EE2D994F8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333297C1-4E0E-46AA-8990-6C46F1A54CDB}" type="pres">
      <dgm:prSet presAssocID="{1F6E8CF0-9722-4F6F-9A9C-396EE2D994F8}" presName="Name1" presStyleCnt="0"/>
      <dgm:spPr/>
    </dgm:pt>
    <dgm:pt modelId="{6E643770-CC64-4727-BBF9-2FBDF959CAEC}" type="pres">
      <dgm:prSet presAssocID="{1F6E8CF0-9722-4F6F-9A9C-396EE2D994F8}" presName="cycle" presStyleCnt="0"/>
      <dgm:spPr/>
    </dgm:pt>
    <dgm:pt modelId="{A2F04F91-D1AB-4DFC-8351-FADA6C4585E1}" type="pres">
      <dgm:prSet presAssocID="{1F6E8CF0-9722-4F6F-9A9C-396EE2D994F8}" presName="srcNode" presStyleLbl="node1" presStyleIdx="0" presStyleCnt="4"/>
      <dgm:spPr/>
    </dgm:pt>
    <dgm:pt modelId="{CDF6A445-9DE6-4086-9DBC-160FB44FAA89}" type="pres">
      <dgm:prSet presAssocID="{1F6E8CF0-9722-4F6F-9A9C-396EE2D994F8}" presName="conn" presStyleLbl="parChTrans1D2" presStyleIdx="0" presStyleCnt="1"/>
      <dgm:spPr/>
      <dgm:t>
        <a:bodyPr/>
        <a:lstStyle/>
        <a:p>
          <a:endParaRPr lang="ru-RU"/>
        </a:p>
      </dgm:t>
    </dgm:pt>
    <dgm:pt modelId="{E18E2C96-C2A8-49CB-A52B-D758B2DDC428}" type="pres">
      <dgm:prSet presAssocID="{1F6E8CF0-9722-4F6F-9A9C-396EE2D994F8}" presName="extraNode" presStyleLbl="node1" presStyleIdx="0" presStyleCnt="4"/>
      <dgm:spPr/>
    </dgm:pt>
    <dgm:pt modelId="{15D78C08-ED4A-4BCD-9961-7CD42F6EDC46}" type="pres">
      <dgm:prSet presAssocID="{1F6E8CF0-9722-4F6F-9A9C-396EE2D994F8}" presName="dstNode" presStyleLbl="node1" presStyleIdx="0" presStyleCnt="4"/>
      <dgm:spPr/>
    </dgm:pt>
    <dgm:pt modelId="{3127E5FC-4E1A-43CD-A400-45CC5F62F7DD}" type="pres">
      <dgm:prSet presAssocID="{4683E9CF-C26E-4EDC-B0FB-099D31AA597C}" presName="text_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C0E24CB-BA51-4AEF-A46E-011F185B4DB8}" type="pres">
      <dgm:prSet presAssocID="{4683E9CF-C26E-4EDC-B0FB-099D31AA597C}" presName="accent_1" presStyleCnt="0"/>
      <dgm:spPr/>
    </dgm:pt>
    <dgm:pt modelId="{AAC5071D-C525-40E8-AFBF-F6E744FFF683}" type="pres">
      <dgm:prSet presAssocID="{4683E9CF-C26E-4EDC-B0FB-099D31AA597C}" presName="accentRepeatNode" presStyleLbl="solidFgAcc1" presStyleIdx="0" presStyleCnt="4"/>
      <dgm:spPr/>
    </dgm:pt>
    <dgm:pt modelId="{2B0D2BF5-906B-495B-AA1F-B7C96EA1AD32}" type="pres">
      <dgm:prSet presAssocID="{60D169B9-DCFB-4984-8465-151FA606B8A5}" presName="text_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8749898-BAFE-4BDC-9A1E-41ADA7A4435F}" type="pres">
      <dgm:prSet presAssocID="{60D169B9-DCFB-4984-8465-151FA606B8A5}" presName="accent_2" presStyleCnt="0"/>
      <dgm:spPr/>
    </dgm:pt>
    <dgm:pt modelId="{606CB7CC-B39C-4FF8-9E38-F068FC29FFB2}" type="pres">
      <dgm:prSet presAssocID="{60D169B9-DCFB-4984-8465-151FA606B8A5}" presName="accentRepeatNode" presStyleLbl="solidFgAcc1" presStyleIdx="1" presStyleCnt="4"/>
      <dgm:spPr/>
    </dgm:pt>
    <dgm:pt modelId="{296B6272-D776-487E-B8C3-B8A7E3258573}" type="pres">
      <dgm:prSet presAssocID="{F6E86299-FF7D-49D3-93C2-3B23CD6A2CD9}" presName="text_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24F0D50-A6F5-4518-8469-804EC24331C1}" type="pres">
      <dgm:prSet presAssocID="{F6E86299-FF7D-49D3-93C2-3B23CD6A2CD9}" presName="accent_3" presStyleCnt="0"/>
      <dgm:spPr/>
    </dgm:pt>
    <dgm:pt modelId="{449B97D1-8729-4EE2-812C-EDC74E36D5C9}" type="pres">
      <dgm:prSet presAssocID="{F6E86299-FF7D-49D3-93C2-3B23CD6A2CD9}" presName="accentRepeatNode" presStyleLbl="solidFgAcc1" presStyleIdx="2" presStyleCnt="4"/>
      <dgm:spPr/>
    </dgm:pt>
    <dgm:pt modelId="{8DD5D665-3EE4-4686-811A-445B2A571895}" type="pres">
      <dgm:prSet presAssocID="{461AC85F-9400-45AB-BFA6-7A56A41C257F}" presName="text_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8AE3D79-6B5C-4DB2-9797-80D93471B673}" type="pres">
      <dgm:prSet presAssocID="{461AC85F-9400-45AB-BFA6-7A56A41C257F}" presName="accent_4" presStyleCnt="0"/>
      <dgm:spPr/>
    </dgm:pt>
    <dgm:pt modelId="{FF1E7C69-350C-43E7-A72F-D2E0F3BD5B09}" type="pres">
      <dgm:prSet presAssocID="{461AC85F-9400-45AB-BFA6-7A56A41C257F}" presName="accentRepeatNode" presStyleLbl="solidFgAcc1" presStyleIdx="3" presStyleCnt="4"/>
      <dgm:spPr/>
    </dgm:pt>
  </dgm:ptLst>
  <dgm:cxnLst>
    <dgm:cxn modelId="{F2D81580-499F-46DE-BE49-FAB96CAB7B4C}" type="presOf" srcId="{4D823201-EA3C-4521-A178-1D1758AD688C}" destId="{CDF6A445-9DE6-4086-9DBC-160FB44FAA89}" srcOrd="0" destOrd="0" presId="urn:microsoft.com/office/officeart/2008/layout/VerticalCurvedList"/>
    <dgm:cxn modelId="{B6F12917-42F5-4E4B-BC9F-6814A100614A}" type="presOf" srcId="{F6E86299-FF7D-49D3-93C2-3B23CD6A2CD9}" destId="{296B6272-D776-487E-B8C3-B8A7E3258573}" srcOrd="0" destOrd="0" presId="urn:microsoft.com/office/officeart/2008/layout/VerticalCurvedList"/>
    <dgm:cxn modelId="{D4236531-918F-4882-A988-847D7AC042C3}" type="presOf" srcId="{60D169B9-DCFB-4984-8465-151FA606B8A5}" destId="{2B0D2BF5-906B-495B-AA1F-B7C96EA1AD32}" srcOrd="0" destOrd="0" presId="urn:microsoft.com/office/officeart/2008/layout/VerticalCurvedList"/>
    <dgm:cxn modelId="{FAE5B2A4-51F6-415F-923B-B3E6CC13063E}" srcId="{1F6E8CF0-9722-4F6F-9A9C-396EE2D994F8}" destId="{60D169B9-DCFB-4984-8465-151FA606B8A5}" srcOrd="1" destOrd="0" parTransId="{475424CF-5092-4A49-9336-B96E0048AB4D}" sibTransId="{5EB8B9FF-BA06-4343-BA5A-5AA79CB63AA0}"/>
    <dgm:cxn modelId="{3443694D-4ABD-401D-BE0A-4A0026017D36}" type="presOf" srcId="{4683E9CF-C26E-4EDC-B0FB-099D31AA597C}" destId="{3127E5FC-4E1A-43CD-A400-45CC5F62F7DD}" srcOrd="0" destOrd="0" presId="urn:microsoft.com/office/officeart/2008/layout/VerticalCurvedList"/>
    <dgm:cxn modelId="{648D44DC-068B-4445-9624-544008D9C323}" srcId="{1F6E8CF0-9722-4F6F-9A9C-396EE2D994F8}" destId="{4683E9CF-C26E-4EDC-B0FB-099D31AA597C}" srcOrd="0" destOrd="0" parTransId="{34FC8AD2-AAAE-4946-8981-FA2AA2FFC53C}" sibTransId="{4D823201-EA3C-4521-A178-1D1758AD688C}"/>
    <dgm:cxn modelId="{3C0D71D2-4FBB-43C4-A40D-8D31EE7881EA}" type="presOf" srcId="{461AC85F-9400-45AB-BFA6-7A56A41C257F}" destId="{8DD5D665-3EE4-4686-811A-445B2A571895}" srcOrd="0" destOrd="0" presId="urn:microsoft.com/office/officeart/2008/layout/VerticalCurvedList"/>
    <dgm:cxn modelId="{8531CD95-5273-4FA5-9638-29AE80F9D563}" srcId="{1F6E8CF0-9722-4F6F-9A9C-396EE2D994F8}" destId="{461AC85F-9400-45AB-BFA6-7A56A41C257F}" srcOrd="3" destOrd="0" parTransId="{85852E27-0CF8-4D12-A512-524A2CDAC0AE}" sibTransId="{59C5BE06-D574-44A6-BFE2-959C5D4F12DE}"/>
    <dgm:cxn modelId="{05075E16-DD93-40EB-8B01-5C5C03C17DF9}" srcId="{1F6E8CF0-9722-4F6F-9A9C-396EE2D994F8}" destId="{F6E86299-FF7D-49D3-93C2-3B23CD6A2CD9}" srcOrd="2" destOrd="0" parTransId="{FDDA2AAA-1AB7-4B0D-828D-9F2F0EC27939}" sibTransId="{895BDE4C-B2A8-4441-898C-F9F0C4078E66}"/>
    <dgm:cxn modelId="{1C80A82C-006C-427D-8E02-6520DF3033AE}" type="presOf" srcId="{1F6E8CF0-9722-4F6F-9A9C-396EE2D994F8}" destId="{045AA041-992C-468A-A777-D3F1783F2145}" srcOrd="0" destOrd="0" presId="urn:microsoft.com/office/officeart/2008/layout/VerticalCurvedList"/>
    <dgm:cxn modelId="{19D9F65E-6054-4909-B05F-FA2D9219AC88}" type="presParOf" srcId="{045AA041-992C-468A-A777-D3F1783F2145}" destId="{333297C1-4E0E-46AA-8990-6C46F1A54CDB}" srcOrd="0" destOrd="0" presId="urn:microsoft.com/office/officeart/2008/layout/VerticalCurvedList"/>
    <dgm:cxn modelId="{A59FA5F2-5D2C-45E0-A64B-26472721B16C}" type="presParOf" srcId="{333297C1-4E0E-46AA-8990-6C46F1A54CDB}" destId="{6E643770-CC64-4727-BBF9-2FBDF959CAEC}" srcOrd="0" destOrd="0" presId="urn:microsoft.com/office/officeart/2008/layout/VerticalCurvedList"/>
    <dgm:cxn modelId="{24078AB2-7EFD-4A93-9AB4-FEAA57DF8EA1}" type="presParOf" srcId="{6E643770-CC64-4727-BBF9-2FBDF959CAEC}" destId="{A2F04F91-D1AB-4DFC-8351-FADA6C4585E1}" srcOrd="0" destOrd="0" presId="urn:microsoft.com/office/officeart/2008/layout/VerticalCurvedList"/>
    <dgm:cxn modelId="{7878D561-0608-4FF6-A726-280CCCD5AFBF}" type="presParOf" srcId="{6E643770-CC64-4727-BBF9-2FBDF959CAEC}" destId="{CDF6A445-9DE6-4086-9DBC-160FB44FAA89}" srcOrd="1" destOrd="0" presId="urn:microsoft.com/office/officeart/2008/layout/VerticalCurvedList"/>
    <dgm:cxn modelId="{A413C38E-C030-473F-8EED-D4413F41D301}" type="presParOf" srcId="{6E643770-CC64-4727-BBF9-2FBDF959CAEC}" destId="{E18E2C96-C2A8-49CB-A52B-D758B2DDC428}" srcOrd="2" destOrd="0" presId="urn:microsoft.com/office/officeart/2008/layout/VerticalCurvedList"/>
    <dgm:cxn modelId="{101DE6F2-6043-4BD1-B3B4-338D46ABD236}" type="presParOf" srcId="{6E643770-CC64-4727-BBF9-2FBDF959CAEC}" destId="{15D78C08-ED4A-4BCD-9961-7CD42F6EDC46}" srcOrd="3" destOrd="0" presId="urn:microsoft.com/office/officeart/2008/layout/VerticalCurvedList"/>
    <dgm:cxn modelId="{C17D04DF-593A-469F-B5E3-77DC03F9CD97}" type="presParOf" srcId="{333297C1-4E0E-46AA-8990-6C46F1A54CDB}" destId="{3127E5FC-4E1A-43CD-A400-45CC5F62F7DD}" srcOrd="1" destOrd="0" presId="urn:microsoft.com/office/officeart/2008/layout/VerticalCurvedList"/>
    <dgm:cxn modelId="{52DE134E-3A65-45C4-919A-2B376EB0FBC0}" type="presParOf" srcId="{333297C1-4E0E-46AA-8990-6C46F1A54CDB}" destId="{AC0E24CB-BA51-4AEF-A46E-011F185B4DB8}" srcOrd="2" destOrd="0" presId="urn:microsoft.com/office/officeart/2008/layout/VerticalCurvedList"/>
    <dgm:cxn modelId="{61C81B5A-D073-4861-91FD-CCCE1E07E322}" type="presParOf" srcId="{AC0E24CB-BA51-4AEF-A46E-011F185B4DB8}" destId="{AAC5071D-C525-40E8-AFBF-F6E744FFF683}" srcOrd="0" destOrd="0" presId="urn:microsoft.com/office/officeart/2008/layout/VerticalCurvedList"/>
    <dgm:cxn modelId="{D2FD79CB-6AF0-4EF1-8FFD-87745FBF13B8}" type="presParOf" srcId="{333297C1-4E0E-46AA-8990-6C46F1A54CDB}" destId="{2B0D2BF5-906B-495B-AA1F-B7C96EA1AD32}" srcOrd="3" destOrd="0" presId="urn:microsoft.com/office/officeart/2008/layout/VerticalCurvedList"/>
    <dgm:cxn modelId="{A5677D0C-EB2C-4834-8613-DFCE24C33840}" type="presParOf" srcId="{333297C1-4E0E-46AA-8990-6C46F1A54CDB}" destId="{48749898-BAFE-4BDC-9A1E-41ADA7A4435F}" srcOrd="4" destOrd="0" presId="urn:microsoft.com/office/officeart/2008/layout/VerticalCurvedList"/>
    <dgm:cxn modelId="{37003D3F-5945-4A58-B01D-EF1C7A480592}" type="presParOf" srcId="{48749898-BAFE-4BDC-9A1E-41ADA7A4435F}" destId="{606CB7CC-B39C-4FF8-9E38-F068FC29FFB2}" srcOrd="0" destOrd="0" presId="urn:microsoft.com/office/officeart/2008/layout/VerticalCurvedList"/>
    <dgm:cxn modelId="{C89734D7-340A-481B-AD15-F8A4281921D4}" type="presParOf" srcId="{333297C1-4E0E-46AA-8990-6C46F1A54CDB}" destId="{296B6272-D776-487E-B8C3-B8A7E3258573}" srcOrd="5" destOrd="0" presId="urn:microsoft.com/office/officeart/2008/layout/VerticalCurvedList"/>
    <dgm:cxn modelId="{75D6DEB1-76AA-4B50-A86D-8AA7B2C43EC2}" type="presParOf" srcId="{333297C1-4E0E-46AA-8990-6C46F1A54CDB}" destId="{D24F0D50-A6F5-4518-8469-804EC24331C1}" srcOrd="6" destOrd="0" presId="urn:microsoft.com/office/officeart/2008/layout/VerticalCurvedList"/>
    <dgm:cxn modelId="{A7F112C5-7D7A-4473-9379-43CFE0602FBD}" type="presParOf" srcId="{D24F0D50-A6F5-4518-8469-804EC24331C1}" destId="{449B97D1-8729-4EE2-812C-EDC74E36D5C9}" srcOrd="0" destOrd="0" presId="urn:microsoft.com/office/officeart/2008/layout/VerticalCurvedList"/>
    <dgm:cxn modelId="{A846628A-66E9-4317-A40B-2A422047B362}" type="presParOf" srcId="{333297C1-4E0E-46AA-8990-6C46F1A54CDB}" destId="{8DD5D665-3EE4-4686-811A-445B2A571895}" srcOrd="7" destOrd="0" presId="urn:microsoft.com/office/officeart/2008/layout/VerticalCurvedList"/>
    <dgm:cxn modelId="{41800E20-9C64-4581-862F-C2BD357318DB}" type="presParOf" srcId="{333297C1-4E0E-46AA-8990-6C46F1A54CDB}" destId="{F8AE3D79-6B5C-4DB2-9797-80D93471B673}" srcOrd="8" destOrd="0" presId="urn:microsoft.com/office/officeart/2008/layout/VerticalCurvedList"/>
    <dgm:cxn modelId="{83C6275A-A05C-4D94-94A0-0EF2AA9F54D3}" type="presParOf" srcId="{F8AE3D79-6B5C-4DB2-9797-80D93471B673}" destId="{FF1E7C69-350C-43E7-A72F-D2E0F3BD5B09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66071ED-2196-48C8-B870-3C31124AB589}" type="doc">
      <dgm:prSet loTypeId="urn:microsoft.com/office/officeart/2009/3/layout/RandomtoResult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KZ"/>
        </a:p>
      </dgm:t>
    </dgm:pt>
    <dgm:pt modelId="{E543351A-4002-4C74-8607-21454D17D423}">
      <dgm:prSet phldrT="[Текст]"/>
      <dgm:spPr/>
      <dgm:t>
        <a:bodyPr/>
        <a:lstStyle/>
        <a:p>
          <a:r>
            <a:rPr lang="ru-RU" dirty="0"/>
            <a:t>40 ДО НАНОЦ</a:t>
          </a:r>
        </a:p>
        <a:p>
          <a:r>
            <a:rPr lang="ru-RU" dirty="0"/>
            <a:t>и 35 их филиалов</a:t>
          </a:r>
          <a:endParaRPr lang="ru-KZ" dirty="0"/>
        </a:p>
      </dgm:t>
    </dgm:pt>
    <dgm:pt modelId="{F6C4D654-46AC-4F5E-BCC4-4D26DD8E8C94}" type="parTrans" cxnId="{0395C5C2-70FF-4A77-957C-23DEA1C190E9}">
      <dgm:prSet/>
      <dgm:spPr/>
      <dgm:t>
        <a:bodyPr/>
        <a:lstStyle/>
        <a:p>
          <a:endParaRPr lang="ru-KZ"/>
        </a:p>
      </dgm:t>
    </dgm:pt>
    <dgm:pt modelId="{CC7A9FB0-C130-425E-AF61-5324B7852FD4}" type="sibTrans" cxnId="{0395C5C2-70FF-4A77-957C-23DEA1C190E9}">
      <dgm:prSet/>
      <dgm:spPr/>
      <dgm:t>
        <a:bodyPr/>
        <a:lstStyle/>
        <a:p>
          <a:endParaRPr lang="ru-KZ"/>
        </a:p>
      </dgm:t>
    </dgm:pt>
    <dgm:pt modelId="{E6DBF4F3-DD7D-485F-946F-842CD84C9E78}">
      <dgm:prSet phldrT="[Текст]"/>
      <dgm:spPr/>
      <dgm:t>
        <a:bodyPr/>
        <a:lstStyle/>
        <a:p>
          <a:r>
            <a:rPr lang="ru-RU" dirty="0"/>
            <a:t>В 32 сельских населенных пунктах (СНП)</a:t>
          </a:r>
          <a:endParaRPr lang="ru-KZ" dirty="0"/>
        </a:p>
      </dgm:t>
    </dgm:pt>
    <dgm:pt modelId="{B1C4D03C-CEDE-47FE-83B7-CA2708EDB72F}" type="parTrans" cxnId="{0016F9AA-2EF1-4448-9E3D-65F723DA84DE}">
      <dgm:prSet/>
      <dgm:spPr/>
      <dgm:t>
        <a:bodyPr/>
        <a:lstStyle/>
        <a:p>
          <a:endParaRPr lang="ru-KZ"/>
        </a:p>
      </dgm:t>
    </dgm:pt>
    <dgm:pt modelId="{49936DB6-8CC1-4367-A773-F39F4AFC8C3D}" type="sibTrans" cxnId="{0016F9AA-2EF1-4448-9E3D-65F723DA84DE}">
      <dgm:prSet/>
      <dgm:spPr/>
      <dgm:t>
        <a:bodyPr/>
        <a:lstStyle/>
        <a:p>
          <a:endParaRPr lang="ru-KZ"/>
        </a:p>
      </dgm:t>
    </dgm:pt>
    <dgm:pt modelId="{69954117-7A27-466F-B0A9-D354BCA76BB2}">
      <dgm:prSet phldrT="[Текст]"/>
      <dgm:spPr/>
      <dgm:t>
        <a:bodyPr/>
        <a:lstStyle/>
        <a:p>
          <a:endParaRPr lang="ru-KZ" dirty="0"/>
        </a:p>
      </dgm:t>
    </dgm:pt>
    <dgm:pt modelId="{1E4131D2-847A-4FA2-8A29-881E59D38182}" type="sibTrans" cxnId="{570C91BF-1A02-47CB-A3B7-0E6B8DF250C1}">
      <dgm:prSet/>
      <dgm:spPr/>
      <dgm:t>
        <a:bodyPr/>
        <a:lstStyle/>
        <a:p>
          <a:endParaRPr lang="ru-KZ"/>
        </a:p>
      </dgm:t>
    </dgm:pt>
    <dgm:pt modelId="{9D3512E2-E5A3-4F25-91DA-65FB2A81A4A8}" type="parTrans" cxnId="{570C91BF-1A02-47CB-A3B7-0E6B8DF250C1}">
      <dgm:prSet/>
      <dgm:spPr/>
      <dgm:t>
        <a:bodyPr/>
        <a:lstStyle/>
        <a:p>
          <a:endParaRPr lang="ru-KZ"/>
        </a:p>
      </dgm:t>
    </dgm:pt>
    <dgm:pt modelId="{5A8BA4E6-0891-463E-9316-65BAEBD8FD22}" type="pres">
      <dgm:prSet presAssocID="{F66071ED-2196-48C8-B870-3C31124AB589}" presName="Name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3FB9603A-44BD-4418-9393-E087DF7B9550}" type="pres">
      <dgm:prSet presAssocID="{E543351A-4002-4C74-8607-21454D17D423}" presName="chaos" presStyleCnt="0"/>
      <dgm:spPr/>
    </dgm:pt>
    <dgm:pt modelId="{C8902BDB-01F2-4A2F-A5B8-C9C5AB4C9538}" type="pres">
      <dgm:prSet presAssocID="{E543351A-4002-4C74-8607-21454D17D423}" presName="parTx1" presStyleLbl="revTx" presStyleIdx="0" presStyleCnt="2"/>
      <dgm:spPr/>
      <dgm:t>
        <a:bodyPr/>
        <a:lstStyle/>
        <a:p>
          <a:endParaRPr lang="ru-RU"/>
        </a:p>
      </dgm:t>
    </dgm:pt>
    <dgm:pt modelId="{B75A9C7D-9158-4807-B4C9-7767E3D639AF}" type="pres">
      <dgm:prSet presAssocID="{E543351A-4002-4C74-8607-21454D17D423}" presName="c1" presStyleLbl="node1" presStyleIdx="0" presStyleCnt="19"/>
      <dgm:spPr/>
    </dgm:pt>
    <dgm:pt modelId="{61672BF4-6088-487C-B280-7BB99BC1CFD5}" type="pres">
      <dgm:prSet presAssocID="{E543351A-4002-4C74-8607-21454D17D423}" presName="c2" presStyleLbl="node1" presStyleIdx="1" presStyleCnt="19"/>
      <dgm:spPr/>
    </dgm:pt>
    <dgm:pt modelId="{B75E8E1C-3985-4BB4-8F78-F17915CEC281}" type="pres">
      <dgm:prSet presAssocID="{E543351A-4002-4C74-8607-21454D17D423}" presName="c3" presStyleLbl="node1" presStyleIdx="2" presStyleCnt="19"/>
      <dgm:spPr/>
    </dgm:pt>
    <dgm:pt modelId="{F1797B9D-C76E-430F-8BDA-7C1D3E342F22}" type="pres">
      <dgm:prSet presAssocID="{E543351A-4002-4C74-8607-21454D17D423}" presName="c4" presStyleLbl="node1" presStyleIdx="3" presStyleCnt="19"/>
      <dgm:spPr/>
    </dgm:pt>
    <dgm:pt modelId="{F1A84253-913C-4CAF-AF42-DB6B2CD570E6}" type="pres">
      <dgm:prSet presAssocID="{E543351A-4002-4C74-8607-21454D17D423}" presName="c5" presStyleLbl="node1" presStyleIdx="4" presStyleCnt="19"/>
      <dgm:spPr/>
    </dgm:pt>
    <dgm:pt modelId="{7F708100-3E4E-45A2-B977-1E70DBE01061}" type="pres">
      <dgm:prSet presAssocID="{E543351A-4002-4C74-8607-21454D17D423}" presName="c6" presStyleLbl="node1" presStyleIdx="5" presStyleCnt="19"/>
      <dgm:spPr/>
    </dgm:pt>
    <dgm:pt modelId="{C8419A3A-F83E-4A7A-A933-54B46F0DA601}" type="pres">
      <dgm:prSet presAssocID="{E543351A-4002-4C74-8607-21454D17D423}" presName="c7" presStyleLbl="node1" presStyleIdx="6" presStyleCnt="19"/>
      <dgm:spPr/>
    </dgm:pt>
    <dgm:pt modelId="{96DC15D0-E47F-4542-B387-2E44EEF8D814}" type="pres">
      <dgm:prSet presAssocID="{E543351A-4002-4C74-8607-21454D17D423}" presName="c8" presStyleLbl="node1" presStyleIdx="7" presStyleCnt="19"/>
      <dgm:spPr/>
    </dgm:pt>
    <dgm:pt modelId="{89F4FEF3-2043-4E7D-B1D7-59220817C225}" type="pres">
      <dgm:prSet presAssocID="{E543351A-4002-4C74-8607-21454D17D423}" presName="c9" presStyleLbl="node1" presStyleIdx="8" presStyleCnt="19"/>
      <dgm:spPr/>
    </dgm:pt>
    <dgm:pt modelId="{0DD9EC3D-EF2C-4086-AC43-D7D08A49B96E}" type="pres">
      <dgm:prSet presAssocID="{E543351A-4002-4C74-8607-21454D17D423}" presName="c10" presStyleLbl="node1" presStyleIdx="9" presStyleCnt="19"/>
      <dgm:spPr/>
    </dgm:pt>
    <dgm:pt modelId="{435A43F0-A6DD-4A25-ABBC-BCEDD0682120}" type="pres">
      <dgm:prSet presAssocID="{E543351A-4002-4C74-8607-21454D17D423}" presName="c11" presStyleLbl="node1" presStyleIdx="10" presStyleCnt="19"/>
      <dgm:spPr/>
    </dgm:pt>
    <dgm:pt modelId="{3290CE61-6619-4BBF-9ABF-5E91E5D61CED}" type="pres">
      <dgm:prSet presAssocID="{E543351A-4002-4C74-8607-21454D17D423}" presName="c12" presStyleLbl="node1" presStyleIdx="11" presStyleCnt="19"/>
      <dgm:spPr/>
    </dgm:pt>
    <dgm:pt modelId="{B2452998-EBA6-4EA2-B074-838389B05352}" type="pres">
      <dgm:prSet presAssocID="{E543351A-4002-4C74-8607-21454D17D423}" presName="c13" presStyleLbl="node1" presStyleIdx="12" presStyleCnt="19"/>
      <dgm:spPr/>
    </dgm:pt>
    <dgm:pt modelId="{13D86B1A-96A5-4196-9334-476866979662}" type="pres">
      <dgm:prSet presAssocID="{E543351A-4002-4C74-8607-21454D17D423}" presName="c14" presStyleLbl="node1" presStyleIdx="13" presStyleCnt="19"/>
      <dgm:spPr/>
    </dgm:pt>
    <dgm:pt modelId="{4CA998CF-37F3-4AAF-A380-BFE7C44EE283}" type="pres">
      <dgm:prSet presAssocID="{E543351A-4002-4C74-8607-21454D17D423}" presName="c15" presStyleLbl="node1" presStyleIdx="14" presStyleCnt="19"/>
      <dgm:spPr/>
    </dgm:pt>
    <dgm:pt modelId="{8ED9998C-5424-4E40-AE0D-47BA0213C007}" type="pres">
      <dgm:prSet presAssocID="{E543351A-4002-4C74-8607-21454D17D423}" presName="c16" presStyleLbl="node1" presStyleIdx="15" presStyleCnt="19"/>
      <dgm:spPr/>
    </dgm:pt>
    <dgm:pt modelId="{97769967-9440-4EDB-8352-647F96718AB8}" type="pres">
      <dgm:prSet presAssocID="{E543351A-4002-4C74-8607-21454D17D423}" presName="c17" presStyleLbl="node1" presStyleIdx="16" presStyleCnt="19"/>
      <dgm:spPr/>
    </dgm:pt>
    <dgm:pt modelId="{05FAE5B0-2806-473D-A2FC-802FD507BB10}" type="pres">
      <dgm:prSet presAssocID="{E543351A-4002-4C74-8607-21454D17D423}" presName="c18" presStyleLbl="node1" presStyleIdx="17" presStyleCnt="19"/>
      <dgm:spPr/>
    </dgm:pt>
    <dgm:pt modelId="{EF8676D4-C803-4A56-83BF-81025870995E}" type="pres">
      <dgm:prSet presAssocID="{CC7A9FB0-C130-425E-AF61-5324B7852FD4}" presName="chevronComposite1" presStyleCnt="0"/>
      <dgm:spPr/>
    </dgm:pt>
    <dgm:pt modelId="{CCEB25F9-88E9-4C67-B207-D5A18BEED1EA}" type="pres">
      <dgm:prSet presAssocID="{CC7A9FB0-C130-425E-AF61-5324B7852FD4}" presName="chevron1" presStyleLbl="sibTrans2D1" presStyleIdx="0" presStyleCnt="2"/>
      <dgm:spPr/>
    </dgm:pt>
    <dgm:pt modelId="{206442C8-7464-4B7F-99C9-44CA7FB7E011}" type="pres">
      <dgm:prSet presAssocID="{CC7A9FB0-C130-425E-AF61-5324B7852FD4}" presName="spChevron1" presStyleCnt="0"/>
      <dgm:spPr/>
    </dgm:pt>
    <dgm:pt modelId="{B1D0CEA8-980D-4D75-9F36-E1D6060819E9}" type="pres">
      <dgm:prSet presAssocID="{CC7A9FB0-C130-425E-AF61-5324B7852FD4}" presName="overlap" presStyleCnt="0"/>
      <dgm:spPr/>
    </dgm:pt>
    <dgm:pt modelId="{896D42A3-E32D-40CD-B1AD-1966AAF6AC0D}" type="pres">
      <dgm:prSet presAssocID="{CC7A9FB0-C130-425E-AF61-5324B7852FD4}" presName="chevronComposite2" presStyleCnt="0"/>
      <dgm:spPr/>
    </dgm:pt>
    <dgm:pt modelId="{3DDB05D8-5087-4D4B-B6DB-B93DE4AD516F}" type="pres">
      <dgm:prSet presAssocID="{CC7A9FB0-C130-425E-AF61-5324B7852FD4}" presName="chevron2" presStyleLbl="sibTrans2D1" presStyleIdx="1" presStyleCnt="2"/>
      <dgm:spPr/>
    </dgm:pt>
    <dgm:pt modelId="{2B0736B6-8E55-44F7-9114-C53B7B2014CB}" type="pres">
      <dgm:prSet presAssocID="{CC7A9FB0-C130-425E-AF61-5324B7852FD4}" presName="spChevron2" presStyleCnt="0"/>
      <dgm:spPr/>
    </dgm:pt>
    <dgm:pt modelId="{E3C7C8B1-E0FF-46B7-AA9D-AC0A42DD4FEC}" type="pres">
      <dgm:prSet presAssocID="{E6DBF4F3-DD7D-485F-946F-842CD84C9E78}" presName="last" presStyleCnt="0"/>
      <dgm:spPr/>
    </dgm:pt>
    <dgm:pt modelId="{905DC113-94C7-429B-9AA3-6EA1C187CED9}" type="pres">
      <dgm:prSet presAssocID="{E6DBF4F3-DD7D-485F-946F-842CD84C9E78}" presName="circleTx" presStyleLbl="node1" presStyleIdx="18" presStyleCnt="19"/>
      <dgm:spPr/>
      <dgm:t>
        <a:bodyPr/>
        <a:lstStyle/>
        <a:p>
          <a:endParaRPr lang="ru-RU"/>
        </a:p>
      </dgm:t>
    </dgm:pt>
    <dgm:pt modelId="{13FC6F8B-76AB-45E6-9D55-387EAACA2C62}" type="pres">
      <dgm:prSet presAssocID="{E6DBF4F3-DD7D-485F-946F-842CD84C9E78}" presName="desTxN" presStyleLbl="revTx" presStyleIdx="1" presStyleCnt="2" custLinFactNeighborX="346" custLinFactNeighborY="-1426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5AFFA72-711C-4017-83F4-81A4E0ED9CF3}" type="pres">
      <dgm:prSet presAssocID="{E6DBF4F3-DD7D-485F-946F-842CD84C9E78}" presName="spN" presStyleCnt="0"/>
      <dgm:spPr/>
    </dgm:pt>
  </dgm:ptLst>
  <dgm:cxnLst>
    <dgm:cxn modelId="{9D21BF34-FEC0-42DB-BBA3-3048AD91240B}" type="presOf" srcId="{F66071ED-2196-48C8-B870-3C31124AB589}" destId="{5A8BA4E6-0891-463E-9316-65BAEBD8FD22}" srcOrd="0" destOrd="0" presId="urn:microsoft.com/office/officeart/2009/3/layout/RandomtoResultProcess"/>
    <dgm:cxn modelId="{FC4D927D-3B17-4895-8057-323C697B57CF}" type="presOf" srcId="{E6DBF4F3-DD7D-485F-946F-842CD84C9E78}" destId="{905DC113-94C7-429B-9AA3-6EA1C187CED9}" srcOrd="0" destOrd="0" presId="urn:microsoft.com/office/officeart/2009/3/layout/RandomtoResultProcess"/>
    <dgm:cxn modelId="{892D83A3-9694-4E40-8C58-EEDC562B4585}" type="presOf" srcId="{E543351A-4002-4C74-8607-21454D17D423}" destId="{C8902BDB-01F2-4A2F-A5B8-C9C5AB4C9538}" srcOrd="0" destOrd="0" presId="urn:microsoft.com/office/officeart/2009/3/layout/RandomtoResultProcess"/>
    <dgm:cxn modelId="{0016F9AA-2EF1-4448-9E3D-65F723DA84DE}" srcId="{F66071ED-2196-48C8-B870-3C31124AB589}" destId="{E6DBF4F3-DD7D-485F-946F-842CD84C9E78}" srcOrd="1" destOrd="0" parTransId="{B1C4D03C-CEDE-47FE-83B7-CA2708EDB72F}" sibTransId="{49936DB6-8CC1-4367-A773-F39F4AFC8C3D}"/>
    <dgm:cxn modelId="{3CD1C916-54C2-4CAF-9EDF-7B78CDA3C26C}" type="presOf" srcId="{69954117-7A27-466F-B0A9-D354BCA76BB2}" destId="{13FC6F8B-76AB-45E6-9D55-387EAACA2C62}" srcOrd="0" destOrd="0" presId="urn:microsoft.com/office/officeart/2009/3/layout/RandomtoResultProcess"/>
    <dgm:cxn modelId="{570C91BF-1A02-47CB-A3B7-0E6B8DF250C1}" srcId="{E6DBF4F3-DD7D-485F-946F-842CD84C9E78}" destId="{69954117-7A27-466F-B0A9-D354BCA76BB2}" srcOrd="0" destOrd="0" parTransId="{9D3512E2-E5A3-4F25-91DA-65FB2A81A4A8}" sibTransId="{1E4131D2-847A-4FA2-8A29-881E59D38182}"/>
    <dgm:cxn modelId="{0395C5C2-70FF-4A77-957C-23DEA1C190E9}" srcId="{F66071ED-2196-48C8-B870-3C31124AB589}" destId="{E543351A-4002-4C74-8607-21454D17D423}" srcOrd="0" destOrd="0" parTransId="{F6C4D654-46AC-4F5E-BCC4-4D26DD8E8C94}" sibTransId="{CC7A9FB0-C130-425E-AF61-5324B7852FD4}"/>
    <dgm:cxn modelId="{F33A5AAF-A8A0-408F-83C2-49658AC58C9A}" type="presParOf" srcId="{5A8BA4E6-0891-463E-9316-65BAEBD8FD22}" destId="{3FB9603A-44BD-4418-9393-E087DF7B9550}" srcOrd="0" destOrd="0" presId="urn:microsoft.com/office/officeart/2009/3/layout/RandomtoResultProcess"/>
    <dgm:cxn modelId="{3E9DBA8B-81F4-4721-922C-AB4EB7577F35}" type="presParOf" srcId="{3FB9603A-44BD-4418-9393-E087DF7B9550}" destId="{C8902BDB-01F2-4A2F-A5B8-C9C5AB4C9538}" srcOrd="0" destOrd="0" presId="urn:microsoft.com/office/officeart/2009/3/layout/RandomtoResultProcess"/>
    <dgm:cxn modelId="{7616F922-500E-4263-B08C-14BA4EAB4AAF}" type="presParOf" srcId="{3FB9603A-44BD-4418-9393-E087DF7B9550}" destId="{B75A9C7D-9158-4807-B4C9-7767E3D639AF}" srcOrd="1" destOrd="0" presId="urn:microsoft.com/office/officeart/2009/3/layout/RandomtoResultProcess"/>
    <dgm:cxn modelId="{49B2C014-2817-4277-A965-FDA64089CD68}" type="presParOf" srcId="{3FB9603A-44BD-4418-9393-E087DF7B9550}" destId="{61672BF4-6088-487C-B280-7BB99BC1CFD5}" srcOrd="2" destOrd="0" presId="urn:microsoft.com/office/officeart/2009/3/layout/RandomtoResultProcess"/>
    <dgm:cxn modelId="{482C6DEC-352D-4698-82B3-6DE4FDE3C320}" type="presParOf" srcId="{3FB9603A-44BD-4418-9393-E087DF7B9550}" destId="{B75E8E1C-3985-4BB4-8F78-F17915CEC281}" srcOrd="3" destOrd="0" presId="urn:microsoft.com/office/officeart/2009/3/layout/RandomtoResultProcess"/>
    <dgm:cxn modelId="{3003E452-1F2B-4C48-A523-1DFAB9C2BDD4}" type="presParOf" srcId="{3FB9603A-44BD-4418-9393-E087DF7B9550}" destId="{F1797B9D-C76E-430F-8BDA-7C1D3E342F22}" srcOrd="4" destOrd="0" presId="urn:microsoft.com/office/officeart/2009/3/layout/RandomtoResultProcess"/>
    <dgm:cxn modelId="{1A315020-DB12-4DBE-BD2E-0BC34153977A}" type="presParOf" srcId="{3FB9603A-44BD-4418-9393-E087DF7B9550}" destId="{F1A84253-913C-4CAF-AF42-DB6B2CD570E6}" srcOrd="5" destOrd="0" presId="urn:microsoft.com/office/officeart/2009/3/layout/RandomtoResultProcess"/>
    <dgm:cxn modelId="{D4D1CCB8-E4CC-4772-998D-F824D2BD8D64}" type="presParOf" srcId="{3FB9603A-44BD-4418-9393-E087DF7B9550}" destId="{7F708100-3E4E-45A2-B977-1E70DBE01061}" srcOrd="6" destOrd="0" presId="urn:microsoft.com/office/officeart/2009/3/layout/RandomtoResultProcess"/>
    <dgm:cxn modelId="{546884E3-CA08-4945-96AE-40ED2DDB3CC6}" type="presParOf" srcId="{3FB9603A-44BD-4418-9393-E087DF7B9550}" destId="{C8419A3A-F83E-4A7A-A933-54B46F0DA601}" srcOrd="7" destOrd="0" presId="urn:microsoft.com/office/officeart/2009/3/layout/RandomtoResultProcess"/>
    <dgm:cxn modelId="{645622E8-B2EA-4672-9390-A875B5C5EE68}" type="presParOf" srcId="{3FB9603A-44BD-4418-9393-E087DF7B9550}" destId="{96DC15D0-E47F-4542-B387-2E44EEF8D814}" srcOrd="8" destOrd="0" presId="urn:microsoft.com/office/officeart/2009/3/layout/RandomtoResultProcess"/>
    <dgm:cxn modelId="{0BCCB6FD-EF7A-47B6-8736-0BB75151CB40}" type="presParOf" srcId="{3FB9603A-44BD-4418-9393-E087DF7B9550}" destId="{89F4FEF3-2043-4E7D-B1D7-59220817C225}" srcOrd="9" destOrd="0" presId="urn:microsoft.com/office/officeart/2009/3/layout/RandomtoResultProcess"/>
    <dgm:cxn modelId="{9B2D8E62-D4D7-497A-A027-6BB550390C29}" type="presParOf" srcId="{3FB9603A-44BD-4418-9393-E087DF7B9550}" destId="{0DD9EC3D-EF2C-4086-AC43-D7D08A49B96E}" srcOrd="10" destOrd="0" presId="urn:microsoft.com/office/officeart/2009/3/layout/RandomtoResultProcess"/>
    <dgm:cxn modelId="{B91B66AC-E81F-4D9C-ABC1-96272290A652}" type="presParOf" srcId="{3FB9603A-44BD-4418-9393-E087DF7B9550}" destId="{435A43F0-A6DD-4A25-ABBC-BCEDD0682120}" srcOrd="11" destOrd="0" presId="urn:microsoft.com/office/officeart/2009/3/layout/RandomtoResultProcess"/>
    <dgm:cxn modelId="{FE8A476D-CFAC-4C9F-A2A7-92C0B7C3CA5A}" type="presParOf" srcId="{3FB9603A-44BD-4418-9393-E087DF7B9550}" destId="{3290CE61-6619-4BBF-9ABF-5E91E5D61CED}" srcOrd="12" destOrd="0" presId="urn:microsoft.com/office/officeart/2009/3/layout/RandomtoResultProcess"/>
    <dgm:cxn modelId="{13C4D2C4-8B8F-4D00-B17A-8BCC2541EB3F}" type="presParOf" srcId="{3FB9603A-44BD-4418-9393-E087DF7B9550}" destId="{B2452998-EBA6-4EA2-B074-838389B05352}" srcOrd="13" destOrd="0" presId="urn:microsoft.com/office/officeart/2009/3/layout/RandomtoResultProcess"/>
    <dgm:cxn modelId="{39E482AA-D4FC-4BC6-A78F-3D977CFC9CAC}" type="presParOf" srcId="{3FB9603A-44BD-4418-9393-E087DF7B9550}" destId="{13D86B1A-96A5-4196-9334-476866979662}" srcOrd="14" destOrd="0" presId="urn:microsoft.com/office/officeart/2009/3/layout/RandomtoResultProcess"/>
    <dgm:cxn modelId="{D4402D5D-46AE-49F7-BF39-A6FD5523C890}" type="presParOf" srcId="{3FB9603A-44BD-4418-9393-E087DF7B9550}" destId="{4CA998CF-37F3-4AAF-A380-BFE7C44EE283}" srcOrd="15" destOrd="0" presId="urn:microsoft.com/office/officeart/2009/3/layout/RandomtoResultProcess"/>
    <dgm:cxn modelId="{1B644E04-1D07-4A1A-ACDA-70FB05D5731B}" type="presParOf" srcId="{3FB9603A-44BD-4418-9393-E087DF7B9550}" destId="{8ED9998C-5424-4E40-AE0D-47BA0213C007}" srcOrd="16" destOrd="0" presId="urn:microsoft.com/office/officeart/2009/3/layout/RandomtoResultProcess"/>
    <dgm:cxn modelId="{618ED825-2299-43FC-83A8-D9B147606ADD}" type="presParOf" srcId="{3FB9603A-44BD-4418-9393-E087DF7B9550}" destId="{97769967-9440-4EDB-8352-647F96718AB8}" srcOrd="17" destOrd="0" presId="urn:microsoft.com/office/officeart/2009/3/layout/RandomtoResultProcess"/>
    <dgm:cxn modelId="{84D434C5-5380-4AEC-9D24-94E777303EFF}" type="presParOf" srcId="{3FB9603A-44BD-4418-9393-E087DF7B9550}" destId="{05FAE5B0-2806-473D-A2FC-802FD507BB10}" srcOrd="18" destOrd="0" presId="urn:microsoft.com/office/officeart/2009/3/layout/RandomtoResultProcess"/>
    <dgm:cxn modelId="{9A1F6A47-9CBC-4A84-B5BF-D69012590121}" type="presParOf" srcId="{5A8BA4E6-0891-463E-9316-65BAEBD8FD22}" destId="{EF8676D4-C803-4A56-83BF-81025870995E}" srcOrd="1" destOrd="0" presId="urn:microsoft.com/office/officeart/2009/3/layout/RandomtoResultProcess"/>
    <dgm:cxn modelId="{3B82583D-9D1F-4ED3-B25D-684E73584889}" type="presParOf" srcId="{EF8676D4-C803-4A56-83BF-81025870995E}" destId="{CCEB25F9-88E9-4C67-B207-D5A18BEED1EA}" srcOrd="0" destOrd="0" presId="urn:microsoft.com/office/officeart/2009/3/layout/RandomtoResultProcess"/>
    <dgm:cxn modelId="{F6E9D5BE-A036-4185-B89E-53E38A166560}" type="presParOf" srcId="{EF8676D4-C803-4A56-83BF-81025870995E}" destId="{206442C8-7464-4B7F-99C9-44CA7FB7E011}" srcOrd="1" destOrd="0" presId="urn:microsoft.com/office/officeart/2009/3/layout/RandomtoResultProcess"/>
    <dgm:cxn modelId="{604FD2D7-C3CD-4433-8D71-874CE69E3029}" type="presParOf" srcId="{5A8BA4E6-0891-463E-9316-65BAEBD8FD22}" destId="{B1D0CEA8-980D-4D75-9F36-E1D6060819E9}" srcOrd="2" destOrd="0" presId="urn:microsoft.com/office/officeart/2009/3/layout/RandomtoResultProcess"/>
    <dgm:cxn modelId="{91F229E0-60BF-42B2-8D28-5DCCC82E3257}" type="presParOf" srcId="{5A8BA4E6-0891-463E-9316-65BAEBD8FD22}" destId="{896D42A3-E32D-40CD-B1AD-1966AAF6AC0D}" srcOrd="3" destOrd="0" presId="urn:microsoft.com/office/officeart/2009/3/layout/RandomtoResultProcess"/>
    <dgm:cxn modelId="{33DC1C0E-6331-4F02-B56B-0EB9364A51CA}" type="presParOf" srcId="{896D42A3-E32D-40CD-B1AD-1966AAF6AC0D}" destId="{3DDB05D8-5087-4D4B-B6DB-B93DE4AD516F}" srcOrd="0" destOrd="0" presId="urn:microsoft.com/office/officeart/2009/3/layout/RandomtoResultProcess"/>
    <dgm:cxn modelId="{AAD9CF5E-BA2D-4E14-ADEF-6A47871459D4}" type="presParOf" srcId="{896D42A3-E32D-40CD-B1AD-1966AAF6AC0D}" destId="{2B0736B6-8E55-44F7-9114-C53B7B2014CB}" srcOrd="1" destOrd="0" presId="urn:microsoft.com/office/officeart/2009/3/layout/RandomtoResultProcess"/>
    <dgm:cxn modelId="{78E18303-9EBC-46B3-9352-18C13EBF53B0}" type="presParOf" srcId="{5A8BA4E6-0891-463E-9316-65BAEBD8FD22}" destId="{E3C7C8B1-E0FF-46B7-AA9D-AC0A42DD4FEC}" srcOrd="4" destOrd="0" presId="urn:microsoft.com/office/officeart/2009/3/layout/RandomtoResultProcess"/>
    <dgm:cxn modelId="{D3FA709D-765C-40B6-B1C2-112C969B7340}" type="presParOf" srcId="{E3C7C8B1-E0FF-46B7-AA9D-AC0A42DD4FEC}" destId="{905DC113-94C7-429B-9AA3-6EA1C187CED9}" srcOrd="0" destOrd="0" presId="urn:microsoft.com/office/officeart/2009/3/layout/RandomtoResultProcess"/>
    <dgm:cxn modelId="{50A399C6-B613-4D5A-8432-D206B8AB388F}" type="presParOf" srcId="{E3C7C8B1-E0FF-46B7-AA9D-AC0A42DD4FEC}" destId="{13FC6F8B-76AB-45E6-9D55-387EAACA2C62}" srcOrd="1" destOrd="0" presId="urn:microsoft.com/office/officeart/2009/3/layout/RandomtoResultProcess"/>
    <dgm:cxn modelId="{B9A9F721-B032-4B0E-878B-43E977FBBA0A}" type="presParOf" srcId="{E3C7C8B1-E0FF-46B7-AA9D-AC0A42DD4FEC}" destId="{E5AFFA72-711C-4017-83F4-81A4E0ED9CF3}" srcOrd="2" destOrd="0" presId="urn:microsoft.com/office/officeart/2009/3/layout/RandomtoResultProcess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F6A445-9DE6-4086-9DBC-160FB44FAA89}">
      <dsp:nvSpPr>
        <dsp:cNvPr id="0" name=""/>
        <dsp:cNvSpPr/>
      </dsp:nvSpPr>
      <dsp:spPr>
        <a:xfrm>
          <a:off x="-4602396" y="-705633"/>
          <a:ext cx="5482392" cy="5482392"/>
        </a:xfrm>
        <a:prstGeom prst="blockArc">
          <a:avLst>
            <a:gd name="adj1" fmla="val 18900000"/>
            <a:gd name="adj2" fmla="val 2700000"/>
            <a:gd name="adj3" fmla="val 394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127E5FC-4E1A-43CD-A400-45CC5F62F7DD}">
      <dsp:nvSpPr>
        <dsp:cNvPr id="0" name=""/>
        <dsp:cNvSpPr/>
      </dsp:nvSpPr>
      <dsp:spPr>
        <a:xfrm>
          <a:off x="460919" y="312988"/>
          <a:ext cx="7434037" cy="62630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7127" tIns="48260" rIns="48260" bIns="4826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dirty="0">
              <a:latin typeface="Arial Narrow" panose="020B0606020202030204" pitchFamily="34" charset="0"/>
            </a:rPr>
            <a:t>Фундаментальные и прикладные исследования</a:t>
          </a:r>
          <a:endParaRPr lang="ru-KZ" sz="1900" kern="1200" dirty="0"/>
        </a:p>
      </dsp:txBody>
      <dsp:txXfrm>
        <a:off x="460919" y="312988"/>
        <a:ext cx="7434037" cy="626301"/>
      </dsp:txXfrm>
    </dsp:sp>
    <dsp:sp modelId="{AAC5071D-C525-40E8-AFBF-F6E744FFF683}">
      <dsp:nvSpPr>
        <dsp:cNvPr id="0" name=""/>
        <dsp:cNvSpPr/>
      </dsp:nvSpPr>
      <dsp:spPr>
        <a:xfrm>
          <a:off x="69480" y="234700"/>
          <a:ext cx="782877" cy="78287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B0D2BF5-906B-495B-AA1F-B7C96EA1AD32}">
      <dsp:nvSpPr>
        <dsp:cNvPr id="0" name=""/>
        <dsp:cNvSpPr/>
      </dsp:nvSpPr>
      <dsp:spPr>
        <a:xfrm>
          <a:off x="819992" y="1252603"/>
          <a:ext cx="7074964" cy="62630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7127" tIns="48260" rIns="48260" bIns="4826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dirty="0">
              <a:latin typeface="Arial Narrow" panose="020B0606020202030204" pitchFamily="34" charset="0"/>
            </a:rPr>
            <a:t>Исследования по заказам ученых, магистрантов и докторантов</a:t>
          </a:r>
          <a:endParaRPr lang="ru-KZ" sz="1900" kern="1200" dirty="0"/>
        </a:p>
      </dsp:txBody>
      <dsp:txXfrm>
        <a:off x="819992" y="1252603"/>
        <a:ext cx="7074964" cy="626301"/>
      </dsp:txXfrm>
    </dsp:sp>
    <dsp:sp modelId="{606CB7CC-B39C-4FF8-9E38-F068FC29FFB2}">
      <dsp:nvSpPr>
        <dsp:cNvPr id="0" name=""/>
        <dsp:cNvSpPr/>
      </dsp:nvSpPr>
      <dsp:spPr>
        <a:xfrm>
          <a:off x="428554" y="1174316"/>
          <a:ext cx="782877" cy="78287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96B6272-D776-487E-B8C3-B8A7E3258573}">
      <dsp:nvSpPr>
        <dsp:cNvPr id="0" name=""/>
        <dsp:cNvSpPr/>
      </dsp:nvSpPr>
      <dsp:spPr>
        <a:xfrm>
          <a:off x="819992" y="2192219"/>
          <a:ext cx="7074964" cy="62630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7127" tIns="48260" rIns="48260" bIns="4826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dirty="0">
              <a:latin typeface="Arial Narrow" panose="020B0606020202030204" pitchFamily="34" charset="0"/>
            </a:rPr>
            <a:t>База по прохождению практики студентов </a:t>
          </a:r>
          <a:endParaRPr lang="ru-KZ" sz="1900" kern="1200" dirty="0"/>
        </a:p>
      </dsp:txBody>
      <dsp:txXfrm>
        <a:off x="819992" y="2192219"/>
        <a:ext cx="7074964" cy="626301"/>
      </dsp:txXfrm>
    </dsp:sp>
    <dsp:sp modelId="{449B97D1-8729-4EE2-812C-EDC74E36D5C9}">
      <dsp:nvSpPr>
        <dsp:cNvPr id="0" name=""/>
        <dsp:cNvSpPr/>
      </dsp:nvSpPr>
      <dsp:spPr>
        <a:xfrm>
          <a:off x="428554" y="2113931"/>
          <a:ext cx="782877" cy="78287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DD5D665-3EE4-4686-811A-445B2A571895}">
      <dsp:nvSpPr>
        <dsp:cNvPr id="0" name=""/>
        <dsp:cNvSpPr/>
      </dsp:nvSpPr>
      <dsp:spPr>
        <a:xfrm>
          <a:off x="460919" y="3131835"/>
          <a:ext cx="7434037" cy="62630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7127" tIns="48260" rIns="48260" bIns="4826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dirty="0">
              <a:latin typeface="Arial Narrow" panose="020B0606020202030204" pitchFamily="34" charset="0"/>
            </a:rPr>
            <a:t>Заказы СХТП</a:t>
          </a:r>
          <a:endParaRPr lang="ru-KZ" sz="1900" b="1" kern="1200" dirty="0">
            <a:latin typeface="Arial Narrow" panose="020B0606020202030204" pitchFamily="34" charset="0"/>
          </a:endParaRPr>
        </a:p>
      </dsp:txBody>
      <dsp:txXfrm>
        <a:off x="460919" y="3131835"/>
        <a:ext cx="7434037" cy="626301"/>
      </dsp:txXfrm>
    </dsp:sp>
    <dsp:sp modelId="{FF1E7C69-350C-43E7-A72F-D2E0F3BD5B09}">
      <dsp:nvSpPr>
        <dsp:cNvPr id="0" name=""/>
        <dsp:cNvSpPr/>
      </dsp:nvSpPr>
      <dsp:spPr>
        <a:xfrm>
          <a:off x="69480" y="3053547"/>
          <a:ext cx="782877" cy="78287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8902BDB-01F2-4A2F-A5B8-C9C5AB4C9538}">
      <dsp:nvSpPr>
        <dsp:cNvPr id="0" name=""/>
        <dsp:cNvSpPr/>
      </dsp:nvSpPr>
      <dsp:spPr>
        <a:xfrm>
          <a:off x="165448" y="1104744"/>
          <a:ext cx="2434872" cy="8024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/>
            <a:t>40 ДО НАНОЦ</a:t>
          </a:r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/>
            <a:t>и 35 их филиалов</a:t>
          </a:r>
          <a:endParaRPr lang="ru-KZ" sz="1900" kern="1200" dirty="0"/>
        </a:p>
      </dsp:txBody>
      <dsp:txXfrm>
        <a:off x="165448" y="1104744"/>
        <a:ext cx="2434872" cy="802401"/>
      </dsp:txXfrm>
    </dsp:sp>
    <dsp:sp modelId="{B75A9C7D-9158-4807-B4C9-7767E3D639AF}">
      <dsp:nvSpPr>
        <dsp:cNvPr id="0" name=""/>
        <dsp:cNvSpPr/>
      </dsp:nvSpPr>
      <dsp:spPr>
        <a:xfrm>
          <a:off x="162682" y="860704"/>
          <a:ext cx="193683" cy="19368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1672BF4-6088-487C-B280-7BB99BC1CFD5}">
      <dsp:nvSpPr>
        <dsp:cNvPr id="0" name=""/>
        <dsp:cNvSpPr/>
      </dsp:nvSpPr>
      <dsp:spPr>
        <a:xfrm>
          <a:off x="298260" y="589548"/>
          <a:ext cx="193683" cy="19368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75E8E1C-3985-4BB4-8F78-F17915CEC281}">
      <dsp:nvSpPr>
        <dsp:cNvPr id="0" name=""/>
        <dsp:cNvSpPr/>
      </dsp:nvSpPr>
      <dsp:spPr>
        <a:xfrm>
          <a:off x="623647" y="643779"/>
          <a:ext cx="304359" cy="30435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797B9D-C76E-430F-8BDA-7C1D3E342F22}">
      <dsp:nvSpPr>
        <dsp:cNvPr id="0" name=""/>
        <dsp:cNvSpPr/>
      </dsp:nvSpPr>
      <dsp:spPr>
        <a:xfrm>
          <a:off x="894803" y="345507"/>
          <a:ext cx="193683" cy="19368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A84253-913C-4CAF-AF42-DB6B2CD570E6}">
      <dsp:nvSpPr>
        <dsp:cNvPr id="0" name=""/>
        <dsp:cNvSpPr/>
      </dsp:nvSpPr>
      <dsp:spPr>
        <a:xfrm>
          <a:off x="1247306" y="237045"/>
          <a:ext cx="193683" cy="19368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F708100-3E4E-45A2-B977-1E70DBE01061}">
      <dsp:nvSpPr>
        <dsp:cNvPr id="0" name=""/>
        <dsp:cNvSpPr/>
      </dsp:nvSpPr>
      <dsp:spPr>
        <a:xfrm>
          <a:off x="1681156" y="426854"/>
          <a:ext cx="193683" cy="19368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8419A3A-F83E-4A7A-A933-54B46F0DA601}">
      <dsp:nvSpPr>
        <dsp:cNvPr id="0" name=""/>
        <dsp:cNvSpPr/>
      </dsp:nvSpPr>
      <dsp:spPr>
        <a:xfrm>
          <a:off x="1952313" y="562432"/>
          <a:ext cx="304359" cy="30435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6DC15D0-E47F-4542-B387-2E44EEF8D814}">
      <dsp:nvSpPr>
        <dsp:cNvPr id="0" name=""/>
        <dsp:cNvSpPr/>
      </dsp:nvSpPr>
      <dsp:spPr>
        <a:xfrm>
          <a:off x="2331931" y="860704"/>
          <a:ext cx="193683" cy="19368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9F4FEF3-2043-4E7D-B1D7-59220817C225}">
      <dsp:nvSpPr>
        <dsp:cNvPr id="0" name=""/>
        <dsp:cNvSpPr/>
      </dsp:nvSpPr>
      <dsp:spPr>
        <a:xfrm>
          <a:off x="2494625" y="1158976"/>
          <a:ext cx="193683" cy="19368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DD9EC3D-EF2C-4086-AC43-D7D08A49B96E}">
      <dsp:nvSpPr>
        <dsp:cNvPr id="0" name=""/>
        <dsp:cNvSpPr/>
      </dsp:nvSpPr>
      <dsp:spPr>
        <a:xfrm>
          <a:off x="1084613" y="589548"/>
          <a:ext cx="498042" cy="49804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35A43F0-A6DD-4A25-ABBC-BCEDD0682120}">
      <dsp:nvSpPr>
        <dsp:cNvPr id="0" name=""/>
        <dsp:cNvSpPr/>
      </dsp:nvSpPr>
      <dsp:spPr>
        <a:xfrm>
          <a:off x="27103" y="1619941"/>
          <a:ext cx="193683" cy="19368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290CE61-6619-4BBF-9ABF-5E91E5D61CED}">
      <dsp:nvSpPr>
        <dsp:cNvPr id="0" name=""/>
        <dsp:cNvSpPr/>
      </dsp:nvSpPr>
      <dsp:spPr>
        <a:xfrm>
          <a:off x="189797" y="1863982"/>
          <a:ext cx="304359" cy="30435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2452998-EBA6-4EA2-B074-838389B05352}">
      <dsp:nvSpPr>
        <dsp:cNvPr id="0" name=""/>
        <dsp:cNvSpPr/>
      </dsp:nvSpPr>
      <dsp:spPr>
        <a:xfrm>
          <a:off x="596532" y="2080907"/>
          <a:ext cx="442704" cy="44270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3D86B1A-96A5-4196-9334-476866979662}">
      <dsp:nvSpPr>
        <dsp:cNvPr id="0" name=""/>
        <dsp:cNvSpPr/>
      </dsp:nvSpPr>
      <dsp:spPr>
        <a:xfrm>
          <a:off x="1165960" y="2433410"/>
          <a:ext cx="193683" cy="19368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CA998CF-37F3-4AAF-A380-BFE7C44EE283}">
      <dsp:nvSpPr>
        <dsp:cNvPr id="0" name=""/>
        <dsp:cNvSpPr/>
      </dsp:nvSpPr>
      <dsp:spPr>
        <a:xfrm>
          <a:off x="1274422" y="2080907"/>
          <a:ext cx="304359" cy="30435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ED9998C-5424-4E40-AE0D-47BA0213C007}">
      <dsp:nvSpPr>
        <dsp:cNvPr id="0" name=""/>
        <dsp:cNvSpPr/>
      </dsp:nvSpPr>
      <dsp:spPr>
        <a:xfrm>
          <a:off x="1545578" y="2460526"/>
          <a:ext cx="193683" cy="19368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7769967-9440-4EDB-8352-647F96718AB8}">
      <dsp:nvSpPr>
        <dsp:cNvPr id="0" name=""/>
        <dsp:cNvSpPr/>
      </dsp:nvSpPr>
      <dsp:spPr>
        <a:xfrm>
          <a:off x="1789619" y="2026676"/>
          <a:ext cx="442704" cy="44270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5FAE5B0-2806-473D-A2FC-802FD507BB10}">
      <dsp:nvSpPr>
        <dsp:cNvPr id="0" name=""/>
        <dsp:cNvSpPr/>
      </dsp:nvSpPr>
      <dsp:spPr>
        <a:xfrm>
          <a:off x="2386163" y="1918213"/>
          <a:ext cx="304359" cy="30435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CEB25F9-88E9-4C67-B207-D5A18BEED1EA}">
      <dsp:nvSpPr>
        <dsp:cNvPr id="0" name=""/>
        <dsp:cNvSpPr/>
      </dsp:nvSpPr>
      <dsp:spPr>
        <a:xfrm>
          <a:off x="2690522" y="643328"/>
          <a:ext cx="893859" cy="1706474"/>
        </a:xfrm>
        <a:prstGeom prst="chevron">
          <a:avLst>
            <a:gd name="adj" fmla="val 6231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DDB05D8-5087-4D4B-B6DB-B93DE4AD516F}">
      <dsp:nvSpPr>
        <dsp:cNvPr id="0" name=""/>
        <dsp:cNvSpPr/>
      </dsp:nvSpPr>
      <dsp:spPr>
        <a:xfrm>
          <a:off x="3421861" y="643328"/>
          <a:ext cx="893859" cy="1706474"/>
        </a:xfrm>
        <a:prstGeom prst="chevron">
          <a:avLst>
            <a:gd name="adj" fmla="val 6231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05DC113-94C7-429B-9AA3-6EA1C187CED9}">
      <dsp:nvSpPr>
        <dsp:cNvPr id="0" name=""/>
        <dsp:cNvSpPr/>
      </dsp:nvSpPr>
      <dsp:spPr>
        <a:xfrm>
          <a:off x="4498555" y="522267"/>
          <a:ext cx="2072127" cy="207212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/>
            <a:t>В 32 сельских населенных пунктах (СНП)</a:t>
          </a:r>
          <a:endParaRPr lang="ru-KZ" sz="1900" kern="1200" dirty="0"/>
        </a:p>
      </dsp:txBody>
      <dsp:txXfrm>
        <a:off x="4802011" y="825723"/>
        <a:ext cx="1465215" cy="1465215"/>
      </dsp:txXfrm>
    </dsp:sp>
    <dsp:sp modelId="{13FC6F8B-76AB-45E6-9D55-387EAACA2C62}">
      <dsp:nvSpPr>
        <dsp:cNvPr id="0" name=""/>
        <dsp:cNvSpPr/>
      </dsp:nvSpPr>
      <dsp:spPr>
        <a:xfrm>
          <a:off x="4324155" y="2582315"/>
          <a:ext cx="2437797" cy="15033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2550" tIns="82550" rIns="82550" bIns="825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KZ" sz="6500" kern="1200" dirty="0"/>
        </a:p>
      </dsp:txBody>
      <dsp:txXfrm>
        <a:off x="4324155" y="2582315"/>
        <a:ext cx="2437797" cy="150330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3/layout/RandomtoResultProcess">
  <dgm:title val=""/>
  <dgm:desc val=""/>
  <dgm:catLst>
    <dgm:cat type="process" pri="1275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41" srcId="1" destId="11" srcOrd="0" destOrd="0"/>
        <dgm:cxn modelId="5" srcId="0" destId="2" srcOrd="0" destOrd="0"/>
        <dgm:cxn modelId="51" srcId="2" destId="2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Name0">
    <dgm:varLst>
      <dgm:dir/>
      <dgm:animOne val="branch"/>
      <dgm:animLvl val="lvl"/>
    </dgm:varLst>
    <dgm:choose name="Name1">
      <dgm:if name="Name2" func="var" arg="dir" op="equ" val="norm">
        <dgm:alg type="lin">
          <dgm:param type="fallback" val="2D"/>
          <dgm:param type="nodeVertAlign" val="t"/>
        </dgm:alg>
      </dgm:if>
      <dgm:else name="Name3">
        <dgm:alg type="lin">
          <dgm:param type="fallback" val="2D"/>
          <dgm:param type="nodeVertAlign" val="t"/>
          <dgm:param type="linDir" val="fromR"/>
        </dgm:alg>
      </dgm:else>
    </dgm:choose>
    <dgm:shape xmlns:r="http://schemas.openxmlformats.org/officeDocument/2006/relationships" r:blip="">
      <dgm:adjLst/>
    </dgm:shape>
    <dgm:constrLst>
      <dgm:constr type="userH" refType="h" fact="2"/>
      <dgm:constr type="w" for="ch" forName="chaos" refType="userH" fact="0.681"/>
      <dgm:constr type="h" for="ch" forName="chaos" refType="userH"/>
      <dgm:constr type="w" for="ch" forName="middle" refType="userH" fact="0.6"/>
      <dgm:constr type="h" for="ch" forName="middle" refType="userH"/>
      <dgm:constr type="w" for="ch" forName="last" refType="userH" fact="0.6"/>
      <dgm:constr type="h" for="ch" forName="last" refType="userH"/>
      <dgm:constr type="w" for="ch" forName="chevronComposite1" refType="userH" fact="0.22"/>
      <dgm:constr type="h" for="ch" forName="chevronComposite1" refType="userH" fact="0.52"/>
      <dgm:constr type="w" for="ch" forName="chevronComposite2" refType="userH" fact="0.22"/>
      <dgm:constr type="h" for="ch" forName="chevronComposite2" refType="userH" fact="0.52"/>
      <dgm:constr type="w" for="ch" forName="overlap" refType="userH" fact="-0.04"/>
      <dgm:constr type="h" for="ch" forName="overlap" refType="userH" fact="0.06"/>
      <dgm:constr type="primFontSz" for="des" forName="parTx1" op="equ" val="65"/>
      <dgm:constr type="primFontSz" for="des" forName="parTxMid" refType="primFontSz" refFor="des" refForName="parTx1" op="equ"/>
      <dgm:constr type="primFontSz" for="des" forName="circleTx" refType="primFontSz" refFor="des" refForName="parTx1" op="equ"/>
      <dgm:constr type="primFontSz" for="des" forName="desTx1" op="equ" val="65"/>
      <dgm:constr type="primFontSz" for="des" forName="desTxMid" refType="primFontSz" refFor="des" refForName="desTx1" op="equ"/>
      <dgm:constr type="primFontSz" for="des" forName="desTxN" refType="primFontSz" refFor="des" refForName="desTx1" op="equ"/>
    </dgm:constrLst>
    <dgm:forEach name="Name4" axis="ch" ptType="node">
      <dgm:choose name="Name5">
        <dgm:if name="Name6" axis="self" ptType="node" func="pos" op="equ" val="1">
          <dgm:layoutNode name="chaos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ctrX" for="ch" forName="parTx1" refType="w" fact="0.5"/>
              <dgm:constr type="t" for="ch" forName="parTx1" refType="w" fact="0.32"/>
              <dgm:constr type="w" for="ch" forName="parTx1" refType="w" fact="0.88"/>
              <dgm:constr type="h" for="ch" forName="parTx1" refType="w" fact="0.29"/>
              <dgm:constr type="ctrX" for="ch" forName="desTx1" refType="w" fact="0.5"/>
              <dgm:constr type="b" for="ch" forName="desTx1" refType="h"/>
              <dgm:constr type="w" for="ch" forName="desTx1" refType="w" fact="0.88"/>
              <dgm:constr type="h" for="ch" forName="desTx1" refType="h" fact="0.37"/>
              <dgm:constr type="l" for="ch" forName="c1" refType="w" fact="0.05"/>
              <dgm:constr type="t" for="ch" forName="c1" refType="w" fact="0.23"/>
              <dgm:constr type="w" for="ch" forName="c1" refType="w" fact="0.07"/>
              <dgm:constr type="h" for="ch" forName="c1" refType="w" refFor="ch" refForName="c1"/>
              <dgm:constr type="l" for="ch" forName="c2" refType="w" fact="0.1"/>
              <dgm:constr type="t" for="ch" forName="c2" refType="w" fact="0.13"/>
              <dgm:constr type="w" for="ch" forName="c2" refType="w" fact="0.07"/>
              <dgm:constr type="h" for="ch" forName="c2" refType="w" refFor="ch" refForName="c2"/>
              <dgm:constr type="l" for="ch" forName="c3" refType="w" fact="0.22"/>
              <dgm:constr type="t" for="ch" forName="c3" refType="w" fact="0.15"/>
              <dgm:constr type="w" for="ch" forName="c3" refType="w" fact="0.11"/>
              <dgm:constr type="h" for="ch" forName="c3" refType="w" refFor="ch" refForName="c3"/>
              <dgm:constr type="l" for="ch" forName="c4" refType="w" fact="0.32"/>
              <dgm:constr type="t" for="ch" forName="c4" refType="w" fact="0.04"/>
              <dgm:constr type="w" for="ch" forName="c4" refType="w" fact="0.07"/>
              <dgm:constr type="h" for="ch" forName="c4" refType="w" refFor="ch" refForName="c4"/>
              <dgm:constr type="l" for="ch" forName="c5" refType="w" fact="0.45"/>
              <dgm:constr type="t" for="ch" forName="c5" refType="w" fact="0"/>
              <dgm:constr type="w" for="ch" forName="c5" refType="w" fact="0.07"/>
              <dgm:constr type="h" for="ch" forName="c5" refType="w" refFor="ch" refForName="c5"/>
              <dgm:constr type="l" for="ch" forName="c6" refType="w" fact="0.61"/>
              <dgm:constr type="t" for="ch" forName="c6" refType="w" fact="0.07"/>
              <dgm:constr type="w" for="ch" forName="c6" refType="w" fact="0.07"/>
              <dgm:constr type="h" for="ch" forName="c6" refType="w" refFor="ch" refForName="c6"/>
              <dgm:constr type="l" for="ch" forName="c7" refType="w" fact="0.71"/>
              <dgm:constr type="t" for="ch" forName="c7" refType="w" fact="0.12"/>
              <dgm:constr type="w" for="ch" forName="c7" refType="w" fact="0.11"/>
              <dgm:constr type="h" for="ch" forName="c7" refType="w" refFor="ch" refForName="c7"/>
              <dgm:constr type="l" for="ch" forName="c8" refType="w" fact="0.85"/>
              <dgm:constr type="t" for="ch" forName="c8" refType="w" fact="0.23"/>
              <dgm:constr type="w" for="ch" forName="c8" refType="w" fact="0.07"/>
              <dgm:constr type="h" for="ch" forName="c8" refType="w" refFor="ch" refForName="c8"/>
              <dgm:constr type="l" for="ch" forName="c9" refType="w" fact="0.91"/>
              <dgm:constr type="t" for="ch" forName="c9" refType="w" fact="0.34"/>
              <dgm:constr type="w" for="ch" forName="c9" refType="w" fact="0.07"/>
              <dgm:constr type="h" for="ch" forName="c9" refType="w" refFor="ch" refForName="c9"/>
              <dgm:constr type="l" for="ch" forName="c10" refType="w" fact="0.39"/>
              <dgm:constr type="t" for="ch" forName="c10" refType="w" fact="0.13"/>
              <dgm:constr type="w" for="ch" forName="c10" refType="w" fact="0.18"/>
              <dgm:constr type="h" for="ch" forName="c10" refType="w" refFor="ch" refForName="c10"/>
              <dgm:constr type="l" for="ch" forName="c11" refType="w" fact="0"/>
              <dgm:constr type="t" for="ch" forName="c11" refType="w" fact="0.51"/>
              <dgm:constr type="w" for="ch" forName="c11" refType="w" fact="0.07"/>
              <dgm:constr type="h" for="ch" forName="c11" refType="w" refFor="ch" refForName="c11"/>
              <dgm:constr type="l" for="ch" forName="c12" refType="w" fact="0.06"/>
              <dgm:constr type="t" for="ch" forName="c12" refType="w" fact="0.6"/>
              <dgm:constr type="w" for="ch" forName="c12" refType="w" fact="0.11"/>
              <dgm:constr type="h" for="ch" forName="c12" refType="w" refFor="ch" refForName="c12"/>
              <dgm:constr type="l" for="ch" forName="c13" refType="w" fact="0.21"/>
              <dgm:constr type="t" for="ch" forName="c13" refType="w" fact="0.68"/>
              <dgm:constr type="w" for="ch" forName="c13" refType="w" fact="0.16"/>
              <dgm:constr type="h" for="ch" forName="c13" refType="w" refFor="ch" refForName="c13"/>
              <dgm:constr type="l" for="ch" forName="c14" refType="w" fact="0.42"/>
              <dgm:constr type="t" for="ch" forName="c14" refType="w" fact="0.81"/>
              <dgm:constr type="w" for="ch" forName="c14" refType="w" fact="0.07"/>
              <dgm:constr type="h" for="ch" forName="c14" refType="w" refFor="ch" refForName="c14"/>
              <dgm:constr type="l" for="ch" forName="c15" refType="w" fact="0.46"/>
              <dgm:constr type="t" for="ch" forName="c15" refType="w" fact="0.68"/>
              <dgm:constr type="w" for="ch" forName="c15" refType="w" fact="0.11"/>
              <dgm:constr type="h" for="ch" forName="c15" refType="w" refFor="ch" refForName="c15"/>
              <dgm:constr type="l" for="ch" forName="c16" refType="w" fact="0.56"/>
              <dgm:constr type="t" for="ch" forName="c16" refType="w" fact="0.82"/>
              <dgm:constr type="w" for="ch" forName="c16" refType="w" fact="0.07"/>
              <dgm:constr type="h" for="ch" forName="c16" refType="w" refFor="ch" refForName="c16"/>
              <dgm:constr type="l" for="ch" forName="c17" refType="w" fact="0.65"/>
              <dgm:constr type="t" for="ch" forName="c17" refType="w" fact="0.66"/>
              <dgm:constr type="w" for="ch" forName="c17" refType="w" fact="0.16"/>
              <dgm:constr type="h" for="ch" forName="c17" refType="w" refFor="ch" refForName="c17"/>
              <dgm:constr type="l" for="ch" forName="c18" refType="w" fact="0.87"/>
              <dgm:constr type="t" for="ch" forName="c18" refType="w" fact="0.62"/>
              <dgm:constr type="w" for="ch" forName="c18" refType="w" fact="0.11"/>
              <dgm:constr type="h" for="ch" forName="c18" refType="w" refFor="ch" refForName="c18"/>
            </dgm:constrLst>
            <dgm:layoutNode name="parTx1" styleLbl="revTx">
              <dgm:alg type="tx"/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choose name="Name7">
              <dgm:if name="Name8" axis="ch" ptType="node" func="cnt" op="gte" val="1">
                <dgm:layoutNode name="desTx1" styleLbl="revTx">
                  <dgm:varLst>
                    <dgm:bulletEnabled val="1"/>
                  </dgm:varLst>
                  <dgm:choose name="Name9">
                    <dgm:if name="Name10" axis="ch" ptType="node" func="cnt" op="equ" val="1">
                      <dgm:alg type="tx">
                        <dgm:param type="shpTxLTRAlignCh" val="l"/>
                      </dgm:alg>
                    </dgm:if>
                    <dgm:else name="Name11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12"/>
            </dgm:choose>
            <dgm:layoutNode name="c1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2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3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4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5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6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7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8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9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0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1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2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3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4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5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6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7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8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layoutNode>
        </dgm:if>
        <dgm:if name="Name13" axis="self" ptType="node" func="revPos" op="equ" val="1">
          <dgm:layoutNode name="last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ctrX" for="ch" forName="circleTx" refType="w" fact="0.5"/>
              <dgm:constr type="t" for="ch" forName="circleTx" refType="w" fact="0.117"/>
              <dgm:constr type="w" for="ch" forName="circleTx" refType="h" refFor="ch" refForName="circleTx"/>
              <dgm:constr type="h" for="ch" forName="circleTx" refType="w" fact="0.85"/>
              <dgm:constr type="l" for="ch" forName="desTxN"/>
              <dgm:constr type="b" for="ch" forName="desTxN" refType="h"/>
              <dgm:constr type="w" for="ch" forName="desTxN" refType="w"/>
              <dgm:constr type="h" for="ch" forName="desTxN" refType="h" fact="0.37"/>
              <dgm:constr type="ctrX" for="ch" forName="spN" refType="w" fact="0.5"/>
              <dgm:constr type="t" for="ch" forName="spN"/>
              <dgm:constr type="w" for="ch" forName="spN" refType="w" fact="0.93"/>
              <dgm:constr type="h" for="ch" forName="spN" refType="h" fact="0.01"/>
            </dgm:constrLst>
            <dgm:layoutNode name="circleTx" styleLbl="node1">
              <dgm:alg type="tx"/>
              <dgm:shape xmlns:r="http://schemas.openxmlformats.org/officeDocument/2006/relationships" type="ellipse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  <dgm:choose name="Name14">
              <dgm:if name="Name15" axis="ch" ptType="node" func="cnt" op="gte" val="1">
                <dgm:layoutNode name="desTxN" styleLbl="revTx">
                  <dgm:varLst>
                    <dgm:bulletEnabled val="1"/>
                  </dgm:varLst>
                  <dgm:choose name="Name16">
                    <dgm:if name="Name17" axis="ch" ptType="node" func="cnt" op="equ" val="1">
                      <dgm:alg type="tx">
                        <dgm:param type="shpTxLTRAlignCh" val="l"/>
                      </dgm:alg>
                    </dgm:if>
                    <dgm:else name="Name18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  <dgm:layoutNode name="spN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layoutNode>
        </dgm:if>
        <dgm:else name="Name20">
          <dgm:layoutNode name="middl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l" for="ch" forName="parTxMid"/>
              <dgm:constr type="t" for="ch" forName="parTxMid" refType="w" fact="0.167"/>
              <dgm:constr type="w" for="ch" forName="parTxMid" refType="w"/>
              <dgm:constr type="h" for="ch" forName="parTxMid" refType="w" fact="0.7"/>
              <dgm:constr type="l" for="ch" forName="desTxMid"/>
              <dgm:constr type="b" for="ch" forName="desTxMid" refType="h"/>
              <dgm:constr type="w" for="ch" forName="desTxMid" refType="w"/>
              <dgm:constr type="h" for="ch" forName="desTxMid" refType="h" fact="0.37"/>
              <dgm:constr type="ctrX" for="ch" forName="spMid" refType="w" fact="0.5"/>
              <dgm:constr type="t" for="ch" forName="spMid"/>
              <dgm:constr type="w" for="ch" forName="spMid" refType="w" fact="0.01"/>
              <dgm:constr type="h" for="ch" forName="spMid" refType="h" fact="0.01"/>
            </dgm:constrLst>
            <dgm:layoutNode name="parTxMid" styleLbl="revTx">
              <dgm:alg type="tx"/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choose name="Name21">
              <dgm:if name="Name22" axis="ch" ptType="node" func="cnt" op="gte" val="1">
                <dgm:layoutNode name="desTxMid" styleLbl="revTx">
                  <dgm:varLst>
                    <dgm:bulletEnabled val="1"/>
                  </dgm:varLst>
                  <dgm:choose name="Name23">
                    <dgm:if name="Name24" axis="ch" ptType="node" func="cnt" op="equ" val="1">
                      <dgm:alg type="tx">
                        <dgm:param type="shpTxLTRAlignCh" val="l"/>
                      </dgm:alg>
                    </dgm:if>
                    <dgm:else name="Name25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26"/>
            </dgm:choose>
            <dgm:layoutNode name="spMid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layoutNode>
        </dgm:else>
      </dgm:choose>
      <dgm:forEach name="Name27" axis="followSib" ptType="sibTrans" cnt="1">
        <dgm:layoutNode name="chevronComposite1" styleLbl="alignImgPlace1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chevron1"/>
            <dgm:constr type="t" for="ch" forName="chevron1" refType="h" fact="0.1923"/>
            <dgm:constr type="w" for="ch" forName="chevron1" refType="w"/>
            <dgm:constr type="b" for="ch" forName="chevron1" refType="h"/>
            <dgm:constr type="l" for="ch" forName="spChevron1"/>
            <dgm:constr type="t" for="ch" forName="spChevron1"/>
            <dgm:constr type="w" for="ch" forName="spChevron1" refType="w" fact="0.01"/>
            <dgm:constr type="h" for="ch" forName="spChevron1" refType="h" fact="0.01"/>
          </dgm:constrLst>
          <dgm:layoutNode name="chevron1">
            <dgm:alg type="sp"/>
            <dgm:choose name="Name28">
              <dgm:if name="Name29" func="var" arg="dir" op="equ" val="norm">
                <dgm:shape xmlns:r="http://schemas.openxmlformats.org/officeDocument/2006/relationships" type="chevron" r:blip="">
                  <dgm:adjLst>
                    <dgm:adj idx="1" val="0.6231"/>
                  </dgm:adjLst>
                </dgm:shape>
              </dgm:if>
              <dgm:else name="Name30">
                <dgm:shape xmlns:r="http://schemas.openxmlformats.org/officeDocument/2006/relationships" rot="180" type="chevron" r:blip="">
                  <dgm:adjLst>
                    <dgm:adj idx="1" val="0.6231"/>
                  </dgm:adjLst>
                </dgm:shape>
              </dgm:else>
            </dgm:choose>
            <dgm:presOf/>
          </dgm:layoutNode>
          <dgm:layoutNode name="spChevron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  <dgm:choose name="Name31">
          <dgm:if name="Name32" axis="root ch" ptType="all node" func="cnt" op="equ" val="2">
            <dgm:layoutNode name="overlap">
              <dgm:alg type="sp"/>
              <dgm:shape xmlns:r="http://schemas.openxmlformats.org/officeDocument/2006/relationships" r:blip="">
                <dgm:adjLst/>
              </dgm:shape>
              <dgm:presOf/>
            </dgm:layoutNode>
            <dgm:layoutNode name="chevronComposite2" styleLbl="alignImgPlace1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l" for="ch" forName="chevron2"/>
                <dgm:constr type="t" for="ch" forName="chevron2" refType="h" fact="0.1923"/>
                <dgm:constr type="w" for="ch" forName="chevron2" refType="w"/>
                <dgm:constr type="b" for="ch" forName="chevron2" refType="h"/>
                <dgm:constr type="l" for="ch" forName="spChevron2"/>
                <dgm:constr type="t" for="ch" forName="spChevron2"/>
                <dgm:constr type="w" for="ch" forName="spChevron2" refType="w" fact="0.01"/>
                <dgm:constr type="h" for="ch" forName="spChevron2" refType="h" fact="0.01"/>
              </dgm:constrLst>
              <dgm:layoutNode name="chevron2">
                <dgm:alg type="sp"/>
                <dgm:choose name="Name33">
                  <dgm:if name="Name34" func="var" arg="dir" op="equ" val="norm">
                    <dgm:shape xmlns:r="http://schemas.openxmlformats.org/officeDocument/2006/relationships" type="chevron" r:blip="">
                      <dgm:adjLst>
                        <dgm:adj idx="1" val="0.6231"/>
                      </dgm:adjLst>
                    </dgm:shape>
                  </dgm:if>
                  <dgm:else name="Name35">
                    <dgm:shape xmlns:r="http://schemas.openxmlformats.org/officeDocument/2006/relationships" rot="180" type="chevron" r:blip="">
                      <dgm:adjLst>
                        <dgm:adj idx="1" val="0.6231"/>
                      </dgm:adjLst>
                    </dgm:shape>
                  </dgm:else>
                </dgm:choose>
                <dgm:presOf/>
              </dgm:layoutNode>
              <dgm:layoutNode name="spChevron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layoutNode>
          </dgm:if>
          <dgm:else name="Name36"/>
        </dgm:choos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0.16827</cdr:x>
      <cdr:y>0.06911</cdr:y>
    </cdr:from>
    <cdr:to>
      <cdr:x>0.89951</cdr:x>
      <cdr:y>0.19598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967925" y="224099"/>
          <a:ext cx="4206249" cy="41138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sz="1600" b="1" dirty="0">
              <a:solidFill>
                <a:schemeClr val="accent1">
                  <a:lumMod val="50000"/>
                </a:schemeClr>
              </a:solidFill>
              <a:effectLst/>
              <a:latin typeface="Arial Narrow" panose="020B0606020202030204" pitchFamily="34" charset="0"/>
            </a:rPr>
            <a:t>Площади</a:t>
          </a:r>
          <a:r>
            <a:rPr lang="en-US" sz="1600" b="1" dirty="0">
              <a:solidFill>
                <a:schemeClr val="accent1">
                  <a:lumMod val="50000"/>
                </a:schemeClr>
              </a:solidFill>
              <a:effectLst/>
              <a:latin typeface="Arial Narrow" panose="020B0606020202030204" pitchFamily="34" charset="0"/>
            </a:rPr>
            <a:t>/</a:t>
          </a:r>
          <a:r>
            <a:rPr lang="ru-RU" sz="1600" b="1" dirty="0">
              <a:solidFill>
                <a:schemeClr val="accent1">
                  <a:lumMod val="50000"/>
                </a:schemeClr>
              </a:solidFill>
              <a:effectLst/>
              <a:latin typeface="Arial Narrow" panose="020B0606020202030204" pitchFamily="34" charset="0"/>
            </a:rPr>
            <a:t>сроки проведения ВПР (тыс. га)</a:t>
          </a:r>
        </a:p>
      </cdr:txBody>
    </cdr:sp>
  </cdr:relSizeAnchor>
  <cdr:relSizeAnchor xmlns:cdr="http://schemas.openxmlformats.org/drawingml/2006/chartDrawing">
    <cdr:from>
      <cdr:x>0.38382</cdr:x>
      <cdr:y>0.2911</cdr:y>
    </cdr:from>
    <cdr:to>
      <cdr:x>0.67803</cdr:x>
      <cdr:y>0.38921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1655840" y="707958"/>
          <a:ext cx="1269293" cy="23857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200" b="1" dirty="0">
              <a:solidFill>
                <a:schemeClr val="accent1">
                  <a:lumMod val="50000"/>
                </a:schemeClr>
              </a:solidFill>
              <a:effectLst/>
              <a:latin typeface="Arial Narrow" panose="020B0606020202030204" pitchFamily="34" charset="0"/>
            </a:rPr>
            <a:t>Дата </a:t>
          </a:r>
        </a:p>
        <a:p xmlns:a="http://schemas.openxmlformats.org/drawingml/2006/main">
          <a:pPr algn="ctr"/>
          <a:r>
            <a:rPr lang="ru-RU" sz="1200" b="1" dirty="0">
              <a:solidFill>
                <a:schemeClr val="accent1">
                  <a:lumMod val="50000"/>
                </a:schemeClr>
              </a:solidFill>
              <a:effectLst/>
              <a:latin typeface="Arial Narrow" panose="020B0606020202030204" pitchFamily="34" charset="0"/>
            </a:rPr>
            <a:t>окончания ВПР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0.64149</cdr:x>
      <cdr:y>0.11856</cdr:y>
    </cdr:from>
    <cdr:to>
      <cdr:x>0.79712</cdr:x>
      <cdr:y>0.19617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79B4A2D4-C31F-4C8F-AABA-90379B3E10A7}"/>
            </a:ext>
          </a:extLst>
        </cdr:cNvPr>
        <cdr:cNvSpPr txBox="1"/>
      </cdr:nvSpPr>
      <cdr:spPr>
        <a:xfrm xmlns:a="http://schemas.openxmlformats.org/drawingml/2006/main" rot="20568140">
          <a:off x="6667712" y="470135"/>
          <a:ext cx="1617614" cy="30777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vertOverflow="clip" wrap="square" rtlCol="0">
          <a:spAutoFit/>
        </a:bodyPr>
        <a:lstStyle xmlns:a="http://schemas.openxmlformats.org/drawingml/2006/main"/>
        <a:p xmlns:a="http://schemas.openxmlformats.org/drawingml/2006/main">
          <a:pPr algn="l"/>
          <a:r>
            <a:rPr lang="ru-RU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п</a:t>
          </a:r>
          <a:r>
            <a:rPr lang="ru-RU" sz="1400" i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очти в 3 раза</a:t>
          </a:r>
          <a:endParaRPr lang="ru-KZ" sz="1400" i="0" dirty="0" err="1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0.77877</cdr:x>
      <cdr:y>0.0863</cdr:y>
    </cdr:from>
    <cdr:to>
      <cdr:x>0.84213</cdr:x>
      <cdr:y>0.16779</cdr:y>
    </cdr:to>
    <cdr:sp macro="" textlink="">
      <cdr:nvSpPr>
        <cdr:cNvPr id="3" name="TextBox 1">
          <a:extLst xmlns:a="http://schemas.openxmlformats.org/drawingml/2006/main">
            <a:ext uri="{FF2B5EF4-FFF2-40B4-BE49-F238E27FC236}">
              <a16:creationId xmlns:a16="http://schemas.microsoft.com/office/drawing/2014/main" id="{370F0CB3-0A99-4051-AB54-3DF09B9A3038}"/>
            </a:ext>
          </a:extLst>
        </cdr:cNvPr>
        <cdr:cNvSpPr txBox="1"/>
      </cdr:nvSpPr>
      <cdr:spPr>
        <a:xfrm xmlns:a="http://schemas.openxmlformats.org/drawingml/2006/main">
          <a:off x="8094602" y="342224"/>
          <a:ext cx="658591" cy="32316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/>
          <a:r>
            <a:rPr lang="ru-RU" sz="1500" b="1" i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37,4</a:t>
          </a:r>
          <a:endParaRPr lang="ru-KZ" sz="1500" b="1" i="0" dirty="0" err="1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0.58324</cdr:x>
      <cdr:y>0.14244</cdr:y>
    </cdr:from>
    <cdr:to>
      <cdr:x>0.65206</cdr:x>
      <cdr:y>0.22393</cdr:y>
    </cdr:to>
    <cdr:sp macro="" textlink="">
      <cdr:nvSpPr>
        <cdr:cNvPr id="4" name="TextBox 1">
          <a:extLst xmlns:a="http://schemas.openxmlformats.org/drawingml/2006/main">
            <a:ext uri="{FF2B5EF4-FFF2-40B4-BE49-F238E27FC236}">
              <a16:creationId xmlns:a16="http://schemas.microsoft.com/office/drawing/2014/main" id="{F847F10A-23C1-4284-81B6-891F98B23FDB}"/>
            </a:ext>
          </a:extLst>
        </cdr:cNvPr>
        <cdr:cNvSpPr txBox="1"/>
      </cdr:nvSpPr>
      <cdr:spPr>
        <a:xfrm xmlns:a="http://schemas.openxmlformats.org/drawingml/2006/main">
          <a:off x="6062279" y="564834"/>
          <a:ext cx="715280" cy="32316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/>
          <a:r>
            <a:rPr lang="ru-RU" sz="1500" b="1" i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34,7</a:t>
          </a:r>
          <a:endParaRPr lang="ru-KZ" sz="1500" b="1" i="0" dirty="0" err="1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2945659" cy="495427"/>
          </a:xfrm>
          <a:prstGeom prst="rect">
            <a:avLst/>
          </a:prstGeom>
        </p:spPr>
        <p:txBody>
          <a:bodyPr vert="horz" lIns="91017" tIns="45508" rIns="91017" bIns="45508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4" y="1"/>
            <a:ext cx="2945659" cy="495427"/>
          </a:xfrm>
          <a:prstGeom prst="rect">
            <a:avLst/>
          </a:prstGeom>
        </p:spPr>
        <p:txBody>
          <a:bodyPr vert="horz" lIns="91017" tIns="45508" rIns="91017" bIns="45508" rtlCol="0"/>
          <a:lstStyle>
            <a:lvl1pPr algn="r">
              <a:defRPr sz="1200"/>
            </a:lvl1pPr>
          </a:lstStyle>
          <a:p>
            <a:fld id="{AE548275-EB7F-4ED2-B9BC-966B5A869E14}" type="datetimeFigureOut">
              <a:rPr lang="ru-RU" smtClean="0"/>
              <a:pPr/>
              <a:t>11.12.2019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2" y="9378825"/>
            <a:ext cx="2945659" cy="495426"/>
          </a:xfrm>
          <a:prstGeom prst="rect">
            <a:avLst/>
          </a:prstGeom>
        </p:spPr>
        <p:txBody>
          <a:bodyPr vert="horz" lIns="91017" tIns="45508" rIns="91017" bIns="45508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3"/>
          </p:nvPr>
        </p:nvSpPr>
        <p:spPr>
          <a:xfrm>
            <a:off x="3850444" y="9378825"/>
            <a:ext cx="2945659" cy="495426"/>
          </a:xfrm>
          <a:prstGeom prst="rect">
            <a:avLst/>
          </a:prstGeom>
        </p:spPr>
        <p:txBody>
          <a:bodyPr vert="horz" lIns="91017" tIns="45508" rIns="91017" bIns="45508" rtlCol="0" anchor="b"/>
          <a:lstStyle>
            <a:lvl1pPr algn="r">
              <a:defRPr sz="1200"/>
            </a:lvl1pPr>
          </a:lstStyle>
          <a:p>
            <a:fld id="{BE2C7F52-0192-4F22-8A2B-7940A35CC6C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989313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2945659" cy="495427"/>
          </a:xfrm>
          <a:prstGeom prst="rect">
            <a:avLst/>
          </a:prstGeom>
        </p:spPr>
        <p:txBody>
          <a:bodyPr vert="horz" lIns="91017" tIns="45508" rIns="91017" bIns="45508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4" y="1"/>
            <a:ext cx="2945659" cy="495427"/>
          </a:xfrm>
          <a:prstGeom prst="rect">
            <a:avLst/>
          </a:prstGeom>
        </p:spPr>
        <p:txBody>
          <a:bodyPr vert="horz" lIns="91017" tIns="45508" rIns="91017" bIns="45508" rtlCol="0"/>
          <a:lstStyle>
            <a:lvl1pPr algn="r">
              <a:defRPr sz="1200"/>
            </a:lvl1pPr>
          </a:lstStyle>
          <a:p>
            <a:fld id="{FD4190EE-05A2-491A-A144-44200E2E09D2}" type="datetimeFigureOut">
              <a:rPr lang="ru-RU" smtClean="0"/>
              <a:pPr/>
              <a:t>11.12.2019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35075"/>
            <a:ext cx="5921375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017" tIns="45508" rIns="91017" bIns="45508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51984"/>
            <a:ext cx="5438140" cy="3887985"/>
          </a:xfrm>
          <a:prstGeom prst="rect">
            <a:avLst/>
          </a:prstGeom>
        </p:spPr>
        <p:txBody>
          <a:bodyPr vert="horz" lIns="91017" tIns="45508" rIns="91017" bIns="45508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2" y="9378825"/>
            <a:ext cx="2945659" cy="495426"/>
          </a:xfrm>
          <a:prstGeom prst="rect">
            <a:avLst/>
          </a:prstGeom>
        </p:spPr>
        <p:txBody>
          <a:bodyPr vert="horz" lIns="91017" tIns="45508" rIns="91017" bIns="45508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4" y="9378825"/>
            <a:ext cx="2945659" cy="495426"/>
          </a:xfrm>
          <a:prstGeom prst="rect">
            <a:avLst/>
          </a:prstGeom>
        </p:spPr>
        <p:txBody>
          <a:bodyPr vert="horz" lIns="91017" tIns="45508" rIns="91017" bIns="45508" rtlCol="0" anchor="b"/>
          <a:lstStyle>
            <a:lvl1pPr algn="r">
              <a:defRPr sz="1200"/>
            </a:lvl1pPr>
          </a:lstStyle>
          <a:p>
            <a:fld id="{70500453-5DF1-402C-B500-3537D6D9B1F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79658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372986" rtl="0" eaLnBrk="1" latinLnBrk="0" hangingPunct="1">
      <a:defRPr sz="489" kern="1200">
        <a:solidFill>
          <a:schemeClr val="tx1"/>
        </a:solidFill>
        <a:latin typeface="+mn-lt"/>
        <a:ea typeface="+mn-ea"/>
        <a:cs typeface="+mn-cs"/>
      </a:defRPr>
    </a:lvl1pPr>
    <a:lvl2pPr marL="186493" algn="l" defTabSz="372986" rtl="0" eaLnBrk="1" latinLnBrk="0" hangingPunct="1">
      <a:defRPr sz="489" kern="1200">
        <a:solidFill>
          <a:schemeClr val="tx1"/>
        </a:solidFill>
        <a:latin typeface="+mn-lt"/>
        <a:ea typeface="+mn-ea"/>
        <a:cs typeface="+mn-cs"/>
      </a:defRPr>
    </a:lvl2pPr>
    <a:lvl3pPr marL="372986" algn="l" defTabSz="372986" rtl="0" eaLnBrk="1" latinLnBrk="0" hangingPunct="1">
      <a:defRPr sz="489" kern="1200">
        <a:solidFill>
          <a:schemeClr val="tx1"/>
        </a:solidFill>
        <a:latin typeface="+mn-lt"/>
        <a:ea typeface="+mn-ea"/>
        <a:cs typeface="+mn-cs"/>
      </a:defRPr>
    </a:lvl3pPr>
    <a:lvl4pPr marL="559480" algn="l" defTabSz="372986" rtl="0" eaLnBrk="1" latinLnBrk="0" hangingPunct="1">
      <a:defRPr sz="489" kern="1200">
        <a:solidFill>
          <a:schemeClr val="tx1"/>
        </a:solidFill>
        <a:latin typeface="+mn-lt"/>
        <a:ea typeface="+mn-ea"/>
        <a:cs typeface="+mn-cs"/>
      </a:defRPr>
    </a:lvl4pPr>
    <a:lvl5pPr marL="745973" algn="l" defTabSz="372986" rtl="0" eaLnBrk="1" latinLnBrk="0" hangingPunct="1">
      <a:defRPr sz="489" kern="1200">
        <a:solidFill>
          <a:schemeClr val="tx1"/>
        </a:solidFill>
        <a:latin typeface="+mn-lt"/>
        <a:ea typeface="+mn-ea"/>
        <a:cs typeface="+mn-cs"/>
      </a:defRPr>
    </a:lvl5pPr>
    <a:lvl6pPr marL="932466" algn="l" defTabSz="372986" rtl="0" eaLnBrk="1" latinLnBrk="0" hangingPunct="1">
      <a:defRPr sz="489" kern="1200">
        <a:solidFill>
          <a:schemeClr val="tx1"/>
        </a:solidFill>
        <a:latin typeface="+mn-lt"/>
        <a:ea typeface="+mn-ea"/>
        <a:cs typeface="+mn-cs"/>
      </a:defRPr>
    </a:lvl6pPr>
    <a:lvl7pPr marL="1118960" algn="l" defTabSz="372986" rtl="0" eaLnBrk="1" latinLnBrk="0" hangingPunct="1">
      <a:defRPr sz="489" kern="1200">
        <a:solidFill>
          <a:schemeClr val="tx1"/>
        </a:solidFill>
        <a:latin typeface="+mn-lt"/>
        <a:ea typeface="+mn-ea"/>
        <a:cs typeface="+mn-cs"/>
      </a:defRPr>
    </a:lvl7pPr>
    <a:lvl8pPr marL="1305453" algn="l" defTabSz="372986" rtl="0" eaLnBrk="1" latinLnBrk="0" hangingPunct="1">
      <a:defRPr sz="489" kern="1200">
        <a:solidFill>
          <a:schemeClr val="tx1"/>
        </a:solidFill>
        <a:latin typeface="+mn-lt"/>
        <a:ea typeface="+mn-ea"/>
        <a:cs typeface="+mn-cs"/>
      </a:defRPr>
    </a:lvl8pPr>
    <a:lvl9pPr marL="1491947" algn="l" defTabSz="372986" rtl="0" eaLnBrk="1" latinLnBrk="0" hangingPunct="1">
      <a:defRPr sz="489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373242">
              <a:defRPr/>
            </a:pPr>
            <a:fld id="{70500453-5DF1-402C-B500-3537D6D9B1F5}" type="slidenum">
              <a:rPr lang="ru-RU">
                <a:solidFill>
                  <a:prstClr val="black"/>
                </a:solidFill>
                <a:latin typeface="Calibri"/>
              </a:rPr>
              <a:pPr defTabSz="373242">
                <a:defRPr/>
              </a:pPr>
              <a:t>5</a:t>
            </a:fld>
            <a:endParaRPr lang="ru-RU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724593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C971FF-EF28-4195-A575-329446EFAA55}" type="slidenum">
              <a:rPr lang="ru-RU" smtClean="0"/>
              <a:t>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805257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374553">
              <a:defRPr/>
            </a:pPr>
            <a:fld id="{70500453-5DF1-402C-B500-3537D6D9B1F5}" type="slidenum">
              <a:rPr lang="ru-RU">
                <a:solidFill>
                  <a:prstClr val="black"/>
                </a:solidFill>
                <a:latin typeface="Calibri"/>
              </a:rPr>
              <a:pPr defTabSz="374553">
                <a:defRPr/>
              </a:pPr>
              <a:t>11</a:t>
            </a:fld>
            <a:endParaRPr lang="ru-RU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737112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373242">
              <a:defRPr/>
            </a:pPr>
            <a:fld id="{70500453-5DF1-402C-B500-3537D6D9B1F5}" type="slidenum">
              <a:rPr lang="ru-RU">
                <a:solidFill>
                  <a:prstClr val="black"/>
                </a:solidFill>
                <a:latin typeface="Calibri"/>
              </a:rPr>
              <a:pPr defTabSz="373242">
                <a:defRPr/>
              </a:pPr>
              <a:t>12</a:t>
            </a:fld>
            <a:endParaRPr lang="ru-RU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204633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373242">
              <a:defRPr/>
            </a:pPr>
            <a:fld id="{70500453-5DF1-402C-B500-3537D6D9B1F5}" type="slidenum">
              <a:rPr lang="ru-RU">
                <a:solidFill>
                  <a:prstClr val="black"/>
                </a:solidFill>
                <a:latin typeface="Calibri"/>
              </a:rPr>
              <a:pPr defTabSz="373242">
                <a:defRPr/>
              </a:pPr>
              <a:t>13</a:t>
            </a:fld>
            <a:endParaRPr lang="ru-RU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091991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373242">
              <a:defRPr/>
            </a:pPr>
            <a:fld id="{70500453-5DF1-402C-B500-3537D6D9B1F5}" type="slidenum">
              <a:rPr lang="ru-RU">
                <a:solidFill>
                  <a:prstClr val="black"/>
                </a:solidFill>
                <a:latin typeface="Calibri"/>
              </a:rPr>
              <a:pPr defTabSz="373242">
                <a:defRPr/>
              </a:pPr>
              <a:t>14</a:t>
            </a:fld>
            <a:endParaRPr lang="ru-RU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271649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373242">
              <a:defRPr/>
            </a:pPr>
            <a:fld id="{70500453-5DF1-402C-B500-3537D6D9B1F5}" type="slidenum">
              <a:rPr lang="ru-RU">
                <a:solidFill>
                  <a:prstClr val="black"/>
                </a:solidFill>
                <a:latin typeface="Calibri"/>
              </a:rPr>
              <a:pPr defTabSz="373242">
                <a:defRPr/>
              </a:pPr>
              <a:t>15</a:t>
            </a:fld>
            <a:endParaRPr lang="ru-RU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273340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K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500453-5DF1-402C-B500-3537D6D9B1F5}" type="slidenum">
              <a:rPr lang="ru-RU" smtClean="0"/>
              <a:pPr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98204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tags" Target="../tags/tag8.xml"/><Relationship Id="rId7" Type="http://schemas.openxmlformats.org/officeDocument/2006/relationships/oleObject" Target="../embeddings/oleObject7.bin"/><Relationship Id="rId2" Type="http://schemas.openxmlformats.org/officeDocument/2006/relationships/tags" Target="../tags/tag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6.bin"/><Relationship Id="rId4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tags" Target="../tags/tag10.xml"/><Relationship Id="rId7" Type="http://schemas.openxmlformats.org/officeDocument/2006/relationships/oleObject" Target="../embeddings/oleObject9.bin"/><Relationship Id="rId2" Type="http://schemas.openxmlformats.org/officeDocument/2006/relationships/tags" Target="../tags/tag9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8.bin"/><Relationship Id="rId4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tags" Target="../tags/tag12.xml"/><Relationship Id="rId7" Type="http://schemas.openxmlformats.org/officeDocument/2006/relationships/oleObject" Target="../embeddings/oleObject11.bin"/><Relationship Id="rId2" Type="http://schemas.openxmlformats.org/officeDocument/2006/relationships/tags" Target="../tags/tag11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10.bin"/><Relationship Id="rId4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tags" Target="../tags/tag14.xml"/><Relationship Id="rId7" Type="http://schemas.openxmlformats.org/officeDocument/2006/relationships/oleObject" Target="../embeddings/oleObject13.bin"/><Relationship Id="rId2" Type="http://schemas.openxmlformats.org/officeDocument/2006/relationships/tags" Target="../tags/tag13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12.bin"/><Relationship Id="rId4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16.xml"/><Relationship Id="rId7" Type="http://schemas.openxmlformats.org/officeDocument/2006/relationships/oleObject" Target="../embeddings/oleObject15.bin"/><Relationship Id="rId2" Type="http://schemas.openxmlformats.org/officeDocument/2006/relationships/tags" Target="../tags/tag15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14.bin"/><Relationship Id="rId4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18.xml"/><Relationship Id="rId7" Type="http://schemas.openxmlformats.org/officeDocument/2006/relationships/oleObject" Target="../embeddings/oleObject17.bin"/><Relationship Id="rId2" Type="http://schemas.openxmlformats.org/officeDocument/2006/relationships/tags" Target="../tags/tag17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16.bin"/><Relationship Id="rId4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20.xml"/><Relationship Id="rId7" Type="http://schemas.openxmlformats.org/officeDocument/2006/relationships/oleObject" Target="../embeddings/oleObject19.bin"/><Relationship Id="rId2" Type="http://schemas.openxmlformats.org/officeDocument/2006/relationships/tags" Target="../tags/tag19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18.bin"/><Relationship Id="rId4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22.xml"/><Relationship Id="rId7" Type="http://schemas.openxmlformats.org/officeDocument/2006/relationships/oleObject" Target="../embeddings/oleObject21.bin"/><Relationship Id="rId2" Type="http://schemas.openxmlformats.org/officeDocument/2006/relationships/tags" Target="../tags/tag21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20.bin"/><Relationship Id="rId4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3.xml"/><Relationship Id="rId1" Type="http://schemas.openxmlformats.org/officeDocument/2006/relationships/vmlDrawing" Target="../drawings/vmlDrawing10.vml"/><Relationship Id="rId5" Type="http://schemas.openxmlformats.org/officeDocument/2006/relationships/image" Target="../media/image4.emf"/><Relationship Id="rId4" Type="http://schemas.openxmlformats.org/officeDocument/2006/relationships/oleObject" Target="../embeddings/oleObject22.bin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tags" Target="../tags/tag30.xml"/><Relationship Id="rId7" Type="http://schemas.openxmlformats.org/officeDocument/2006/relationships/oleObject" Target="../embeddings/oleObject29.bin"/><Relationship Id="rId2" Type="http://schemas.openxmlformats.org/officeDocument/2006/relationships/tags" Target="../tags/tag29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28.bin"/><Relationship Id="rId4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tags" Target="../tags/tag32.xml"/><Relationship Id="rId7" Type="http://schemas.openxmlformats.org/officeDocument/2006/relationships/oleObject" Target="../embeddings/oleObject31.bin"/><Relationship Id="rId2" Type="http://schemas.openxmlformats.org/officeDocument/2006/relationships/tags" Target="../tags/tag31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30.bin"/><Relationship Id="rId4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tags" Target="../tags/tag34.xml"/><Relationship Id="rId7" Type="http://schemas.openxmlformats.org/officeDocument/2006/relationships/oleObject" Target="../embeddings/oleObject33.bin"/><Relationship Id="rId2" Type="http://schemas.openxmlformats.org/officeDocument/2006/relationships/tags" Target="../tags/tag33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32.bin"/><Relationship Id="rId4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tags" Target="../tags/tag36.xml"/><Relationship Id="rId7" Type="http://schemas.openxmlformats.org/officeDocument/2006/relationships/oleObject" Target="../embeddings/oleObject35.bin"/><Relationship Id="rId2" Type="http://schemas.openxmlformats.org/officeDocument/2006/relationships/tags" Target="../tags/tag35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34.bin"/><Relationship Id="rId4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tags" Target="../tags/tag38.xml"/><Relationship Id="rId7" Type="http://schemas.openxmlformats.org/officeDocument/2006/relationships/oleObject" Target="../embeddings/oleObject37.bin"/><Relationship Id="rId2" Type="http://schemas.openxmlformats.org/officeDocument/2006/relationships/tags" Target="../tags/tag37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36.bin"/><Relationship Id="rId4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tags" Target="../tags/tag40.xml"/><Relationship Id="rId7" Type="http://schemas.openxmlformats.org/officeDocument/2006/relationships/oleObject" Target="../embeddings/oleObject39.bin"/><Relationship Id="rId2" Type="http://schemas.openxmlformats.org/officeDocument/2006/relationships/tags" Target="../tags/tag39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38.bin"/><Relationship Id="rId4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tags" Target="../tags/tag42.xml"/><Relationship Id="rId7" Type="http://schemas.openxmlformats.org/officeDocument/2006/relationships/oleObject" Target="../embeddings/oleObject41.bin"/><Relationship Id="rId2" Type="http://schemas.openxmlformats.org/officeDocument/2006/relationships/tags" Target="../tags/tag41.xml"/><Relationship Id="rId1" Type="http://schemas.openxmlformats.org/officeDocument/2006/relationships/vmlDrawing" Target="../drawings/vmlDrawing18.v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40.bin"/><Relationship Id="rId4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tags" Target="../tags/tag44.xml"/><Relationship Id="rId7" Type="http://schemas.openxmlformats.org/officeDocument/2006/relationships/oleObject" Target="../embeddings/oleObject43.bin"/><Relationship Id="rId2" Type="http://schemas.openxmlformats.org/officeDocument/2006/relationships/tags" Target="../tags/tag43.xml"/><Relationship Id="rId1" Type="http://schemas.openxmlformats.org/officeDocument/2006/relationships/vmlDrawing" Target="../drawings/vmlDrawing19.v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42.bin"/><Relationship Id="rId4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45.xml"/><Relationship Id="rId1" Type="http://schemas.openxmlformats.org/officeDocument/2006/relationships/vmlDrawing" Target="../drawings/vmlDrawing20.vml"/><Relationship Id="rId5" Type="http://schemas.openxmlformats.org/officeDocument/2006/relationships/image" Target="../media/image4.emf"/><Relationship Id="rId4" Type="http://schemas.openxmlformats.org/officeDocument/2006/relationships/oleObject" Target="../embeddings/oleObject44.bin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Облож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736715" y="3136612"/>
            <a:ext cx="7661561" cy="584775"/>
          </a:xfrm>
          <a:prstGeom prst="rect">
            <a:avLst/>
          </a:prstGeom>
        </p:spPr>
        <p:txBody>
          <a:bodyPr wrap="square" anchor="ctr">
            <a:spAutoFit/>
          </a:bodyPr>
          <a:lstStyle>
            <a:lvl1pPr>
              <a:lnSpc>
                <a:spcPct val="100000"/>
              </a:lnSpc>
              <a:defRPr lang="en-GB" sz="3200" b="0" dirty="0">
                <a:solidFill>
                  <a:srgbClr val="2868A4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defTabSz="372986"/>
            <a:r>
              <a:rPr lang="ru-RU" dirty="0"/>
              <a:t>Наименование проекта</a:t>
            </a:r>
            <a:endParaRPr lang="en-GB" dirty="0"/>
          </a:p>
        </p:txBody>
      </p:sp>
      <p:sp>
        <p:nvSpPr>
          <p:cNvPr id="22" name="Подзаголовок 2">
            <a:extLst>
              <a:ext uri="{FF2B5EF4-FFF2-40B4-BE49-F238E27FC236}">
                <a16:creationId xmlns:a16="http://schemas.microsoft.com/office/drawing/2014/main" id="{538DCBED-2335-4678-8F83-B693E2206D5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36715" y="6010331"/>
            <a:ext cx="2539145" cy="306982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lang="en-GB" sz="1600" b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ea typeface="+mj-ea"/>
                <a:cs typeface="Segoe UI Semilight" panose="020B0402040204020203" pitchFamily="34" charset="0"/>
              </a:defRPr>
            </a:lvl1pPr>
          </a:lstStyle>
          <a:p>
            <a:pPr marL="57159" lvl="0" indent="-28575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</a:pPr>
            <a:r>
              <a:rPr lang="ru-RU" dirty="0"/>
              <a:t>Дата</a:t>
            </a:r>
            <a:endParaRPr lang="en-GB" dirty="0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CFD63E91-F7D9-46B4-8EC8-17A318A9C1C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21416" b="29091"/>
          <a:stretch/>
        </p:blipFill>
        <p:spPr>
          <a:xfrm>
            <a:off x="6267636" y="2540000"/>
            <a:ext cx="5924366" cy="431800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819F6FC-AA13-40B6-97AB-56E224DB6E28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4877" y="586715"/>
            <a:ext cx="5259554" cy="807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1431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Наименование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1455541" y="3108007"/>
            <a:ext cx="6165320" cy="489025"/>
          </a:xfrm>
          <a:prstGeom prst="rect">
            <a:avLst/>
          </a:prstGeom>
        </p:spPr>
        <p:txBody>
          <a:bodyPr anchor="ctr"/>
          <a:lstStyle>
            <a:lvl1pPr>
              <a:lnSpc>
                <a:spcPct val="100000"/>
              </a:lnSpc>
              <a:spcAft>
                <a:spcPts val="600"/>
              </a:spcAft>
              <a:defRPr lang="ru-RU" sz="2000" b="0" dirty="0">
                <a:solidFill>
                  <a:srgbClr val="2868A4"/>
                </a:solidFill>
                <a:latin typeface="+mn-lt"/>
              </a:defRPr>
            </a:lvl1pPr>
          </a:lstStyle>
          <a:p>
            <a:pPr marL="0" lvl="0"/>
            <a:r>
              <a:rPr lang="ru-RU" dirty="0"/>
              <a:t>Наименование раздела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5014C988-CF4E-4FB2-B291-F3F7E19AB21B}"/>
              </a:ext>
            </a:extLst>
          </p:cNvPr>
          <p:cNvSpPr/>
          <p:nvPr/>
        </p:nvSpPr>
        <p:spPr>
          <a:xfrm>
            <a:off x="646121" y="517427"/>
            <a:ext cx="10885479" cy="584975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6ED81E5F-D271-492B-8AC5-C6C4F8E7B7D0}"/>
              </a:ext>
            </a:extLst>
          </p:cNvPr>
          <p:cNvSpPr/>
          <p:nvPr/>
        </p:nvSpPr>
        <p:spPr>
          <a:xfrm>
            <a:off x="635959" y="6365081"/>
            <a:ext cx="10903579" cy="77466"/>
          </a:xfrm>
          <a:prstGeom prst="rect">
            <a:avLst/>
          </a:prstGeom>
          <a:solidFill>
            <a:srgbClr val="2562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509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06DC4095-AB42-45E5-9B92-495940244BE1}"/>
              </a:ext>
            </a:extLst>
          </p:cNvPr>
          <p:cNvSpPr/>
          <p:nvPr/>
        </p:nvSpPr>
        <p:spPr>
          <a:xfrm>
            <a:off x="646121" y="517427"/>
            <a:ext cx="10885479" cy="584975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3102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без примечани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100" y="1100"/>
          <a:ext cx="1099" cy="10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3631" name="think-cell Slide" r:id="rId5" imgW="360" imgH="360" progId="">
                  <p:embed/>
                </p:oleObj>
              </mc:Choice>
              <mc:Fallback>
                <p:oleObj name="think-cell Slide" r:id="rId5" imgW="360" imgH="360" progId="">
                  <p:embed/>
                  <p:pic>
                    <p:nvPicPr>
                      <p:cNvPr id="0" name="Picture 89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00" y="1100"/>
                        <a:ext cx="1099" cy="109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226234" y="212889"/>
            <a:ext cx="11702530" cy="565012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marL="0" indent="0" algn="l">
              <a:lnSpc>
                <a:spcPct val="100000"/>
              </a:lnSpc>
              <a:defRPr sz="2400" b="0">
                <a:solidFill>
                  <a:schemeClr val="accent1"/>
                </a:solidFill>
                <a:latin typeface="+mn-lt"/>
                <a:ea typeface="Tahoma" panose="020B0604030504040204" pitchFamily="34" charset="0"/>
                <a:cs typeface="Segoe UI" panose="020B0502040204020203" pitchFamily="34" charset="0"/>
              </a:defRPr>
            </a:lvl1pPr>
          </a:lstStyle>
          <a:p>
            <a:r>
              <a:rPr lang="ru-RU" dirty="0"/>
              <a:t>Месседж</a:t>
            </a:r>
            <a:endParaRPr lang="en-US" dirty="0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1633200" y="6600287"/>
            <a:ext cx="505403" cy="234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accent1"/>
                </a:solidFill>
              </a:defRPr>
            </a:lvl1pPr>
          </a:lstStyle>
          <a:p>
            <a:fld id="{CFCCB99F-92C9-44CB-BFF7-A591374D8AE5}" type="slidenum">
              <a:rPr lang="en-GB" smtClean="0"/>
              <a:pPr/>
              <a:t>‹#›</a:t>
            </a:fld>
            <a:endParaRPr lang="en-GB" dirty="0"/>
          </a:p>
        </p:txBody>
      </p:sp>
      <p:graphicFrame>
        <p:nvGraphicFramePr>
          <p:cNvPr id="10" name="Объект 9" hidden="1"/>
          <p:cNvGraphicFramePr>
            <a:graphicFrameLocks noChangeAspect="1"/>
          </p:cNvGraphicFramePr>
          <p:nvPr>
            <p:custDataLst>
              <p:tags r:id="rId3"/>
            </p:custDataLst>
          </p:nvPr>
        </p:nvGraphicFramePr>
        <p:xfrm>
          <a:off x="1100" y="1100"/>
          <a:ext cx="1099" cy="10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3632" name="think-cell Slide" r:id="rId7" imgW="360" imgH="360" progId="">
                  <p:embed/>
                </p:oleObj>
              </mc:Choice>
              <mc:Fallback>
                <p:oleObj name="think-cell Slide" r:id="rId7" imgW="360" imgH="360" progId="">
                  <p:embed/>
                  <p:pic>
                    <p:nvPicPr>
                      <p:cNvPr id="0" name="Picture 89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00" y="1100"/>
                        <a:ext cx="1099" cy="109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Title Placeholder 1">
            <a:extLst>
              <a:ext uri="{FF2B5EF4-FFF2-40B4-BE49-F238E27FC236}">
                <a16:creationId xmlns:a16="http://schemas.microsoft.com/office/drawing/2014/main" id="{A9A510CB-8117-485C-A61D-580E4393E4CF}"/>
              </a:ext>
            </a:extLst>
          </p:cNvPr>
          <p:cNvSpPr txBox="1">
            <a:spLocks/>
          </p:cNvSpPr>
          <p:nvPr/>
        </p:nvSpPr>
        <p:spPr>
          <a:xfrm>
            <a:off x="-3711" y="6623032"/>
            <a:ext cx="6412131" cy="19396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ru-RU"/>
            </a:defPPr>
            <a:lvl1pPr lvl="0" indent="0" defTabSz="914361">
              <a:lnSpc>
                <a:spcPct val="90000"/>
              </a:lnSpc>
              <a:spcBef>
                <a:spcPct val="0"/>
              </a:spcBef>
              <a:buFont typeface="Segoe UI" panose="020B0502040204020203" pitchFamily="34" charset="0"/>
              <a:buNone/>
              <a:defRPr sz="1050" b="0">
                <a:solidFill>
                  <a:schemeClr val="accent3">
                    <a:lumMod val="20000"/>
                    <a:lumOff val="80000"/>
                  </a:schemeClr>
                </a:solidFill>
                <a:ea typeface="Tahoma" panose="020B0604030504040204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ru-RU" dirty="0">
                <a:solidFill>
                  <a:schemeClr val="accent1"/>
                </a:solidFill>
              </a:rPr>
              <a:t>Предложения по развитию аграрной науки</a:t>
            </a:r>
          </a:p>
        </p:txBody>
      </p:sp>
      <p:sp>
        <p:nvSpPr>
          <p:cNvPr id="12" name="Title Placeholder 1">
            <a:extLst>
              <a:ext uri="{FF2B5EF4-FFF2-40B4-BE49-F238E27FC236}">
                <a16:creationId xmlns:a16="http://schemas.microsoft.com/office/drawing/2014/main" id="{2B8D9500-3F7D-423B-96F2-7C0594184FA2}"/>
              </a:ext>
            </a:extLst>
          </p:cNvPr>
          <p:cNvSpPr txBox="1">
            <a:spLocks/>
          </p:cNvSpPr>
          <p:nvPr/>
        </p:nvSpPr>
        <p:spPr>
          <a:xfrm>
            <a:off x="9495691" y="6623032"/>
            <a:ext cx="2137509" cy="19396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marL="90488" indent="0" algn="l" defTabSz="914361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Tahoma" panose="020B0604030504040204" pitchFamily="34" charset="0"/>
                <a:cs typeface="Segoe UI" panose="020B0502040204020203" pitchFamily="34" charset="0"/>
              </a:defRPr>
            </a:lvl1pPr>
          </a:lstStyle>
          <a:p>
            <a:pPr marL="177800" indent="-177800">
              <a:buFont typeface="Segoe UI" panose="020B0502040204020203" pitchFamily="34" charset="0"/>
              <a:buChar char="©"/>
            </a:pPr>
            <a:r>
              <a:rPr lang="en-US" sz="1050" b="0" dirty="0">
                <a:solidFill>
                  <a:schemeClr val="accent1"/>
                </a:solidFill>
                <a:latin typeface="+mn-lt"/>
              </a:rPr>
              <a:t>Center for Strategic Initiatives</a:t>
            </a:r>
          </a:p>
        </p:txBody>
      </p: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D528B77F-8D31-4953-8A36-D03DC21A43EC}"/>
              </a:ext>
            </a:extLst>
          </p:cNvPr>
          <p:cNvCxnSpPr/>
          <p:nvPr/>
        </p:nvCxnSpPr>
        <p:spPr>
          <a:xfrm>
            <a:off x="0" y="6569474"/>
            <a:ext cx="12197918" cy="0"/>
          </a:xfrm>
          <a:prstGeom prst="line">
            <a:avLst/>
          </a:prstGeom>
          <a:ln w="19050">
            <a:solidFill>
              <a:schemeClr val="accent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8868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489">
          <p15:clr>
            <a:srgbClr val="A4A3A4"/>
          </p15:clr>
        </p15:guide>
        <p15:guide id="2" pos="211">
          <p15:clr>
            <a:srgbClr val="A4A3A4"/>
          </p15:clr>
        </p15:guide>
        <p15:guide id="3" orient="horz" pos="595">
          <p15:clr>
            <a:srgbClr val="A4A3A4"/>
          </p15:clr>
        </p15:guide>
        <p15:guide id="4" pos="7453">
          <p15:clr>
            <a:srgbClr val="A4A3A4"/>
          </p15:clr>
        </p15:guide>
        <p15:guide id="5" orient="horz" pos="3997">
          <p15:clr>
            <a:srgbClr val="A4A3A4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с примечание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100" y="1100"/>
          <a:ext cx="1099" cy="10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4655" name="think-cell Slide" r:id="rId5" imgW="360" imgH="360" progId="">
                  <p:embed/>
                </p:oleObj>
              </mc:Choice>
              <mc:Fallback>
                <p:oleObj name="think-cell Slide" r:id="rId5" imgW="360" imgH="360" progId="">
                  <p:embed/>
                  <p:pic>
                    <p:nvPicPr>
                      <p:cNvPr id="0" name="Picture 89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00" y="1100"/>
                        <a:ext cx="1099" cy="109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226234" y="212889"/>
            <a:ext cx="11702530" cy="565012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marL="0" indent="0" algn="l">
              <a:lnSpc>
                <a:spcPct val="100000"/>
              </a:lnSpc>
              <a:defRPr sz="2400" b="0">
                <a:solidFill>
                  <a:schemeClr val="accent1"/>
                </a:solidFill>
                <a:latin typeface="+mn-lt"/>
                <a:ea typeface="Tahoma" panose="020B0604030504040204" pitchFamily="34" charset="0"/>
                <a:cs typeface="Segoe UI" panose="020B0502040204020203" pitchFamily="34" charset="0"/>
              </a:defRPr>
            </a:lvl1pPr>
          </a:lstStyle>
          <a:p>
            <a:r>
              <a:rPr lang="ru-RU" dirty="0"/>
              <a:t>Месседж</a:t>
            </a:r>
            <a:endParaRPr lang="en-US" dirty="0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1633200" y="6600287"/>
            <a:ext cx="505403" cy="234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accent1"/>
                </a:solidFill>
              </a:defRPr>
            </a:lvl1pPr>
          </a:lstStyle>
          <a:p>
            <a:fld id="{CFCCB99F-92C9-44CB-BFF7-A591374D8AE5}" type="slidenum">
              <a:rPr lang="en-GB" smtClean="0"/>
              <a:pPr/>
              <a:t>‹#›</a:t>
            </a:fld>
            <a:endParaRPr lang="en-GB" dirty="0"/>
          </a:p>
        </p:txBody>
      </p:sp>
      <p:graphicFrame>
        <p:nvGraphicFramePr>
          <p:cNvPr id="10" name="Объект 9" hidden="1"/>
          <p:cNvGraphicFramePr>
            <a:graphicFrameLocks noChangeAspect="1"/>
          </p:cNvGraphicFramePr>
          <p:nvPr>
            <p:custDataLst>
              <p:tags r:id="rId3"/>
            </p:custDataLst>
          </p:nvPr>
        </p:nvGraphicFramePr>
        <p:xfrm>
          <a:off x="1100" y="1100"/>
          <a:ext cx="1099" cy="10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4656" name="think-cell Slide" r:id="rId7" imgW="360" imgH="360" progId="">
                  <p:embed/>
                </p:oleObj>
              </mc:Choice>
              <mc:Fallback>
                <p:oleObj name="think-cell Slide" r:id="rId7" imgW="360" imgH="360" progId="">
                  <p:embed/>
                  <p:pic>
                    <p:nvPicPr>
                      <p:cNvPr id="0" name="Picture 89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00" y="1100"/>
                        <a:ext cx="1099" cy="109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Title Placeholder 1">
            <a:extLst>
              <a:ext uri="{FF2B5EF4-FFF2-40B4-BE49-F238E27FC236}">
                <a16:creationId xmlns:a16="http://schemas.microsoft.com/office/drawing/2014/main" id="{A9A510CB-8117-485C-A61D-580E4393E4CF}"/>
              </a:ext>
            </a:extLst>
          </p:cNvPr>
          <p:cNvSpPr txBox="1">
            <a:spLocks/>
          </p:cNvSpPr>
          <p:nvPr/>
        </p:nvSpPr>
        <p:spPr>
          <a:xfrm>
            <a:off x="-3711" y="6623032"/>
            <a:ext cx="6412131" cy="19396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ru-RU"/>
            </a:defPPr>
            <a:lvl1pPr lvl="0" indent="0" defTabSz="914361">
              <a:lnSpc>
                <a:spcPct val="90000"/>
              </a:lnSpc>
              <a:spcBef>
                <a:spcPct val="0"/>
              </a:spcBef>
              <a:buFont typeface="Segoe UI" panose="020B0502040204020203" pitchFamily="34" charset="0"/>
              <a:buNone/>
              <a:defRPr sz="1050" b="0">
                <a:solidFill>
                  <a:schemeClr val="accent3">
                    <a:lumMod val="20000"/>
                    <a:lumOff val="80000"/>
                  </a:schemeClr>
                </a:solidFill>
                <a:ea typeface="Tahoma" panose="020B0604030504040204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ru-RU" dirty="0">
                <a:solidFill>
                  <a:schemeClr val="accent1"/>
                </a:solidFill>
              </a:rPr>
              <a:t>Предложения по развитию аграрной науки</a:t>
            </a:r>
          </a:p>
        </p:txBody>
      </p:sp>
      <p:sp>
        <p:nvSpPr>
          <p:cNvPr id="12" name="Title Placeholder 1">
            <a:extLst>
              <a:ext uri="{FF2B5EF4-FFF2-40B4-BE49-F238E27FC236}">
                <a16:creationId xmlns:a16="http://schemas.microsoft.com/office/drawing/2014/main" id="{2B8D9500-3F7D-423B-96F2-7C0594184FA2}"/>
              </a:ext>
            </a:extLst>
          </p:cNvPr>
          <p:cNvSpPr txBox="1">
            <a:spLocks/>
          </p:cNvSpPr>
          <p:nvPr/>
        </p:nvSpPr>
        <p:spPr>
          <a:xfrm>
            <a:off x="9495691" y="6623032"/>
            <a:ext cx="2137509" cy="19396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marL="90488" indent="0" algn="l" defTabSz="914361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Tahoma" panose="020B0604030504040204" pitchFamily="34" charset="0"/>
                <a:cs typeface="Segoe UI" panose="020B0502040204020203" pitchFamily="34" charset="0"/>
              </a:defRPr>
            </a:lvl1pPr>
          </a:lstStyle>
          <a:p>
            <a:pPr marL="177800" indent="-177800">
              <a:buFont typeface="Segoe UI" panose="020B0502040204020203" pitchFamily="34" charset="0"/>
              <a:buChar char="©"/>
            </a:pPr>
            <a:r>
              <a:rPr lang="en-US" sz="1050" b="0" dirty="0">
                <a:solidFill>
                  <a:schemeClr val="accent1"/>
                </a:solidFill>
                <a:latin typeface="+mn-lt"/>
              </a:rPr>
              <a:t>Center for Strategic Initiatives</a:t>
            </a:r>
          </a:p>
        </p:txBody>
      </p: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D528B77F-8D31-4953-8A36-D03DC21A43EC}"/>
              </a:ext>
            </a:extLst>
          </p:cNvPr>
          <p:cNvCxnSpPr/>
          <p:nvPr/>
        </p:nvCxnSpPr>
        <p:spPr>
          <a:xfrm>
            <a:off x="0" y="6569474"/>
            <a:ext cx="12197918" cy="0"/>
          </a:xfrm>
          <a:prstGeom prst="line">
            <a:avLst/>
          </a:prstGeom>
          <a:ln w="19050">
            <a:solidFill>
              <a:schemeClr val="accent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Объект 2">
            <a:extLst>
              <a:ext uri="{FF2B5EF4-FFF2-40B4-BE49-F238E27FC236}">
                <a16:creationId xmlns:a16="http://schemas.microsoft.com/office/drawing/2014/main" id="{28DFDB07-A563-4E06-B116-FDE6619E9A71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27824" y="6278682"/>
            <a:ext cx="11803814" cy="2616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Font typeface="Wingdings" panose="05000000000000000000" pitchFamily="2" charset="2"/>
              <a:buNone/>
              <a:defRPr lang="ru-RU" sz="1100" b="0" i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Segoe UI" panose="020B0502040204020203" pitchFamily="34" charset="0"/>
              </a:defRPr>
            </a:lvl1pPr>
            <a:lvl2pPr marL="0" indent="0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None/>
              <a:defRPr lang="ru-RU" sz="1400" b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Segoe UI" panose="020B0502040204020203" pitchFamily="34" charset="0"/>
              </a:defRPr>
            </a:lvl2pPr>
            <a:lvl3pPr marL="0" indent="0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None/>
              <a:defRPr lang="ru-RU" sz="1200" b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Segoe UI" panose="020B0502040204020203" pitchFamily="34" charset="0"/>
              </a:defRPr>
            </a:lvl3pPr>
            <a:lvl4pPr marL="197825" indent="-197825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Char char="§"/>
              <a:defRPr lang="ru-RU" sz="1108" b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4pPr>
            <a:lvl5pPr marL="197825" indent="-197825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Char char="§"/>
              <a:defRPr lang="ru-RU" sz="1108" b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5pPr>
          </a:lstStyle>
          <a:p>
            <a:pPr marL="0" lvl="0" defTabSz="372986"/>
            <a:r>
              <a:rPr lang="ru-RU" dirty="0"/>
              <a:t>*источник или примечание</a:t>
            </a:r>
          </a:p>
        </p:txBody>
      </p:sp>
    </p:spTree>
    <p:extLst>
      <p:ext uri="{BB962C8B-B14F-4D97-AF65-F5344CB8AC3E}">
        <p14:creationId xmlns:p14="http://schemas.microsoft.com/office/powerpoint/2010/main" val="3605489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489">
          <p15:clr>
            <a:srgbClr val="A4A3A4"/>
          </p15:clr>
        </p15:guide>
        <p15:guide id="2" pos="211">
          <p15:clr>
            <a:srgbClr val="A4A3A4"/>
          </p15:clr>
        </p15:guide>
        <p15:guide id="3" orient="horz" pos="595">
          <p15:clr>
            <a:srgbClr val="A4A3A4"/>
          </p15:clr>
        </p15:guide>
        <p15:guide id="4" pos="7453">
          <p15:clr>
            <a:srgbClr val="A4A3A4"/>
          </p15:clr>
        </p15:guide>
        <p15:guide id="5" orient="horz" pos="3997">
          <p15:clr>
            <a:srgbClr val="A4A3A4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Вывод 1 стро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100" y="1100"/>
          <a:ext cx="1099" cy="10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5679" name="think-cell Slide" r:id="rId5" imgW="360" imgH="360" progId="">
                  <p:embed/>
                </p:oleObj>
              </mc:Choice>
              <mc:Fallback>
                <p:oleObj name="think-cell Slide" r:id="rId5" imgW="360" imgH="360" progId="">
                  <p:embed/>
                  <p:pic>
                    <p:nvPicPr>
                      <p:cNvPr id="0" name="Picture 89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00" y="1100"/>
                        <a:ext cx="1099" cy="109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226234" y="212889"/>
            <a:ext cx="11702530" cy="565012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marL="0" indent="0" algn="l">
              <a:lnSpc>
                <a:spcPct val="100000"/>
              </a:lnSpc>
              <a:defRPr sz="2400" b="0">
                <a:solidFill>
                  <a:schemeClr val="accent1"/>
                </a:solidFill>
                <a:latin typeface="+mn-lt"/>
                <a:ea typeface="Tahoma" panose="020B0604030504040204" pitchFamily="34" charset="0"/>
                <a:cs typeface="Segoe UI" panose="020B0502040204020203" pitchFamily="34" charset="0"/>
              </a:defRPr>
            </a:lvl1pPr>
          </a:lstStyle>
          <a:p>
            <a:r>
              <a:rPr lang="ru-RU" dirty="0"/>
              <a:t>Месседж</a:t>
            </a:r>
            <a:endParaRPr lang="en-US" dirty="0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1633200" y="6600287"/>
            <a:ext cx="505403" cy="234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accent1"/>
                </a:solidFill>
              </a:defRPr>
            </a:lvl1pPr>
          </a:lstStyle>
          <a:p>
            <a:fld id="{CFCCB99F-92C9-44CB-BFF7-A591374D8AE5}" type="slidenum">
              <a:rPr lang="en-GB" smtClean="0"/>
              <a:pPr/>
              <a:t>‹#›</a:t>
            </a:fld>
            <a:endParaRPr lang="en-GB" dirty="0"/>
          </a:p>
        </p:txBody>
      </p:sp>
      <p:graphicFrame>
        <p:nvGraphicFramePr>
          <p:cNvPr id="10" name="Объект 9" hidden="1"/>
          <p:cNvGraphicFramePr>
            <a:graphicFrameLocks noChangeAspect="1"/>
          </p:cNvGraphicFramePr>
          <p:nvPr>
            <p:custDataLst>
              <p:tags r:id="rId3"/>
            </p:custDataLst>
          </p:nvPr>
        </p:nvGraphicFramePr>
        <p:xfrm>
          <a:off x="1100" y="1100"/>
          <a:ext cx="1099" cy="10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5680" name="think-cell Slide" r:id="rId7" imgW="360" imgH="360" progId="">
                  <p:embed/>
                </p:oleObj>
              </mc:Choice>
              <mc:Fallback>
                <p:oleObj name="think-cell Slide" r:id="rId7" imgW="360" imgH="360" progId="">
                  <p:embed/>
                  <p:pic>
                    <p:nvPicPr>
                      <p:cNvPr id="0" name="Picture 89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00" y="1100"/>
                        <a:ext cx="1099" cy="109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Title Placeholder 1">
            <a:extLst>
              <a:ext uri="{FF2B5EF4-FFF2-40B4-BE49-F238E27FC236}">
                <a16:creationId xmlns:a16="http://schemas.microsoft.com/office/drawing/2014/main" id="{A9A510CB-8117-485C-A61D-580E4393E4CF}"/>
              </a:ext>
            </a:extLst>
          </p:cNvPr>
          <p:cNvSpPr txBox="1">
            <a:spLocks/>
          </p:cNvSpPr>
          <p:nvPr/>
        </p:nvSpPr>
        <p:spPr>
          <a:xfrm>
            <a:off x="-3711" y="6623032"/>
            <a:ext cx="6412131" cy="19396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ru-RU"/>
            </a:defPPr>
            <a:lvl1pPr lvl="0" indent="0" defTabSz="914361">
              <a:lnSpc>
                <a:spcPct val="90000"/>
              </a:lnSpc>
              <a:spcBef>
                <a:spcPct val="0"/>
              </a:spcBef>
              <a:buFont typeface="Segoe UI" panose="020B0502040204020203" pitchFamily="34" charset="0"/>
              <a:buNone/>
              <a:defRPr sz="1050" b="0">
                <a:solidFill>
                  <a:schemeClr val="accent3">
                    <a:lumMod val="20000"/>
                    <a:lumOff val="80000"/>
                  </a:schemeClr>
                </a:solidFill>
                <a:ea typeface="Tahoma" panose="020B0604030504040204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ru-RU" dirty="0">
                <a:solidFill>
                  <a:schemeClr val="accent1"/>
                </a:solidFill>
              </a:rPr>
              <a:t>Предложения по развитию аграрной науки</a:t>
            </a:r>
          </a:p>
        </p:txBody>
      </p:sp>
      <p:sp>
        <p:nvSpPr>
          <p:cNvPr id="12" name="Title Placeholder 1">
            <a:extLst>
              <a:ext uri="{FF2B5EF4-FFF2-40B4-BE49-F238E27FC236}">
                <a16:creationId xmlns:a16="http://schemas.microsoft.com/office/drawing/2014/main" id="{2B8D9500-3F7D-423B-96F2-7C0594184FA2}"/>
              </a:ext>
            </a:extLst>
          </p:cNvPr>
          <p:cNvSpPr txBox="1">
            <a:spLocks/>
          </p:cNvSpPr>
          <p:nvPr/>
        </p:nvSpPr>
        <p:spPr>
          <a:xfrm>
            <a:off x="9495691" y="6623032"/>
            <a:ext cx="2137509" cy="19396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marL="90488" indent="0" algn="l" defTabSz="914361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Tahoma" panose="020B0604030504040204" pitchFamily="34" charset="0"/>
                <a:cs typeface="Segoe UI" panose="020B0502040204020203" pitchFamily="34" charset="0"/>
              </a:defRPr>
            </a:lvl1pPr>
          </a:lstStyle>
          <a:p>
            <a:pPr marL="177800" indent="-177800">
              <a:buFont typeface="Segoe UI" panose="020B0502040204020203" pitchFamily="34" charset="0"/>
              <a:buChar char="©"/>
            </a:pPr>
            <a:r>
              <a:rPr lang="en-US" sz="1050" b="0" dirty="0">
                <a:solidFill>
                  <a:schemeClr val="accent1"/>
                </a:solidFill>
                <a:latin typeface="+mn-lt"/>
              </a:rPr>
              <a:t>Center for Strategic Initiatives</a:t>
            </a:r>
          </a:p>
        </p:txBody>
      </p: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D528B77F-8D31-4953-8A36-D03DC21A43EC}"/>
              </a:ext>
            </a:extLst>
          </p:cNvPr>
          <p:cNvCxnSpPr/>
          <p:nvPr/>
        </p:nvCxnSpPr>
        <p:spPr>
          <a:xfrm>
            <a:off x="0" y="6569474"/>
            <a:ext cx="12197918" cy="0"/>
          </a:xfrm>
          <a:prstGeom prst="line">
            <a:avLst/>
          </a:prstGeom>
          <a:ln w="19050">
            <a:solidFill>
              <a:schemeClr val="accent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Объект 2">
            <a:extLst>
              <a:ext uri="{FF2B5EF4-FFF2-40B4-BE49-F238E27FC236}">
                <a16:creationId xmlns:a16="http://schemas.microsoft.com/office/drawing/2014/main" id="{941AD563-81FE-4EC0-A756-17D5F37BF44D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244286" y="5891812"/>
            <a:ext cx="11660092" cy="607637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ru-RU" sz="1700" b="1" smtClean="0">
                <a:solidFill>
                  <a:schemeClr val="accent1"/>
                </a:solidFill>
                <a:latin typeface="+mj-lt"/>
                <a:cs typeface="Segoe UI" panose="020B0502040204020203" pitchFamily="34" charset="0"/>
              </a:defRPr>
            </a:lvl1pPr>
            <a:lvl2pPr marL="0" indent="0">
              <a:lnSpc>
                <a:spcPct val="100000"/>
              </a:lnSpc>
              <a:buNone/>
              <a:defRPr lang="ru-RU" sz="1108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2pPr>
            <a:lvl3pPr marL="144396" indent="0">
              <a:lnSpc>
                <a:spcPct val="100000"/>
              </a:lnSpc>
              <a:buNone/>
              <a:defRPr lang="ru-RU" sz="1108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3pPr>
            <a:lvl4pPr marL="330890" indent="0">
              <a:lnSpc>
                <a:spcPct val="100000"/>
              </a:lnSpc>
              <a:buNone/>
              <a:defRPr lang="ru-RU" sz="1108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4pPr>
            <a:lvl5pPr marL="517383" indent="0">
              <a:lnSpc>
                <a:spcPct val="100000"/>
              </a:lnSpc>
              <a:buNone/>
              <a:defRPr lang="ru-RU" sz="1108" b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5pPr>
          </a:lstStyle>
          <a:p>
            <a:pPr marL="0" lvl="0" defTabSz="372986"/>
            <a:r>
              <a:rPr lang="ru-RU" dirty="0"/>
              <a:t>Вывод в одну строку</a:t>
            </a:r>
          </a:p>
        </p:txBody>
      </p:sp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D580147E-A302-4CBD-9AA2-E85138DFFB4B}"/>
              </a:ext>
            </a:extLst>
          </p:cNvPr>
          <p:cNvCxnSpPr>
            <a:cxnSpLocks/>
          </p:cNvCxnSpPr>
          <p:nvPr/>
        </p:nvCxnSpPr>
        <p:spPr>
          <a:xfrm>
            <a:off x="-14068" y="5818490"/>
            <a:ext cx="1219705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Объект 2">
            <a:extLst>
              <a:ext uri="{FF2B5EF4-FFF2-40B4-BE49-F238E27FC236}">
                <a16:creationId xmlns:a16="http://schemas.microsoft.com/office/drawing/2014/main" id="{16CEC121-FEF0-4D4E-9C80-6E2185C3F1C8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25873" y="5527513"/>
            <a:ext cx="12006799" cy="2616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lvl1pPr marL="0" indent="0" defTabSz="372986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Font typeface="Wingdings" panose="05000000000000000000" pitchFamily="2" charset="2"/>
              <a:buNone/>
              <a:defRPr lang="ru-RU" sz="1100" b="0" i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Segoe UI" panose="020B0502040204020203" pitchFamily="34" charset="0"/>
              </a:defRPr>
            </a:lvl1pPr>
            <a:lvl2pPr marL="0" indent="0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None/>
              <a:defRPr lang="ru-RU" sz="1400" b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Segoe UI" panose="020B0502040204020203" pitchFamily="34" charset="0"/>
              </a:defRPr>
            </a:lvl2pPr>
            <a:lvl3pPr marL="0" indent="0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None/>
              <a:defRPr lang="ru-RU" sz="1200" b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Segoe UI" panose="020B0502040204020203" pitchFamily="34" charset="0"/>
              </a:defRPr>
            </a:lvl3pPr>
            <a:lvl4pPr marL="197825" indent="-197825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Char char="§"/>
              <a:defRPr lang="ru-RU" sz="1108" b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4pPr>
            <a:lvl5pPr marL="197825" indent="-197825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Char char="§"/>
              <a:defRPr lang="ru-RU" sz="1108" b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5pPr>
          </a:lstStyle>
          <a:p>
            <a:pPr marL="0" lvl="0" defTabSz="372986"/>
            <a:r>
              <a:rPr lang="ru-RU" dirty="0"/>
              <a:t>*источник или примечание</a:t>
            </a:r>
          </a:p>
        </p:txBody>
      </p:sp>
    </p:spTree>
    <p:extLst>
      <p:ext uri="{BB962C8B-B14F-4D97-AF65-F5344CB8AC3E}">
        <p14:creationId xmlns:p14="http://schemas.microsoft.com/office/powerpoint/2010/main" val="3428326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489">
          <p15:clr>
            <a:srgbClr val="A4A3A4"/>
          </p15:clr>
        </p15:guide>
        <p15:guide id="2" pos="211">
          <p15:clr>
            <a:srgbClr val="A4A3A4"/>
          </p15:clr>
        </p15:guide>
        <p15:guide id="3" orient="horz" pos="595">
          <p15:clr>
            <a:srgbClr val="A4A3A4"/>
          </p15:clr>
        </p15:guide>
        <p15:guide id="4" pos="7453">
          <p15:clr>
            <a:srgbClr val="A4A3A4"/>
          </p15:clr>
        </p15:guide>
        <p15:guide id="5" orient="horz" pos="3997">
          <p15:clr>
            <a:srgbClr val="A4A3A4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вывод 2 стро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100" y="1100"/>
          <a:ext cx="1099" cy="10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6703" name="think-cell Slide" r:id="rId5" imgW="360" imgH="360" progId="">
                  <p:embed/>
                </p:oleObj>
              </mc:Choice>
              <mc:Fallback>
                <p:oleObj name="think-cell Slide" r:id="rId5" imgW="360" imgH="360" progId="">
                  <p:embed/>
                  <p:pic>
                    <p:nvPicPr>
                      <p:cNvPr id="0" name="Picture 89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00" y="1100"/>
                        <a:ext cx="1099" cy="109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226234" y="212889"/>
            <a:ext cx="11702530" cy="565012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marL="0" indent="0" algn="l">
              <a:lnSpc>
                <a:spcPct val="100000"/>
              </a:lnSpc>
              <a:defRPr sz="2400" b="0">
                <a:solidFill>
                  <a:schemeClr val="accent1"/>
                </a:solidFill>
                <a:latin typeface="+mn-lt"/>
                <a:ea typeface="Tahoma" panose="020B0604030504040204" pitchFamily="34" charset="0"/>
                <a:cs typeface="Segoe UI" panose="020B0502040204020203" pitchFamily="34" charset="0"/>
              </a:defRPr>
            </a:lvl1pPr>
          </a:lstStyle>
          <a:p>
            <a:r>
              <a:rPr lang="ru-RU" dirty="0"/>
              <a:t>Месседж</a:t>
            </a:r>
            <a:endParaRPr lang="en-US" dirty="0"/>
          </a:p>
        </p:txBody>
      </p:sp>
      <p:graphicFrame>
        <p:nvGraphicFramePr>
          <p:cNvPr id="10" name="Объект 9" hidden="1"/>
          <p:cNvGraphicFramePr>
            <a:graphicFrameLocks noChangeAspect="1"/>
          </p:cNvGraphicFramePr>
          <p:nvPr>
            <p:custDataLst>
              <p:tags r:id="rId3"/>
            </p:custDataLst>
          </p:nvPr>
        </p:nvGraphicFramePr>
        <p:xfrm>
          <a:off x="1100" y="1100"/>
          <a:ext cx="1099" cy="10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6704" name="think-cell Slide" r:id="rId7" imgW="360" imgH="360" progId="">
                  <p:embed/>
                </p:oleObj>
              </mc:Choice>
              <mc:Fallback>
                <p:oleObj name="think-cell Slide" r:id="rId7" imgW="360" imgH="360" progId="">
                  <p:embed/>
                  <p:pic>
                    <p:nvPicPr>
                      <p:cNvPr id="0" name="Picture 89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00" y="1100"/>
                        <a:ext cx="1099" cy="109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Объект 2">
            <a:extLst>
              <a:ext uri="{FF2B5EF4-FFF2-40B4-BE49-F238E27FC236}">
                <a16:creationId xmlns:a16="http://schemas.microsoft.com/office/drawing/2014/main" id="{C33FD970-5571-46D1-A366-E8BF79461626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244286" y="5672995"/>
            <a:ext cx="11660092" cy="806322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ru-RU" sz="1700" b="1" smtClean="0">
                <a:solidFill>
                  <a:schemeClr val="accent1"/>
                </a:solidFill>
                <a:latin typeface="+mj-lt"/>
                <a:cs typeface="Segoe UI" panose="020B0502040204020203" pitchFamily="34" charset="0"/>
              </a:defRPr>
            </a:lvl1pPr>
            <a:lvl2pPr marL="0" indent="0">
              <a:lnSpc>
                <a:spcPct val="100000"/>
              </a:lnSpc>
              <a:buNone/>
              <a:defRPr lang="ru-RU" sz="1108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2pPr>
            <a:lvl3pPr marL="144396" indent="0">
              <a:lnSpc>
                <a:spcPct val="100000"/>
              </a:lnSpc>
              <a:buNone/>
              <a:defRPr lang="ru-RU" sz="1108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3pPr>
            <a:lvl4pPr marL="330890" indent="0">
              <a:lnSpc>
                <a:spcPct val="100000"/>
              </a:lnSpc>
              <a:buNone/>
              <a:defRPr lang="ru-RU" sz="1108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4pPr>
            <a:lvl5pPr marL="517383" indent="0">
              <a:lnSpc>
                <a:spcPct val="100000"/>
              </a:lnSpc>
              <a:buNone/>
              <a:defRPr lang="ru-RU" sz="1108" b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5pPr>
          </a:lstStyle>
          <a:p>
            <a:pPr marL="0" lvl="0" defTabSz="372986"/>
            <a:r>
              <a:rPr lang="ru-RU" dirty="0"/>
              <a:t>Вывод в две строки</a:t>
            </a:r>
          </a:p>
        </p:txBody>
      </p:sp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id="{5D27D441-14B8-4671-B0C1-04372B0F3262}"/>
              </a:ext>
            </a:extLst>
          </p:cNvPr>
          <p:cNvCxnSpPr>
            <a:cxnSpLocks/>
          </p:cNvCxnSpPr>
          <p:nvPr/>
        </p:nvCxnSpPr>
        <p:spPr>
          <a:xfrm>
            <a:off x="-14068" y="5588040"/>
            <a:ext cx="1219705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Объект 2">
            <a:extLst>
              <a:ext uri="{FF2B5EF4-FFF2-40B4-BE49-F238E27FC236}">
                <a16:creationId xmlns:a16="http://schemas.microsoft.com/office/drawing/2014/main" id="{B53733B7-13FF-4846-8C3F-EA867365BEC5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25874" y="5299788"/>
            <a:ext cx="12013726" cy="2616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lvl1pPr marL="0" indent="0" defTabSz="372986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Font typeface="Wingdings" panose="05000000000000000000" pitchFamily="2" charset="2"/>
              <a:buNone/>
              <a:defRPr lang="ru-RU" sz="1100" b="0" i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Segoe UI" panose="020B0502040204020203" pitchFamily="34" charset="0"/>
              </a:defRPr>
            </a:lvl1pPr>
            <a:lvl2pPr marL="0" indent="0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None/>
              <a:defRPr lang="ru-RU" sz="1400" b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Segoe UI" panose="020B0502040204020203" pitchFamily="34" charset="0"/>
              </a:defRPr>
            </a:lvl2pPr>
            <a:lvl3pPr marL="0" indent="0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None/>
              <a:defRPr lang="ru-RU" sz="1200" b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Segoe UI" panose="020B0502040204020203" pitchFamily="34" charset="0"/>
              </a:defRPr>
            </a:lvl3pPr>
            <a:lvl4pPr marL="197825" indent="-197825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Char char="§"/>
              <a:defRPr lang="ru-RU" sz="1108" b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4pPr>
            <a:lvl5pPr marL="197825" indent="-197825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Char char="§"/>
              <a:defRPr lang="ru-RU" sz="1108" b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5pPr>
          </a:lstStyle>
          <a:p>
            <a:pPr marL="0" lvl="0" defTabSz="372986"/>
            <a:r>
              <a:rPr lang="ru-RU" dirty="0"/>
              <a:t>*источник или примечание</a:t>
            </a:r>
          </a:p>
        </p:txBody>
      </p:sp>
      <p:sp>
        <p:nvSpPr>
          <p:cNvPr id="13" name="Номер слайда 5">
            <a:extLst>
              <a:ext uri="{FF2B5EF4-FFF2-40B4-BE49-F238E27FC236}">
                <a16:creationId xmlns:a16="http://schemas.microsoft.com/office/drawing/2014/main" id="{C07EA95C-9312-4964-8AB3-4D0F16B931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33200" y="6600287"/>
            <a:ext cx="505403" cy="234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accent1"/>
                </a:solidFill>
              </a:defRPr>
            </a:lvl1pPr>
          </a:lstStyle>
          <a:p>
            <a:fld id="{CFCCB99F-92C9-44CB-BFF7-A591374D8AE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504DCB5C-2929-4940-84CB-D8809A986AB6}"/>
              </a:ext>
            </a:extLst>
          </p:cNvPr>
          <p:cNvSpPr txBox="1">
            <a:spLocks/>
          </p:cNvSpPr>
          <p:nvPr/>
        </p:nvSpPr>
        <p:spPr>
          <a:xfrm>
            <a:off x="-3711" y="6623032"/>
            <a:ext cx="6412131" cy="19396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ru-RU"/>
            </a:defPPr>
            <a:lvl1pPr lvl="0" indent="0" defTabSz="914361">
              <a:lnSpc>
                <a:spcPct val="90000"/>
              </a:lnSpc>
              <a:spcBef>
                <a:spcPct val="0"/>
              </a:spcBef>
              <a:buFont typeface="Segoe UI" panose="020B0502040204020203" pitchFamily="34" charset="0"/>
              <a:buNone/>
              <a:defRPr sz="1050" b="0">
                <a:solidFill>
                  <a:schemeClr val="accent3">
                    <a:lumMod val="20000"/>
                    <a:lumOff val="80000"/>
                  </a:schemeClr>
                </a:solidFill>
                <a:ea typeface="Tahoma" panose="020B0604030504040204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ru-RU" dirty="0">
                <a:solidFill>
                  <a:schemeClr val="accent1"/>
                </a:solidFill>
              </a:rPr>
              <a:t>Предложения по развитию аграрной науки</a:t>
            </a:r>
          </a:p>
        </p:txBody>
      </p:sp>
      <p:sp>
        <p:nvSpPr>
          <p:cNvPr id="16" name="Title Placeholder 1">
            <a:extLst>
              <a:ext uri="{FF2B5EF4-FFF2-40B4-BE49-F238E27FC236}">
                <a16:creationId xmlns:a16="http://schemas.microsoft.com/office/drawing/2014/main" id="{9D42BF7B-1E10-4F5D-B182-6858EE14BC37}"/>
              </a:ext>
            </a:extLst>
          </p:cNvPr>
          <p:cNvSpPr txBox="1">
            <a:spLocks/>
          </p:cNvSpPr>
          <p:nvPr/>
        </p:nvSpPr>
        <p:spPr>
          <a:xfrm>
            <a:off x="9495691" y="6623032"/>
            <a:ext cx="2137509" cy="19396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marL="90488" indent="0" algn="l" defTabSz="914361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Tahoma" panose="020B0604030504040204" pitchFamily="34" charset="0"/>
                <a:cs typeface="Segoe UI" panose="020B0502040204020203" pitchFamily="34" charset="0"/>
              </a:defRPr>
            </a:lvl1pPr>
          </a:lstStyle>
          <a:p>
            <a:pPr marL="177800" indent="-177800">
              <a:buFont typeface="Segoe UI" panose="020B0502040204020203" pitchFamily="34" charset="0"/>
              <a:buChar char="©"/>
            </a:pPr>
            <a:r>
              <a:rPr lang="en-US" sz="1050" b="0" dirty="0">
                <a:solidFill>
                  <a:schemeClr val="accent1"/>
                </a:solidFill>
                <a:latin typeface="+mn-lt"/>
              </a:rPr>
              <a:t>Center for Strategic Initiatives</a:t>
            </a:r>
          </a:p>
        </p:txBody>
      </p: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145C1714-B250-482C-9A0A-D27FBF15E43D}"/>
              </a:ext>
            </a:extLst>
          </p:cNvPr>
          <p:cNvCxnSpPr/>
          <p:nvPr/>
        </p:nvCxnSpPr>
        <p:spPr>
          <a:xfrm>
            <a:off x="0" y="6569474"/>
            <a:ext cx="12197918" cy="0"/>
          </a:xfrm>
          <a:prstGeom prst="line">
            <a:avLst/>
          </a:prstGeom>
          <a:ln w="19050">
            <a:solidFill>
              <a:schemeClr val="accent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81958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489">
          <p15:clr>
            <a:srgbClr val="A4A3A4"/>
          </p15:clr>
        </p15:guide>
        <p15:guide id="2" pos="211">
          <p15:clr>
            <a:srgbClr val="A4A3A4"/>
          </p15:clr>
        </p15:guide>
        <p15:guide id="3" orient="horz" pos="595">
          <p15:clr>
            <a:srgbClr val="A4A3A4"/>
          </p15:clr>
        </p15:guide>
        <p15:guide id="4" pos="7453">
          <p15:clr>
            <a:srgbClr val="A4A3A4"/>
          </p15:clr>
        </p15:guide>
        <p15:guide id="5" orient="horz" pos="3339">
          <p15:clr>
            <a:srgbClr val="A4A3A4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вывод 3 и более стр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100" y="1100"/>
          <a:ext cx="1099" cy="10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7727" name="think-cell Slide" r:id="rId5" imgW="360" imgH="360" progId="">
                  <p:embed/>
                </p:oleObj>
              </mc:Choice>
              <mc:Fallback>
                <p:oleObj name="think-cell Slide" r:id="rId5" imgW="360" imgH="360" progId="">
                  <p:embed/>
                  <p:pic>
                    <p:nvPicPr>
                      <p:cNvPr id="0" name="Picture 89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00" y="1100"/>
                        <a:ext cx="1099" cy="109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226234" y="212889"/>
            <a:ext cx="11702530" cy="565012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marL="0" indent="0" algn="l">
              <a:lnSpc>
                <a:spcPct val="100000"/>
              </a:lnSpc>
              <a:defRPr sz="2400" b="0">
                <a:solidFill>
                  <a:schemeClr val="accent1"/>
                </a:solidFill>
                <a:latin typeface="+mn-lt"/>
                <a:ea typeface="Tahoma" panose="020B0604030504040204" pitchFamily="34" charset="0"/>
                <a:cs typeface="Segoe UI" panose="020B0502040204020203" pitchFamily="34" charset="0"/>
              </a:defRPr>
            </a:lvl1pPr>
          </a:lstStyle>
          <a:p>
            <a:r>
              <a:rPr lang="ru-RU" dirty="0"/>
              <a:t>Месседж</a:t>
            </a:r>
            <a:endParaRPr lang="en-US" dirty="0"/>
          </a:p>
        </p:txBody>
      </p:sp>
      <p:graphicFrame>
        <p:nvGraphicFramePr>
          <p:cNvPr id="10" name="Объект 9" hidden="1"/>
          <p:cNvGraphicFramePr>
            <a:graphicFrameLocks noChangeAspect="1"/>
          </p:cNvGraphicFramePr>
          <p:nvPr>
            <p:custDataLst>
              <p:tags r:id="rId3"/>
            </p:custDataLst>
          </p:nvPr>
        </p:nvGraphicFramePr>
        <p:xfrm>
          <a:off x="1100" y="1100"/>
          <a:ext cx="1099" cy="10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7728" name="think-cell Slide" r:id="rId7" imgW="360" imgH="360" progId="">
                  <p:embed/>
                </p:oleObj>
              </mc:Choice>
              <mc:Fallback>
                <p:oleObj name="think-cell Slide" r:id="rId7" imgW="360" imgH="360" progId="">
                  <p:embed/>
                  <p:pic>
                    <p:nvPicPr>
                      <p:cNvPr id="0" name="Picture 89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00" y="1100"/>
                        <a:ext cx="1099" cy="109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Объект 2">
            <a:extLst>
              <a:ext uri="{FF2B5EF4-FFF2-40B4-BE49-F238E27FC236}">
                <a16:creationId xmlns:a16="http://schemas.microsoft.com/office/drawing/2014/main" id="{C33FD970-5571-46D1-A366-E8BF79461626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244286" y="5478597"/>
            <a:ext cx="11660092" cy="100072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ru-RU" sz="1700" b="1" smtClean="0">
                <a:solidFill>
                  <a:schemeClr val="accent1"/>
                </a:solidFill>
                <a:latin typeface="+mj-lt"/>
                <a:cs typeface="Segoe UI" panose="020B0502040204020203" pitchFamily="34" charset="0"/>
              </a:defRPr>
            </a:lvl1pPr>
            <a:lvl2pPr marL="0" indent="0">
              <a:lnSpc>
                <a:spcPct val="100000"/>
              </a:lnSpc>
              <a:buNone/>
              <a:defRPr lang="ru-RU" sz="1108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2pPr>
            <a:lvl3pPr marL="144396" indent="0">
              <a:lnSpc>
                <a:spcPct val="100000"/>
              </a:lnSpc>
              <a:buNone/>
              <a:defRPr lang="ru-RU" sz="1108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3pPr>
            <a:lvl4pPr marL="330890" indent="0">
              <a:lnSpc>
                <a:spcPct val="100000"/>
              </a:lnSpc>
              <a:buNone/>
              <a:defRPr lang="ru-RU" sz="1108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4pPr>
            <a:lvl5pPr marL="517383" indent="0">
              <a:lnSpc>
                <a:spcPct val="100000"/>
              </a:lnSpc>
              <a:buNone/>
              <a:defRPr lang="ru-RU" sz="1108" b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5pPr>
          </a:lstStyle>
          <a:p>
            <a:pPr marL="0" lvl="0" defTabSz="372986"/>
            <a:r>
              <a:rPr lang="ru-RU" dirty="0"/>
              <a:t>Вывод в три и более строк</a:t>
            </a:r>
          </a:p>
        </p:txBody>
      </p:sp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id="{5D27D441-14B8-4671-B0C1-04372B0F3262}"/>
              </a:ext>
            </a:extLst>
          </p:cNvPr>
          <p:cNvCxnSpPr>
            <a:cxnSpLocks/>
          </p:cNvCxnSpPr>
          <p:nvPr/>
        </p:nvCxnSpPr>
        <p:spPr>
          <a:xfrm>
            <a:off x="-14068" y="5373297"/>
            <a:ext cx="1219705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Объект 2">
            <a:extLst>
              <a:ext uri="{FF2B5EF4-FFF2-40B4-BE49-F238E27FC236}">
                <a16:creationId xmlns:a16="http://schemas.microsoft.com/office/drawing/2014/main" id="{B53733B7-13FF-4846-8C3F-EA867365BEC5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25874" y="5085045"/>
            <a:ext cx="12013726" cy="2616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lvl1pPr marL="0" indent="0" defTabSz="372986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Font typeface="Wingdings" panose="05000000000000000000" pitchFamily="2" charset="2"/>
              <a:buNone/>
              <a:defRPr lang="ru-RU" sz="1100" b="0" i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Segoe UI" panose="020B0502040204020203" pitchFamily="34" charset="0"/>
              </a:defRPr>
            </a:lvl1pPr>
            <a:lvl2pPr marL="0" indent="0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None/>
              <a:defRPr lang="ru-RU" sz="1400" b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Segoe UI" panose="020B0502040204020203" pitchFamily="34" charset="0"/>
              </a:defRPr>
            </a:lvl2pPr>
            <a:lvl3pPr marL="0" indent="0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None/>
              <a:defRPr lang="ru-RU" sz="1200" b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Segoe UI" panose="020B0502040204020203" pitchFamily="34" charset="0"/>
              </a:defRPr>
            </a:lvl3pPr>
            <a:lvl4pPr marL="197825" indent="-197825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Char char="§"/>
              <a:defRPr lang="ru-RU" sz="1108" b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4pPr>
            <a:lvl5pPr marL="197825" indent="-197825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Char char="§"/>
              <a:defRPr lang="ru-RU" sz="1108" b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5pPr>
          </a:lstStyle>
          <a:p>
            <a:pPr marL="0" lvl="0" defTabSz="372986"/>
            <a:r>
              <a:rPr lang="ru-RU" dirty="0"/>
              <a:t>*источник или примечание</a:t>
            </a:r>
          </a:p>
        </p:txBody>
      </p:sp>
      <p:sp>
        <p:nvSpPr>
          <p:cNvPr id="14" name="Номер слайда 5">
            <a:extLst>
              <a:ext uri="{FF2B5EF4-FFF2-40B4-BE49-F238E27FC236}">
                <a16:creationId xmlns:a16="http://schemas.microsoft.com/office/drawing/2014/main" id="{C48E7AB1-16CC-4D8A-9A9A-E0C0EB68F6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33200" y="6600287"/>
            <a:ext cx="505403" cy="234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accent1"/>
                </a:solidFill>
              </a:defRPr>
            </a:lvl1pPr>
          </a:lstStyle>
          <a:p>
            <a:fld id="{CFCCB99F-92C9-44CB-BFF7-A591374D8AE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6" name="Title Placeholder 1">
            <a:extLst>
              <a:ext uri="{FF2B5EF4-FFF2-40B4-BE49-F238E27FC236}">
                <a16:creationId xmlns:a16="http://schemas.microsoft.com/office/drawing/2014/main" id="{F19E32DF-2F64-407B-B14B-6FC60136288D}"/>
              </a:ext>
            </a:extLst>
          </p:cNvPr>
          <p:cNvSpPr txBox="1">
            <a:spLocks/>
          </p:cNvSpPr>
          <p:nvPr/>
        </p:nvSpPr>
        <p:spPr>
          <a:xfrm>
            <a:off x="-3711" y="6623032"/>
            <a:ext cx="6412131" cy="19396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ru-RU"/>
            </a:defPPr>
            <a:lvl1pPr lvl="0" indent="0" defTabSz="914361">
              <a:lnSpc>
                <a:spcPct val="90000"/>
              </a:lnSpc>
              <a:spcBef>
                <a:spcPct val="0"/>
              </a:spcBef>
              <a:buFont typeface="Segoe UI" panose="020B0502040204020203" pitchFamily="34" charset="0"/>
              <a:buNone/>
              <a:defRPr sz="1050" b="0">
                <a:solidFill>
                  <a:schemeClr val="accent3">
                    <a:lumMod val="20000"/>
                    <a:lumOff val="80000"/>
                  </a:schemeClr>
                </a:solidFill>
                <a:ea typeface="Tahoma" panose="020B0604030504040204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ru-RU" dirty="0">
                <a:solidFill>
                  <a:schemeClr val="accent1"/>
                </a:solidFill>
              </a:rPr>
              <a:t>Предложения по развитию аграрной науки</a:t>
            </a:r>
          </a:p>
        </p:txBody>
      </p:sp>
      <p:sp>
        <p:nvSpPr>
          <p:cNvPr id="19" name="Title Placeholder 1">
            <a:extLst>
              <a:ext uri="{FF2B5EF4-FFF2-40B4-BE49-F238E27FC236}">
                <a16:creationId xmlns:a16="http://schemas.microsoft.com/office/drawing/2014/main" id="{92221DEC-CED4-4639-8137-9852AB45AA85}"/>
              </a:ext>
            </a:extLst>
          </p:cNvPr>
          <p:cNvSpPr txBox="1">
            <a:spLocks/>
          </p:cNvSpPr>
          <p:nvPr/>
        </p:nvSpPr>
        <p:spPr>
          <a:xfrm>
            <a:off x="9495691" y="6623032"/>
            <a:ext cx="2137509" cy="19396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marL="90488" indent="0" algn="l" defTabSz="914361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Tahoma" panose="020B0604030504040204" pitchFamily="34" charset="0"/>
                <a:cs typeface="Segoe UI" panose="020B0502040204020203" pitchFamily="34" charset="0"/>
              </a:defRPr>
            </a:lvl1pPr>
          </a:lstStyle>
          <a:p>
            <a:pPr marL="177800" indent="-177800">
              <a:buFont typeface="Segoe UI" panose="020B0502040204020203" pitchFamily="34" charset="0"/>
              <a:buChar char="©"/>
            </a:pPr>
            <a:r>
              <a:rPr lang="en-US" sz="1050" b="0" dirty="0">
                <a:solidFill>
                  <a:schemeClr val="accent1"/>
                </a:solidFill>
                <a:latin typeface="+mn-lt"/>
              </a:rPr>
              <a:t>Center for Strategic Initiatives</a:t>
            </a:r>
          </a:p>
        </p:txBody>
      </p: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D981B318-7E99-484F-AF53-BD116072692F}"/>
              </a:ext>
            </a:extLst>
          </p:cNvPr>
          <p:cNvCxnSpPr/>
          <p:nvPr/>
        </p:nvCxnSpPr>
        <p:spPr>
          <a:xfrm>
            <a:off x="0" y="6569474"/>
            <a:ext cx="12197918" cy="0"/>
          </a:xfrm>
          <a:prstGeom prst="line">
            <a:avLst/>
          </a:prstGeom>
          <a:ln w="19050">
            <a:solidFill>
              <a:schemeClr val="accent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2283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489">
          <p15:clr>
            <a:srgbClr val="A4A3A4"/>
          </p15:clr>
        </p15:guide>
        <p15:guide id="2" pos="211">
          <p15:clr>
            <a:srgbClr val="A4A3A4"/>
          </p15:clr>
        </p15:guide>
        <p15:guide id="3" orient="horz" pos="595">
          <p15:clr>
            <a:srgbClr val="A4A3A4"/>
          </p15:clr>
        </p15:guide>
        <p15:guide id="4" pos="7453">
          <p15:clr>
            <a:srgbClr val="A4A3A4"/>
          </p15:clr>
        </p15:guide>
        <p15:guide id="5" orient="horz" pos="3199">
          <p15:clr>
            <a:srgbClr val="A4A3A4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вывод справа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100" y="1100"/>
          <a:ext cx="1099" cy="10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751" name="think-cell Slide" r:id="rId5" imgW="360" imgH="360" progId="">
                  <p:embed/>
                </p:oleObj>
              </mc:Choice>
              <mc:Fallback>
                <p:oleObj name="think-cell Slide" r:id="rId5" imgW="360" imgH="360" progId="">
                  <p:embed/>
                  <p:pic>
                    <p:nvPicPr>
                      <p:cNvPr id="0" name="Picture 89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00" y="1100"/>
                        <a:ext cx="1099" cy="109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226234" y="212889"/>
            <a:ext cx="11702530" cy="565012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marL="0" indent="0" algn="l">
              <a:lnSpc>
                <a:spcPct val="100000"/>
              </a:lnSpc>
              <a:defRPr sz="2400" b="0">
                <a:solidFill>
                  <a:schemeClr val="accent1"/>
                </a:solidFill>
                <a:latin typeface="+mn-lt"/>
                <a:ea typeface="Tahoma" panose="020B0604030504040204" pitchFamily="34" charset="0"/>
                <a:cs typeface="Segoe UI" panose="020B0502040204020203" pitchFamily="34" charset="0"/>
              </a:defRPr>
            </a:lvl1pPr>
          </a:lstStyle>
          <a:p>
            <a:r>
              <a:rPr lang="ru-RU" dirty="0"/>
              <a:t>Месседж</a:t>
            </a:r>
            <a:endParaRPr lang="en-US" dirty="0"/>
          </a:p>
        </p:txBody>
      </p:sp>
      <p:graphicFrame>
        <p:nvGraphicFramePr>
          <p:cNvPr id="10" name="Объект 9" hidden="1"/>
          <p:cNvGraphicFramePr>
            <a:graphicFrameLocks noChangeAspect="1"/>
          </p:cNvGraphicFramePr>
          <p:nvPr>
            <p:custDataLst>
              <p:tags r:id="rId3"/>
            </p:custDataLst>
          </p:nvPr>
        </p:nvGraphicFramePr>
        <p:xfrm>
          <a:off x="1100" y="1100"/>
          <a:ext cx="1099" cy="10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752" name="think-cell Slide" r:id="rId7" imgW="360" imgH="360" progId="">
                  <p:embed/>
                </p:oleObj>
              </mc:Choice>
              <mc:Fallback>
                <p:oleObj name="think-cell Slide" r:id="rId7" imgW="360" imgH="360" progId="">
                  <p:embed/>
                  <p:pic>
                    <p:nvPicPr>
                      <p:cNvPr id="0" name="Picture 89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00" y="1100"/>
                        <a:ext cx="1099" cy="109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Объект 2">
            <a:extLst>
              <a:ext uri="{FF2B5EF4-FFF2-40B4-BE49-F238E27FC236}">
                <a16:creationId xmlns:a16="http://schemas.microsoft.com/office/drawing/2014/main" id="{F822D7FF-FD66-4F7E-AF0E-25C8ACD6C44E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27824" y="6269804"/>
            <a:ext cx="11803814" cy="2616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Font typeface="Wingdings" panose="05000000000000000000" pitchFamily="2" charset="2"/>
              <a:buNone/>
              <a:defRPr lang="ru-RU" sz="1100" b="0" i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Segoe UI" panose="020B0502040204020203" pitchFamily="34" charset="0"/>
              </a:defRPr>
            </a:lvl1pPr>
            <a:lvl2pPr marL="0" indent="0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None/>
              <a:defRPr lang="ru-RU" sz="1400" b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Segoe UI" panose="020B0502040204020203" pitchFamily="34" charset="0"/>
              </a:defRPr>
            </a:lvl2pPr>
            <a:lvl3pPr marL="0" indent="0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None/>
              <a:defRPr lang="ru-RU" sz="1200" b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Segoe UI" panose="020B0502040204020203" pitchFamily="34" charset="0"/>
              </a:defRPr>
            </a:lvl3pPr>
            <a:lvl4pPr marL="197825" indent="-197825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Char char="§"/>
              <a:defRPr lang="ru-RU" sz="1108" b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4pPr>
            <a:lvl5pPr marL="197825" indent="-197825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Char char="§"/>
              <a:defRPr lang="ru-RU" sz="1108" b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5pPr>
          </a:lstStyle>
          <a:p>
            <a:pPr marL="0" lvl="0" defTabSz="372986"/>
            <a:r>
              <a:rPr lang="ru-RU" dirty="0"/>
              <a:t>*источник или примечание</a:t>
            </a:r>
          </a:p>
        </p:txBody>
      </p:sp>
      <p:sp>
        <p:nvSpPr>
          <p:cNvPr id="13" name="Объект 2">
            <a:extLst>
              <a:ext uri="{FF2B5EF4-FFF2-40B4-BE49-F238E27FC236}">
                <a16:creationId xmlns:a16="http://schemas.microsoft.com/office/drawing/2014/main" id="{5647221B-A6CB-4725-BFCF-2852A728E333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8950037" y="1190626"/>
            <a:ext cx="2881602" cy="5064701"/>
          </a:xfrm>
          <a:prstGeom prst="rec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rtlCol="0" anchor="ctr">
            <a:noAutofit/>
          </a:bodyPr>
          <a:lstStyle>
            <a:lvl1pPr marL="285750" indent="-285750" defTabSz="354013">
              <a:lnSpc>
                <a:spcPct val="100000"/>
              </a:lnSpc>
              <a:buClr>
                <a:schemeClr val="accent1"/>
              </a:buClr>
              <a:buSzPct val="130000"/>
              <a:buFont typeface="Segoe UI Semibold" panose="020B0702040204020203" pitchFamily="34" charset="0"/>
              <a:buChar char="›"/>
              <a:defRPr lang="ru-RU" sz="1500" b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Segoe UI" panose="020B0502040204020203" pitchFamily="34" charset="0"/>
              </a:defRPr>
            </a:lvl1pPr>
            <a:lvl2pPr marL="0" indent="0">
              <a:lnSpc>
                <a:spcPct val="100000"/>
              </a:lnSpc>
              <a:buNone/>
              <a:defRPr lang="ru-RU" sz="1108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2pPr>
            <a:lvl3pPr marL="144396" indent="0">
              <a:lnSpc>
                <a:spcPct val="100000"/>
              </a:lnSpc>
              <a:buNone/>
              <a:defRPr lang="ru-RU" sz="1108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3pPr>
            <a:lvl4pPr marL="330890" indent="0">
              <a:lnSpc>
                <a:spcPct val="100000"/>
              </a:lnSpc>
              <a:buNone/>
              <a:defRPr lang="ru-RU" sz="1108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4pPr>
            <a:lvl5pPr marL="517383" indent="0">
              <a:lnSpc>
                <a:spcPct val="100000"/>
              </a:lnSpc>
              <a:buNone/>
              <a:defRPr lang="ru-RU" sz="1108" b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5pPr>
          </a:lstStyle>
          <a:p>
            <a:pPr marL="0" lvl="0" defTabSz="372986"/>
            <a:r>
              <a:rPr lang="ru-RU" dirty="0"/>
              <a:t>Вывод</a:t>
            </a:r>
          </a:p>
        </p:txBody>
      </p:sp>
      <p:sp>
        <p:nvSpPr>
          <p:cNvPr id="11" name="Номер слайда 5">
            <a:extLst>
              <a:ext uri="{FF2B5EF4-FFF2-40B4-BE49-F238E27FC236}">
                <a16:creationId xmlns:a16="http://schemas.microsoft.com/office/drawing/2014/main" id="{C7BF3D39-2DD0-445F-A357-4A6009AE34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33200" y="6600287"/>
            <a:ext cx="505403" cy="234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accent1"/>
                </a:solidFill>
              </a:defRPr>
            </a:lvl1pPr>
          </a:lstStyle>
          <a:p>
            <a:fld id="{CFCCB99F-92C9-44CB-BFF7-A591374D8AE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164C7738-2902-4A44-BD47-9DBCA12C1991}"/>
              </a:ext>
            </a:extLst>
          </p:cNvPr>
          <p:cNvSpPr txBox="1">
            <a:spLocks/>
          </p:cNvSpPr>
          <p:nvPr/>
        </p:nvSpPr>
        <p:spPr>
          <a:xfrm>
            <a:off x="-3711" y="6623032"/>
            <a:ext cx="6412131" cy="19396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ru-RU"/>
            </a:defPPr>
            <a:lvl1pPr lvl="0" indent="0" defTabSz="914361">
              <a:lnSpc>
                <a:spcPct val="90000"/>
              </a:lnSpc>
              <a:spcBef>
                <a:spcPct val="0"/>
              </a:spcBef>
              <a:buFont typeface="Segoe UI" panose="020B0502040204020203" pitchFamily="34" charset="0"/>
              <a:buNone/>
              <a:defRPr sz="1050" b="0">
                <a:solidFill>
                  <a:schemeClr val="accent3">
                    <a:lumMod val="20000"/>
                    <a:lumOff val="80000"/>
                  </a:schemeClr>
                </a:solidFill>
                <a:ea typeface="Tahoma" panose="020B0604030504040204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ru-RU" dirty="0">
                <a:solidFill>
                  <a:schemeClr val="accent1"/>
                </a:solidFill>
              </a:rPr>
              <a:t>Предложения по развитию аграрной науки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E725503F-FA37-4B03-8693-BF355BB6776B}"/>
              </a:ext>
            </a:extLst>
          </p:cNvPr>
          <p:cNvSpPr txBox="1">
            <a:spLocks/>
          </p:cNvSpPr>
          <p:nvPr/>
        </p:nvSpPr>
        <p:spPr>
          <a:xfrm>
            <a:off x="9495691" y="6623032"/>
            <a:ext cx="2137509" cy="19396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marL="90488" indent="0" algn="l" defTabSz="914361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Tahoma" panose="020B0604030504040204" pitchFamily="34" charset="0"/>
                <a:cs typeface="Segoe UI" panose="020B0502040204020203" pitchFamily="34" charset="0"/>
              </a:defRPr>
            </a:lvl1pPr>
          </a:lstStyle>
          <a:p>
            <a:pPr marL="177800" indent="-177800">
              <a:buFont typeface="Segoe UI" panose="020B0502040204020203" pitchFamily="34" charset="0"/>
              <a:buChar char="©"/>
            </a:pPr>
            <a:r>
              <a:rPr lang="en-US" sz="1050" b="0" dirty="0">
                <a:solidFill>
                  <a:schemeClr val="accent1"/>
                </a:solidFill>
                <a:latin typeface="+mn-lt"/>
              </a:rPr>
              <a:t>Center for Strategic Initiatives</a:t>
            </a:r>
          </a:p>
        </p:txBody>
      </p:sp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id="{21580C86-7E53-4A12-BD08-841090B0E3C1}"/>
              </a:ext>
            </a:extLst>
          </p:cNvPr>
          <p:cNvCxnSpPr/>
          <p:nvPr/>
        </p:nvCxnSpPr>
        <p:spPr>
          <a:xfrm>
            <a:off x="0" y="6569474"/>
            <a:ext cx="12197918" cy="0"/>
          </a:xfrm>
          <a:prstGeom prst="line">
            <a:avLst/>
          </a:prstGeom>
          <a:ln w="19050">
            <a:solidFill>
              <a:schemeClr val="accent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45946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489">
          <p15:clr>
            <a:srgbClr val="A4A3A4"/>
          </p15:clr>
        </p15:guide>
        <p15:guide id="2" pos="211">
          <p15:clr>
            <a:srgbClr val="A4A3A4"/>
          </p15:clr>
        </p15:guide>
        <p15:guide id="3" orient="horz" pos="595">
          <p15:clr>
            <a:srgbClr val="A4A3A4"/>
          </p15:clr>
        </p15:guide>
        <p15:guide id="4" pos="7453">
          <p15:clr>
            <a:srgbClr val="A4A3A4"/>
          </p15:clr>
        </p15:guide>
        <p15:guide id="5" orient="horz" pos="3940">
          <p15:clr>
            <a:srgbClr val="A4A3A4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Вывод 1 строка + вывод спра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100" y="1100"/>
          <a:ext cx="1099" cy="10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9775" name="think-cell Slide" r:id="rId5" imgW="360" imgH="360" progId="">
                  <p:embed/>
                </p:oleObj>
              </mc:Choice>
              <mc:Fallback>
                <p:oleObj name="think-cell Slide" r:id="rId5" imgW="360" imgH="360" progId="">
                  <p:embed/>
                  <p:pic>
                    <p:nvPicPr>
                      <p:cNvPr id="0" name="Picture 89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00" y="1100"/>
                        <a:ext cx="1099" cy="109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226234" y="212889"/>
            <a:ext cx="11702530" cy="565012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marL="0" indent="0" algn="l">
              <a:lnSpc>
                <a:spcPct val="100000"/>
              </a:lnSpc>
              <a:defRPr sz="2400" b="0">
                <a:solidFill>
                  <a:schemeClr val="accent1"/>
                </a:solidFill>
                <a:latin typeface="+mn-lt"/>
                <a:ea typeface="Tahoma" panose="020B0604030504040204" pitchFamily="34" charset="0"/>
                <a:cs typeface="Segoe UI" panose="020B0502040204020203" pitchFamily="34" charset="0"/>
              </a:defRPr>
            </a:lvl1pPr>
          </a:lstStyle>
          <a:p>
            <a:r>
              <a:rPr lang="ru-RU" dirty="0"/>
              <a:t>Месседж</a:t>
            </a:r>
            <a:endParaRPr lang="en-US" dirty="0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1633200" y="6600287"/>
            <a:ext cx="505403" cy="234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accent1"/>
                </a:solidFill>
              </a:defRPr>
            </a:lvl1pPr>
          </a:lstStyle>
          <a:p>
            <a:fld id="{CFCCB99F-92C9-44CB-BFF7-A591374D8AE5}" type="slidenum">
              <a:rPr lang="en-GB" smtClean="0"/>
              <a:pPr/>
              <a:t>‹#›</a:t>
            </a:fld>
            <a:endParaRPr lang="en-GB" dirty="0"/>
          </a:p>
        </p:txBody>
      </p:sp>
      <p:graphicFrame>
        <p:nvGraphicFramePr>
          <p:cNvPr id="10" name="Объект 9" hidden="1"/>
          <p:cNvGraphicFramePr>
            <a:graphicFrameLocks noChangeAspect="1"/>
          </p:cNvGraphicFramePr>
          <p:nvPr>
            <p:custDataLst>
              <p:tags r:id="rId3"/>
            </p:custDataLst>
          </p:nvPr>
        </p:nvGraphicFramePr>
        <p:xfrm>
          <a:off x="1100" y="1100"/>
          <a:ext cx="1099" cy="10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9776" name="think-cell Slide" r:id="rId7" imgW="360" imgH="360" progId="">
                  <p:embed/>
                </p:oleObj>
              </mc:Choice>
              <mc:Fallback>
                <p:oleObj name="think-cell Slide" r:id="rId7" imgW="360" imgH="360" progId="">
                  <p:embed/>
                  <p:pic>
                    <p:nvPicPr>
                      <p:cNvPr id="0" name="Picture 89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00" y="1100"/>
                        <a:ext cx="1099" cy="109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Title Placeholder 1">
            <a:extLst>
              <a:ext uri="{FF2B5EF4-FFF2-40B4-BE49-F238E27FC236}">
                <a16:creationId xmlns:a16="http://schemas.microsoft.com/office/drawing/2014/main" id="{A9A510CB-8117-485C-A61D-580E4393E4CF}"/>
              </a:ext>
            </a:extLst>
          </p:cNvPr>
          <p:cNvSpPr txBox="1">
            <a:spLocks/>
          </p:cNvSpPr>
          <p:nvPr/>
        </p:nvSpPr>
        <p:spPr>
          <a:xfrm>
            <a:off x="-3711" y="6623032"/>
            <a:ext cx="6412131" cy="19396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ru-RU"/>
            </a:defPPr>
            <a:lvl1pPr lvl="0" indent="0" defTabSz="914361">
              <a:lnSpc>
                <a:spcPct val="90000"/>
              </a:lnSpc>
              <a:spcBef>
                <a:spcPct val="0"/>
              </a:spcBef>
              <a:buFont typeface="Segoe UI" panose="020B0502040204020203" pitchFamily="34" charset="0"/>
              <a:buNone/>
              <a:defRPr sz="1050" b="0">
                <a:solidFill>
                  <a:schemeClr val="accent3">
                    <a:lumMod val="20000"/>
                    <a:lumOff val="80000"/>
                  </a:schemeClr>
                </a:solidFill>
                <a:ea typeface="Tahoma" panose="020B0604030504040204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ru-RU" dirty="0">
                <a:solidFill>
                  <a:schemeClr val="accent1"/>
                </a:solidFill>
              </a:rPr>
              <a:t>Предложения по развитию аграрной науки</a:t>
            </a:r>
          </a:p>
        </p:txBody>
      </p:sp>
      <p:sp>
        <p:nvSpPr>
          <p:cNvPr id="12" name="Title Placeholder 1">
            <a:extLst>
              <a:ext uri="{FF2B5EF4-FFF2-40B4-BE49-F238E27FC236}">
                <a16:creationId xmlns:a16="http://schemas.microsoft.com/office/drawing/2014/main" id="{2B8D9500-3F7D-423B-96F2-7C0594184FA2}"/>
              </a:ext>
            </a:extLst>
          </p:cNvPr>
          <p:cNvSpPr txBox="1">
            <a:spLocks/>
          </p:cNvSpPr>
          <p:nvPr/>
        </p:nvSpPr>
        <p:spPr>
          <a:xfrm>
            <a:off x="9495691" y="6623032"/>
            <a:ext cx="2137509" cy="19396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marL="90488" indent="0" algn="l" defTabSz="914361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Tahoma" panose="020B0604030504040204" pitchFamily="34" charset="0"/>
                <a:cs typeface="Segoe UI" panose="020B0502040204020203" pitchFamily="34" charset="0"/>
              </a:defRPr>
            </a:lvl1pPr>
          </a:lstStyle>
          <a:p>
            <a:pPr marL="177800" indent="-177800">
              <a:buFont typeface="Segoe UI" panose="020B0502040204020203" pitchFamily="34" charset="0"/>
              <a:buChar char="©"/>
            </a:pPr>
            <a:r>
              <a:rPr lang="en-US" sz="1050" b="0" dirty="0">
                <a:solidFill>
                  <a:schemeClr val="accent1"/>
                </a:solidFill>
                <a:latin typeface="+mn-lt"/>
              </a:rPr>
              <a:t>Center for Strategic Initiatives</a:t>
            </a:r>
          </a:p>
        </p:txBody>
      </p: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D528B77F-8D31-4953-8A36-D03DC21A43EC}"/>
              </a:ext>
            </a:extLst>
          </p:cNvPr>
          <p:cNvCxnSpPr/>
          <p:nvPr/>
        </p:nvCxnSpPr>
        <p:spPr>
          <a:xfrm>
            <a:off x="0" y="6569474"/>
            <a:ext cx="12197918" cy="0"/>
          </a:xfrm>
          <a:prstGeom prst="line">
            <a:avLst/>
          </a:prstGeom>
          <a:ln w="19050">
            <a:solidFill>
              <a:schemeClr val="accent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Объект 2">
            <a:extLst>
              <a:ext uri="{FF2B5EF4-FFF2-40B4-BE49-F238E27FC236}">
                <a16:creationId xmlns:a16="http://schemas.microsoft.com/office/drawing/2014/main" id="{941AD563-81FE-4EC0-A756-17D5F37BF44D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244286" y="5891812"/>
            <a:ext cx="11660092" cy="607637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ru-RU" sz="1700" b="1" smtClean="0">
                <a:solidFill>
                  <a:schemeClr val="accent1"/>
                </a:solidFill>
                <a:latin typeface="+mj-lt"/>
                <a:cs typeface="Segoe UI" panose="020B0502040204020203" pitchFamily="34" charset="0"/>
              </a:defRPr>
            </a:lvl1pPr>
            <a:lvl2pPr marL="0" indent="0">
              <a:lnSpc>
                <a:spcPct val="100000"/>
              </a:lnSpc>
              <a:buNone/>
              <a:defRPr lang="ru-RU" sz="1108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2pPr>
            <a:lvl3pPr marL="144396" indent="0">
              <a:lnSpc>
                <a:spcPct val="100000"/>
              </a:lnSpc>
              <a:buNone/>
              <a:defRPr lang="ru-RU" sz="1108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3pPr>
            <a:lvl4pPr marL="330890" indent="0">
              <a:lnSpc>
                <a:spcPct val="100000"/>
              </a:lnSpc>
              <a:buNone/>
              <a:defRPr lang="ru-RU" sz="1108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4pPr>
            <a:lvl5pPr marL="517383" indent="0">
              <a:lnSpc>
                <a:spcPct val="100000"/>
              </a:lnSpc>
              <a:buNone/>
              <a:defRPr lang="ru-RU" sz="1108" b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5pPr>
          </a:lstStyle>
          <a:p>
            <a:pPr marL="0" lvl="0" defTabSz="372986"/>
            <a:r>
              <a:rPr lang="ru-RU" dirty="0"/>
              <a:t>Вывод в одну строку</a:t>
            </a:r>
          </a:p>
        </p:txBody>
      </p:sp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D580147E-A302-4CBD-9AA2-E85138DFFB4B}"/>
              </a:ext>
            </a:extLst>
          </p:cNvPr>
          <p:cNvCxnSpPr>
            <a:cxnSpLocks/>
          </p:cNvCxnSpPr>
          <p:nvPr/>
        </p:nvCxnSpPr>
        <p:spPr>
          <a:xfrm>
            <a:off x="-14068" y="5818490"/>
            <a:ext cx="1219705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Объект 2">
            <a:extLst>
              <a:ext uri="{FF2B5EF4-FFF2-40B4-BE49-F238E27FC236}">
                <a16:creationId xmlns:a16="http://schemas.microsoft.com/office/drawing/2014/main" id="{16CEC121-FEF0-4D4E-9C80-6E2185C3F1C8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25873" y="5527513"/>
            <a:ext cx="12006799" cy="2616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lvl1pPr marL="0" indent="0" defTabSz="372986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Font typeface="Wingdings" panose="05000000000000000000" pitchFamily="2" charset="2"/>
              <a:buNone/>
              <a:defRPr lang="ru-RU" sz="1100" b="0" i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Segoe UI" panose="020B0502040204020203" pitchFamily="34" charset="0"/>
              </a:defRPr>
            </a:lvl1pPr>
            <a:lvl2pPr marL="0" indent="0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None/>
              <a:defRPr lang="ru-RU" sz="1400" b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Segoe UI" panose="020B0502040204020203" pitchFamily="34" charset="0"/>
              </a:defRPr>
            </a:lvl2pPr>
            <a:lvl3pPr marL="0" indent="0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None/>
              <a:defRPr lang="ru-RU" sz="1200" b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Segoe UI" panose="020B0502040204020203" pitchFamily="34" charset="0"/>
              </a:defRPr>
            </a:lvl3pPr>
            <a:lvl4pPr marL="197825" indent="-197825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Char char="§"/>
              <a:defRPr lang="ru-RU" sz="1108" b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4pPr>
            <a:lvl5pPr marL="197825" indent="-197825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Char char="§"/>
              <a:defRPr lang="ru-RU" sz="1108" b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5pPr>
          </a:lstStyle>
          <a:p>
            <a:pPr marL="0" lvl="0" defTabSz="372986"/>
            <a:r>
              <a:rPr lang="ru-RU" dirty="0"/>
              <a:t>*источник или примечание</a:t>
            </a:r>
          </a:p>
        </p:txBody>
      </p:sp>
      <p:sp>
        <p:nvSpPr>
          <p:cNvPr id="13" name="Объект 2">
            <a:extLst>
              <a:ext uri="{FF2B5EF4-FFF2-40B4-BE49-F238E27FC236}">
                <a16:creationId xmlns:a16="http://schemas.microsoft.com/office/drawing/2014/main" id="{6711F5B2-D4F4-4EFC-97A5-4A01DC5A5A38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8950036" y="1023042"/>
            <a:ext cx="2954341" cy="4309449"/>
          </a:xfrm>
          <a:prstGeom prst="rec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rtlCol="0" anchor="ctr">
            <a:noAutofit/>
          </a:bodyPr>
          <a:lstStyle>
            <a:lvl1pPr marL="0" indent="-285750" defTabSz="354013">
              <a:lnSpc>
                <a:spcPct val="100000"/>
              </a:lnSpc>
              <a:buClr>
                <a:schemeClr val="accent1"/>
              </a:buClr>
              <a:buSzPct val="130000"/>
              <a:buFont typeface="Segoe UI Semibold" panose="020B0702040204020203" pitchFamily="34" charset="0"/>
              <a:buChar char="›"/>
              <a:defRPr lang="ru-RU" sz="1500" b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Segoe UI" panose="020B0502040204020203" pitchFamily="34" charset="0"/>
              </a:defRPr>
            </a:lvl1pPr>
            <a:lvl2pPr marL="0" indent="0">
              <a:lnSpc>
                <a:spcPct val="100000"/>
              </a:lnSpc>
              <a:buNone/>
              <a:defRPr lang="ru-RU" sz="1108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2pPr>
            <a:lvl3pPr marL="144396" indent="0">
              <a:lnSpc>
                <a:spcPct val="100000"/>
              </a:lnSpc>
              <a:buNone/>
              <a:defRPr lang="ru-RU" sz="1108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3pPr>
            <a:lvl4pPr marL="330890" indent="0">
              <a:lnSpc>
                <a:spcPct val="100000"/>
              </a:lnSpc>
              <a:buNone/>
              <a:defRPr lang="ru-RU" sz="1108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4pPr>
            <a:lvl5pPr marL="517383" indent="0">
              <a:lnSpc>
                <a:spcPct val="100000"/>
              </a:lnSpc>
              <a:buNone/>
              <a:defRPr lang="ru-RU" sz="1108" b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5pPr>
          </a:lstStyle>
          <a:p>
            <a:pPr marL="0" lvl="0" defTabSz="372986"/>
            <a:r>
              <a:rPr lang="ru-RU" dirty="0"/>
              <a:t>Вывод</a:t>
            </a:r>
          </a:p>
        </p:txBody>
      </p:sp>
    </p:spTree>
    <p:extLst>
      <p:ext uri="{BB962C8B-B14F-4D97-AF65-F5344CB8AC3E}">
        <p14:creationId xmlns:p14="http://schemas.microsoft.com/office/powerpoint/2010/main" val="2553540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489">
          <p15:clr>
            <a:srgbClr val="A4A3A4"/>
          </p15:clr>
        </p15:guide>
        <p15:guide id="2" pos="211">
          <p15:clr>
            <a:srgbClr val="A4A3A4"/>
          </p15:clr>
        </p15:guide>
        <p15:guide id="3" orient="horz" pos="595">
          <p15:clr>
            <a:srgbClr val="A4A3A4"/>
          </p15:clr>
        </p15:guide>
        <p15:guide id="4" pos="7453">
          <p15:clr>
            <a:srgbClr val="A4A3A4"/>
          </p15:clr>
        </p15:guide>
        <p15:guide id="5" orient="horz" pos="3997">
          <p15:clr>
            <a:srgbClr val="A4A3A4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100" y="1100"/>
          <a:ext cx="1099" cy="10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0799" name="think-cell Slide" r:id="rId5" imgW="360" imgH="360" progId="">
                  <p:embed/>
                </p:oleObj>
              </mc:Choice>
              <mc:Fallback>
                <p:oleObj name="think-cell Slide" r:id="rId5" imgW="360" imgH="360" progId="">
                  <p:embed/>
                  <p:pic>
                    <p:nvPicPr>
                      <p:cNvPr id="0" name="Picture 89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00" y="1100"/>
                        <a:ext cx="1099" cy="109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Объект 9" hidden="1"/>
          <p:cNvGraphicFramePr>
            <a:graphicFrameLocks noChangeAspect="1"/>
          </p:cNvGraphicFramePr>
          <p:nvPr>
            <p:custDataLst>
              <p:tags r:id="rId3"/>
            </p:custDataLst>
          </p:nvPr>
        </p:nvGraphicFramePr>
        <p:xfrm>
          <a:off x="1100" y="1100"/>
          <a:ext cx="1099" cy="10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0800" name="think-cell Slide" r:id="rId7" imgW="360" imgH="360" progId="">
                  <p:embed/>
                </p:oleObj>
              </mc:Choice>
              <mc:Fallback>
                <p:oleObj name="think-cell Slide" r:id="rId7" imgW="360" imgH="360" progId="">
                  <p:embed/>
                  <p:pic>
                    <p:nvPicPr>
                      <p:cNvPr id="0" name="Picture 89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00" y="1100"/>
                        <a:ext cx="1099" cy="109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Номер слайда 5">
            <a:extLst>
              <a:ext uri="{FF2B5EF4-FFF2-40B4-BE49-F238E27FC236}">
                <a16:creationId xmlns:a16="http://schemas.microsoft.com/office/drawing/2014/main" id="{84369320-5958-488D-A676-EE94D22D5A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33200" y="6600287"/>
            <a:ext cx="505403" cy="234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accent1"/>
                </a:solidFill>
              </a:defRPr>
            </a:lvl1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Title Placeholder 1">
            <a:extLst>
              <a:ext uri="{FF2B5EF4-FFF2-40B4-BE49-F238E27FC236}">
                <a16:creationId xmlns:a16="http://schemas.microsoft.com/office/drawing/2014/main" id="{AB8AEA25-37A4-4EC5-9E25-BD24003CDE5C}"/>
              </a:ext>
            </a:extLst>
          </p:cNvPr>
          <p:cNvSpPr txBox="1">
            <a:spLocks/>
          </p:cNvSpPr>
          <p:nvPr/>
        </p:nvSpPr>
        <p:spPr>
          <a:xfrm>
            <a:off x="-3711" y="6623032"/>
            <a:ext cx="6412131" cy="19396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ru-RU"/>
            </a:defPPr>
            <a:lvl1pPr lvl="0" indent="0" defTabSz="914361">
              <a:lnSpc>
                <a:spcPct val="90000"/>
              </a:lnSpc>
              <a:spcBef>
                <a:spcPct val="0"/>
              </a:spcBef>
              <a:buFont typeface="Segoe UI" panose="020B0502040204020203" pitchFamily="34" charset="0"/>
              <a:buNone/>
              <a:defRPr sz="1050" b="0">
                <a:solidFill>
                  <a:schemeClr val="accent3">
                    <a:lumMod val="20000"/>
                    <a:lumOff val="80000"/>
                  </a:schemeClr>
                </a:solidFill>
                <a:ea typeface="Tahoma" panose="020B0604030504040204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ru-RU" dirty="0">
                <a:solidFill>
                  <a:schemeClr val="accent1"/>
                </a:solidFill>
              </a:rPr>
              <a:t>Предложения по развитию аграрной науки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768114DC-97EB-4FAA-9A24-1E9F33B13E95}"/>
              </a:ext>
            </a:extLst>
          </p:cNvPr>
          <p:cNvSpPr txBox="1">
            <a:spLocks/>
          </p:cNvSpPr>
          <p:nvPr/>
        </p:nvSpPr>
        <p:spPr>
          <a:xfrm>
            <a:off x="9495691" y="6623032"/>
            <a:ext cx="2137509" cy="19396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marL="90488" indent="0" algn="l" defTabSz="914361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Tahoma" panose="020B0604030504040204" pitchFamily="34" charset="0"/>
                <a:cs typeface="Segoe UI" panose="020B0502040204020203" pitchFamily="34" charset="0"/>
              </a:defRPr>
            </a:lvl1pPr>
          </a:lstStyle>
          <a:p>
            <a:pPr marL="177800" indent="-177800">
              <a:buFont typeface="Segoe UI" panose="020B0502040204020203" pitchFamily="34" charset="0"/>
              <a:buChar char="©"/>
            </a:pPr>
            <a:r>
              <a:rPr lang="en-US" sz="1050" b="0" dirty="0">
                <a:solidFill>
                  <a:schemeClr val="accent1"/>
                </a:solidFill>
                <a:latin typeface="+mn-lt"/>
              </a:rPr>
              <a:t>Center for Strategic Initiatives</a:t>
            </a:r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888C93AF-BA4F-49BE-B123-15C01E0C5C0E}"/>
              </a:ext>
            </a:extLst>
          </p:cNvPr>
          <p:cNvCxnSpPr/>
          <p:nvPr/>
        </p:nvCxnSpPr>
        <p:spPr>
          <a:xfrm>
            <a:off x="0" y="6569474"/>
            <a:ext cx="12197918" cy="0"/>
          </a:xfrm>
          <a:prstGeom prst="line">
            <a:avLst/>
          </a:prstGeom>
          <a:ln w="19050">
            <a:solidFill>
              <a:schemeClr val="accent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49547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2" pos="211">
          <p15:clr>
            <a:srgbClr val="A4A3A4"/>
          </p15:clr>
        </p15:guide>
        <p15:guide id="3" orient="horz" pos="179">
          <p15:clr>
            <a:srgbClr val="A4A3A4"/>
          </p15:clr>
        </p15:guide>
        <p15:guide id="4" pos="7453">
          <p15:clr>
            <a:srgbClr val="A4A3A4"/>
          </p15:clr>
        </p15:guide>
        <p15:guide id="5" orient="horz" pos="3997">
          <p15:clr>
            <a:srgbClr val="A4A3A4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онта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Рисунок 87">
            <a:extLst>
              <a:ext uri="{FF2B5EF4-FFF2-40B4-BE49-F238E27FC236}">
                <a16:creationId xmlns:a16="http://schemas.microsoft.com/office/drawing/2014/main" id="{2BDEC23F-D772-4F7B-B80C-FD6456021A2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975"/>
          <a:stretch/>
        </p:blipFill>
        <p:spPr>
          <a:xfrm>
            <a:off x="635958" y="487973"/>
            <a:ext cx="10920084" cy="5882053"/>
          </a:xfrm>
          <a:prstGeom prst="rect">
            <a:avLst/>
          </a:prstGeom>
        </p:spPr>
      </p:pic>
      <p:sp>
        <p:nvSpPr>
          <p:cNvPr id="89" name="Прямоугольник 88">
            <a:extLst>
              <a:ext uri="{FF2B5EF4-FFF2-40B4-BE49-F238E27FC236}">
                <a16:creationId xmlns:a16="http://schemas.microsoft.com/office/drawing/2014/main" id="{9A71C90A-1754-478C-A329-9BD607AC26ED}"/>
              </a:ext>
            </a:extLst>
          </p:cNvPr>
          <p:cNvSpPr/>
          <p:nvPr/>
        </p:nvSpPr>
        <p:spPr>
          <a:xfrm>
            <a:off x="635959" y="6335774"/>
            <a:ext cx="10920083" cy="84792"/>
          </a:xfrm>
          <a:prstGeom prst="rect">
            <a:avLst/>
          </a:prstGeom>
          <a:solidFill>
            <a:srgbClr val="2562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509"/>
          </a:p>
        </p:txBody>
      </p:sp>
      <p:sp>
        <p:nvSpPr>
          <p:cNvPr id="90" name="Прямоугольник 12">
            <a:extLst>
              <a:ext uri="{FF2B5EF4-FFF2-40B4-BE49-F238E27FC236}">
                <a16:creationId xmlns:a16="http://schemas.microsoft.com/office/drawing/2014/main" id="{AA992506-B13C-404E-8C8B-A464AEB76918}"/>
              </a:ext>
            </a:extLst>
          </p:cNvPr>
          <p:cNvSpPr/>
          <p:nvPr/>
        </p:nvSpPr>
        <p:spPr>
          <a:xfrm>
            <a:off x="7320404" y="1474622"/>
            <a:ext cx="2565684" cy="1846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pAutoFit/>
          </a:bodyPr>
          <a:lstStyle/>
          <a:p>
            <a:pPr lvl="0" algn="r">
              <a:buClr>
                <a:srgbClr val="2868A4"/>
              </a:buClr>
            </a:pPr>
            <a:r>
              <a:rPr lang="ru-RU" sz="1200" dirty="0">
                <a:solidFill>
                  <a:schemeClr val="tx2"/>
                </a:solidFill>
                <a:latin typeface="+mj-lt"/>
                <a:cs typeface="Segoe UI Semilight" panose="020B0402040204020203" pitchFamily="34" charset="0"/>
              </a:rPr>
              <a:t>Стратегический консалтинг</a:t>
            </a:r>
          </a:p>
        </p:txBody>
      </p:sp>
      <p:sp>
        <p:nvSpPr>
          <p:cNvPr id="91" name="Прямоугольник 90">
            <a:extLst>
              <a:ext uri="{FF2B5EF4-FFF2-40B4-BE49-F238E27FC236}">
                <a16:creationId xmlns:a16="http://schemas.microsoft.com/office/drawing/2014/main" id="{157162CA-5354-453E-8DFC-05249D105933}"/>
              </a:ext>
            </a:extLst>
          </p:cNvPr>
          <p:cNvSpPr/>
          <p:nvPr/>
        </p:nvSpPr>
        <p:spPr>
          <a:xfrm>
            <a:off x="7320404" y="1909162"/>
            <a:ext cx="2565684" cy="1846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pAutoFit/>
          </a:bodyPr>
          <a:lstStyle/>
          <a:p>
            <a:pPr algn="r" defTabSz="914400">
              <a:buClr>
                <a:srgbClr val="2868A4"/>
              </a:buClr>
            </a:pP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Финансовый консалтинг</a:t>
            </a:r>
          </a:p>
        </p:txBody>
      </p:sp>
      <p:sp>
        <p:nvSpPr>
          <p:cNvPr id="92" name="Прямоугольник 12">
            <a:extLst>
              <a:ext uri="{FF2B5EF4-FFF2-40B4-BE49-F238E27FC236}">
                <a16:creationId xmlns:a16="http://schemas.microsoft.com/office/drawing/2014/main" id="{A3E14DD4-F4DB-4B42-ADA8-A4D615157C5D}"/>
              </a:ext>
            </a:extLst>
          </p:cNvPr>
          <p:cNvSpPr/>
          <p:nvPr/>
        </p:nvSpPr>
        <p:spPr>
          <a:xfrm>
            <a:off x="7320404" y="3233619"/>
            <a:ext cx="2565684" cy="1846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pAutoFit/>
          </a:bodyPr>
          <a:lstStyle/>
          <a:p>
            <a:pPr algn="r" defTabSz="914400">
              <a:buClr>
                <a:srgbClr val="2868A4"/>
              </a:buClr>
            </a:pP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Единая статистическая база</a:t>
            </a:r>
          </a:p>
        </p:txBody>
      </p:sp>
      <p:sp>
        <p:nvSpPr>
          <p:cNvPr id="93" name="Прямоугольник 12">
            <a:extLst>
              <a:ext uri="{FF2B5EF4-FFF2-40B4-BE49-F238E27FC236}">
                <a16:creationId xmlns:a16="http://schemas.microsoft.com/office/drawing/2014/main" id="{918923A9-F3AB-4057-95FF-F331B4CCEB75}"/>
              </a:ext>
            </a:extLst>
          </p:cNvPr>
          <p:cNvSpPr/>
          <p:nvPr/>
        </p:nvSpPr>
        <p:spPr>
          <a:xfrm>
            <a:off x="7320404" y="2788313"/>
            <a:ext cx="2565684" cy="1846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pAutoFit/>
          </a:bodyPr>
          <a:lstStyle/>
          <a:p>
            <a:pPr lvl="0" algn="r" defTabSz="914400">
              <a:buClr>
                <a:srgbClr val="2868A4"/>
              </a:buClr>
            </a:pP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Медиаконсалтинг</a:t>
            </a:r>
          </a:p>
        </p:txBody>
      </p:sp>
      <p:sp>
        <p:nvSpPr>
          <p:cNvPr id="94" name="Прямоугольник 12">
            <a:extLst>
              <a:ext uri="{FF2B5EF4-FFF2-40B4-BE49-F238E27FC236}">
                <a16:creationId xmlns:a16="http://schemas.microsoft.com/office/drawing/2014/main" id="{CE696CFE-BCAD-4EB0-8AF6-D89D5BF5D897}"/>
              </a:ext>
            </a:extLst>
          </p:cNvPr>
          <p:cNvSpPr/>
          <p:nvPr/>
        </p:nvSpPr>
        <p:spPr>
          <a:xfrm>
            <a:off x="7320404" y="2351545"/>
            <a:ext cx="2565684" cy="1846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pAutoFit/>
          </a:bodyPr>
          <a:lstStyle/>
          <a:p>
            <a:pPr lvl="0" algn="r" defTabSz="914400">
              <a:buClr>
                <a:srgbClr val="2868A4"/>
              </a:buClr>
            </a:pP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Технологический консалтинг</a:t>
            </a:r>
          </a:p>
        </p:txBody>
      </p:sp>
      <p:sp>
        <p:nvSpPr>
          <p:cNvPr id="95" name="Прямоугольник 12">
            <a:extLst>
              <a:ext uri="{FF2B5EF4-FFF2-40B4-BE49-F238E27FC236}">
                <a16:creationId xmlns:a16="http://schemas.microsoft.com/office/drawing/2014/main" id="{D1A534B9-1F17-47BE-9836-1B7445043C58}"/>
              </a:ext>
            </a:extLst>
          </p:cNvPr>
          <p:cNvSpPr/>
          <p:nvPr/>
        </p:nvSpPr>
        <p:spPr>
          <a:xfrm>
            <a:off x="7320404" y="4548711"/>
            <a:ext cx="2565684" cy="1846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pAutoFit/>
          </a:bodyPr>
          <a:lstStyle/>
          <a:p>
            <a:pPr algn="r" defTabSz="914400">
              <a:buClr>
                <a:srgbClr val="2868A4"/>
              </a:buClr>
            </a:pP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HR </a:t>
            </a: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консалтинг</a:t>
            </a:r>
          </a:p>
        </p:txBody>
      </p:sp>
      <p:sp>
        <p:nvSpPr>
          <p:cNvPr id="96" name="Прямоугольник 12">
            <a:extLst>
              <a:ext uri="{FF2B5EF4-FFF2-40B4-BE49-F238E27FC236}">
                <a16:creationId xmlns:a16="http://schemas.microsoft.com/office/drawing/2014/main" id="{DD8EEA94-5D4E-407B-A044-2263EE37CA49}"/>
              </a:ext>
            </a:extLst>
          </p:cNvPr>
          <p:cNvSpPr/>
          <p:nvPr/>
        </p:nvSpPr>
        <p:spPr>
          <a:xfrm>
            <a:off x="6599947" y="3676511"/>
            <a:ext cx="3286141" cy="1846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anchor="ctr">
            <a:spAutoFit/>
          </a:bodyPr>
          <a:lstStyle/>
          <a:p>
            <a:pPr algn="r" defTabSz="914400">
              <a:buClr>
                <a:srgbClr val="2868A4"/>
              </a:buClr>
            </a:pP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Юридический и налоговый консалтинг</a:t>
            </a:r>
          </a:p>
        </p:txBody>
      </p:sp>
      <p:sp>
        <p:nvSpPr>
          <p:cNvPr id="97" name="Прямоугольник 12">
            <a:extLst>
              <a:ext uri="{FF2B5EF4-FFF2-40B4-BE49-F238E27FC236}">
                <a16:creationId xmlns:a16="http://schemas.microsoft.com/office/drawing/2014/main" id="{3A58DFA8-905C-4AE4-AC5A-4FCC01EA0E50}"/>
              </a:ext>
            </a:extLst>
          </p:cNvPr>
          <p:cNvSpPr/>
          <p:nvPr/>
        </p:nvSpPr>
        <p:spPr>
          <a:xfrm>
            <a:off x="7320404" y="4110165"/>
            <a:ext cx="2565684" cy="1846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pAutoFit/>
          </a:bodyPr>
          <a:lstStyle/>
          <a:p>
            <a:pPr algn="r" defTabSz="914400">
              <a:buClr>
                <a:srgbClr val="2868A4"/>
              </a:buClr>
            </a:pP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IT-</a:t>
            </a: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консалтинг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C0A434D6-9B9C-4553-BF8A-18247649E892}"/>
              </a:ext>
            </a:extLst>
          </p:cNvPr>
          <p:cNvSpPr txBox="1"/>
          <p:nvPr/>
        </p:nvSpPr>
        <p:spPr>
          <a:xfrm>
            <a:off x="3704363" y="5225920"/>
            <a:ext cx="628127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defTabSz="372986"/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г. Астана, ул. Кунаева, 2, 10 этаж   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|</a:t>
            </a: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   +7 7172 95 48 49   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|</a:t>
            </a: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   info@csi.kz   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|</a:t>
            </a: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   csi.kz</a:t>
            </a:r>
          </a:p>
        </p:txBody>
      </p:sp>
      <p:pic>
        <p:nvPicPr>
          <p:cNvPr id="99" name="Рисунок 98">
            <a:extLst>
              <a:ext uri="{FF2B5EF4-FFF2-40B4-BE49-F238E27FC236}">
                <a16:creationId xmlns:a16="http://schemas.microsoft.com/office/drawing/2014/main" id="{78C0178F-A60B-4B40-B0F9-B147C394733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9396" y="2472273"/>
            <a:ext cx="1653278" cy="1162050"/>
          </a:xfrm>
          <a:prstGeom prst="rect">
            <a:avLst/>
          </a:prstGeom>
        </p:spPr>
      </p:pic>
      <p:sp>
        <p:nvSpPr>
          <p:cNvPr id="100" name="Прямоугольник 99">
            <a:extLst>
              <a:ext uri="{FF2B5EF4-FFF2-40B4-BE49-F238E27FC236}">
                <a16:creationId xmlns:a16="http://schemas.microsoft.com/office/drawing/2014/main" id="{E58FE27A-EC5C-4A9C-9D8A-8060CA51ECD2}"/>
              </a:ext>
            </a:extLst>
          </p:cNvPr>
          <p:cNvSpPr/>
          <p:nvPr/>
        </p:nvSpPr>
        <p:spPr>
          <a:xfrm>
            <a:off x="3675788" y="1353806"/>
            <a:ext cx="3444103" cy="3475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Aft>
                <a:spcPts val="1300"/>
              </a:spcAft>
            </a:pPr>
            <a:r>
              <a:rPr lang="en-US" sz="1800" kern="1200" dirty="0">
                <a:solidFill>
                  <a:schemeClr val="tx2"/>
                </a:solidFill>
                <a:latin typeface="+mj-lt"/>
                <a:ea typeface="+mn-ea"/>
                <a:cs typeface="Segoe UI Semilight" panose="020B0402040204020203" pitchFamily="34" charset="0"/>
              </a:rPr>
              <a:t>Center for Strategic Initiatives</a:t>
            </a:r>
          </a:p>
          <a:p>
            <a:pPr>
              <a:lnSpc>
                <a:spcPct val="100000"/>
              </a:lnSpc>
              <a:spcAft>
                <a:spcPts val="1300"/>
              </a:spcAft>
            </a:pP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CSI Capital</a:t>
            </a:r>
          </a:p>
          <a:p>
            <a:pPr>
              <a:lnSpc>
                <a:spcPct val="100000"/>
              </a:lnSpc>
              <a:spcAft>
                <a:spcPts val="1300"/>
              </a:spcAft>
            </a:pPr>
            <a:r>
              <a:rPr lang="en-US" sz="18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ea typeface="+mn-ea"/>
                <a:cs typeface="Segoe UI Semilight" panose="020B0402040204020203" pitchFamily="34" charset="0"/>
              </a:rPr>
              <a:t>CSI Research &amp; Lab</a:t>
            </a:r>
          </a:p>
          <a:p>
            <a:pPr marL="0" algn="l" defTabSz="372986" rtl="0" eaLnBrk="1" latinLnBrk="0" hangingPunct="1">
              <a:lnSpc>
                <a:spcPct val="100000"/>
              </a:lnSpc>
              <a:spcAft>
                <a:spcPts val="1300"/>
              </a:spcAft>
            </a:pPr>
            <a:r>
              <a:rPr lang="en-US" sz="18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ea typeface="+mn-ea"/>
                <a:cs typeface="Segoe UI Semilight" panose="020B0402040204020203" pitchFamily="34" charset="0"/>
              </a:rPr>
              <a:t>CSI Media &amp; Communications </a:t>
            </a:r>
          </a:p>
          <a:p>
            <a:pPr>
              <a:lnSpc>
                <a:spcPct val="100000"/>
              </a:lnSpc>
              <a:spcAft>
                <a:spcPts val="1300"/>
              </a:spcAft>
            </a:pP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CSI Stat</a:t>
            </a:r>
          </a:p>
          <a:p>
            <a:pPr>
              <a:lnSpc>
                <a:spcPct val="100000"/>
              </a:lnSpc>
              <a:spcAft>
                <a:spcPts val="1300"/>
              </a:spcAft>
            </a:pP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CSI Legal &amp; Tax Advisory</a:t>
            </a:r>
          </a:p>
          <a:p>
            <a:pPr>
              <a:lnSpc>
                <a:spcPct val="100000"/>
              </a:lnSpc>
              <a:spcAft>
                <a:spcPts val="1300"/>
              </a:spcAft>
            </a:pP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CSI IT Solutions</a:t>
            </a:r>
          </a:p>
          <a:p>
            <a:pPr>
              <a:lnSpc>
                <a:spcPct val="100000"/>
              </a:lnSpc>
              <a:spcAft>
                <a:spcPts val="1300"/>
              </a:spcAft>
            </a:pP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CSI Academy</a:t>
            </a:r>
            <a:endParaRPr lang="en-GB" sz="1800" dirty="0">
              <a:solidFill>
                <a:schemeClr val="tx1">
                  <a:lumMod val="65000"/>
                  <a:lumOff val="35000"/>
                </a:schemeClr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5990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646121" y="517427"/>
            <a:ext cx="10894715" cy="584975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635959" y="6357755"/>
            <a:ext cx="10920084" cy="84792"/>
          </a:xfrm>
          <a:prstGeom prst="rect">
            <a:avLst/>
          </a:prstGeom>
          <a:solidFill>
            <a:srgbClr val="2562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509"/>
          </a:p>
        </p:txBody>
      </p:sp>
    </p:spTree>
    <p:extLst>
      <p:ext uri="{BB962C8B-B14F-4D97-AF65-F5344CB8AC3E}">
        <p14:creationId xmlns:p14="http://schemas.microsoft.com/office/powerpoint/2010/main" val="3429258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3_Образе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100" y="1100"/>
          <a:ext cx="1099" cy="10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3593" name="think-cell Slide" r:id="rId4" imgW="360" imgH="360" progId="">
                  <p:embed/>
                </p:oleObj>
              </mc:Choice>
              <mc:Fallback>
                <p:oleObj name="think-cell Slide" r:id="rId4" imgW="360" imgH="360" progId="">
                  <p:embed/>
                  <p:pic>
                    <p:nvPicPr>
                      <p:cNvPr id="0" name="Picture 2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00" y="1100"/>
                        <a:ext cx="1099" cy="109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226234" y="212889"/>
            <a:ext cx="11660966" cy="565012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marL="90488" indent="0" algn="l">
              <a:lnSpc>
                <a:spcPct val="100000"/>
              </a:lnSpc>
              <a:defRPr sz="2400" b="0">
                <a:solidFill>
                  <a:schemeClr val="accent1"/>
                </a:solidFill>
                <a:latin typeface="+mn-lt"/>
                <a:ea typeface="Tahoma" panose="020B0604030504040204" pitchFamily="34" charset="0"/>
                <a:cs typeface="Segoe UI" panose="020B0502040204020203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-4553" y="6594763"/>
            <a:ext cx="12196553" cy="268257"/>
          </a:xfrm>
          <a:prstGeom prst="rect">
            <a:avLst/>
          </a:prstGeom>
          <a:solidFill>
            <a:srgbClr val="2562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729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0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1533908" y="6611656"/>
            <a:ext cx="604695" cy="234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pPr marL="0" marR="0" lvl="0" indent="0" algn="r" defTabSz="3729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pPr marL="0" marR="0" lvl="0" indent="0" algn="r" defTabSz="37298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86DA6893-CD5B-4D60-87F2-65DD5069A314}"/>
              </a:ext>
            </a:extLst>
          </p:cNvPr>
          <p:cNvSpPr txBox="1">
            <a:spLocks/>
          </p:cNvSpPr>
          <p:nvPr/>
        </p:nvSpPr>
        <p:spPr>
          <a:xfrm>
            <a:off x="8639585" y="6631910"/>
            <a:ext cx="2516965" cy="19396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marL="90488" indent="0" algn="l" defTabSz="914361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Tahoma" panose="020B0604030504040204" pitchFamily="34" charset="0"/>
                <a:cs typeface="Segoe UI" panose="020B0502040204020203" pitchFamily="34" charset="0"/>
              </a:defRPr>
            </a:lvl1pPr>
          </a:lstStyle>
          <a:p>
            <a:pPr marL="177800" marR="0" lvl="0" indent="-177800" algn="l" defTabSz="914361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Segoe UI" panose="020B0502040204020203" pitchFamily="34" charset="0"/>
              <a:buChar char="©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Tahoma" panose="020B0604030504040204" pitchFamily="34" charset="0"/>
                <a:cs typeface="Segoe UI" panose="020B0502040204020203" pitchFamily="34" charset="0"/>
              </a:rPr>
              <a:t>Center for Strategic Initiatives</a:t>
            </a:r>
          </a:p>
        </p:txBody>
      </p:sp>
      <p:sp>
        <p:nvSpPr>
          <p:cNvPr id="12" name="Title Placeholder 1">
            <a:extLst>
              <a:ext uri="{FF2B5EF4-FFF2-40B4-BE49-F238E27FC236}">
                <a16:creationId xmlns:a16="http://schemas.microsoft.com/office/drawing/2014/main" id="{77899E5B-749A-42A9-BE70-2B4EF8E4C69B}"/>
              </a:ext>
            </a:extLst>
          </p:cNvPr>
          <p:cNvSpPr txBox="1">
            <a:spLocks/>
          </p:cNvSpPr>
          <p:nvPr/>
        </p:nvSpPr>
        <p:spPr>
          <a:xfrm>
            <a:off x="-3711" y="6631910"/>
            <a:ext cx="8134251" cy="19396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marL="90488" indent="0" algn="l" defTabSz="914361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Tahoma" panose="020B0604030504040204" pitchFamily="34" charset="0"/>
                <a:cs typeface="Segoe UI" panose="020B0502040204020203" pitchFamily="34" charset="0"/>
              </a:defRPr>
            </a:lvl1pPr>
          </a:lstStyle>
          <a:p>
            <a:pPr marL="0" marR="0" lvl="0" indent="0" algn="l" defTabSz="914361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Tahoma" panose="020B0604030504040204" pitchFamily="34" charset="0"/>
                <a:cs typeface="Segoe UI" panose="020B0502040204020203" pitchFamily="34" charset="0"/>
              </a:rPr>
              <a:t>Предложения по формализации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Tahoma" panose="020B0604030504040204" pitchFamily="34" charset="0"/>
                <a:cs typeface="Segoe UI" panose="020B0502040204020203" pitchFamily="34" charset="0"/>
              </a:rPr>
              <a:t>самозанятого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Tahoma" panose="020B0604030504040204" pitchFamily="34" charset="0"/>
                <a:cs typeface="Segoe UI" panose="020B0502040204020203" pitchFamily="34" charset="0"/>
              </a:rPr>
              <a:t> населения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Tahoma" panose="020B0604030504040204" pitchFamily="34" charset="0"/>
                <a:cs typeface="Segoe UI" panose="020B0502040204020203" pitchFamily="34" charset="0"/>
              </a:rPr>
              <a:t>РК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Tahoma" panose="020B0604030504040204" pitchFamily="34" charset="0"/>
                <a:cs typeface="Segoe UI" panose="020B0502040204020203" pitchFamily="34" charset="0"/>
              </a:rPr>
              <a:t>.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Tahoma" panose="020B0604030504040204" pitchFamily="34" charset="0"/>
                <a:cs typeface="Segoe UI" panose="020B0502040204020203" pitchFamily="34" charset="0"/>
              </a:rPr>
              <a:t>Драфт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93FBDBB0-0657-49CC-BA1F-101E17958EEB}"/>
              </a:ext>
            </a:extLst>
          </p:cNvPr>
          <p:cNvCxnSpPr/>
          <p:nvPr/>
        </p:nvCxnSpPr>
        <p:spPr>
          <a:xfrm>
            <a:off x="0" y="939114"/>
            <a:ext cx="1218376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бъект 2">
            <a:extLst>
              <a:ext uri="{FF2B5EF4-FFF2-40B4-BE49-F238E27FC236}">
                <a16:creationId xmlns:a16="http://schemas.microsoft.com/office/drawing/2014/main" id="{E4C51BBE-44D2-4B45-BCA1-243BDF54497F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27824" y="6305316"/>
            <a:ext cx="11596140" cy="2616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lvl1pPr marL="0" indent="0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None/>
              <a:defRPr lang="ru-RU" sz="1100" b="0" i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Segoe UI" panose="020B0502040204020203" pitchFamily="34" charset="0"/>
              </a:defRPr>
            </a:lvl1pPr>
            <a:lvl2pPr marL="0" indent="0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None/>
              <a:defRPr lang="ru-RU" sz="1400" b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Segoe UI" panose="020B0502040204020203" pitchFamily="34" charset="0"/>
              </a:defRPr>
            </a:lvl2pPr>
            <a:lvl3pPr marL="0" indent="0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None/>
              <a:defRPr lang="ru-RU" sz="1200" b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Segoe UI" panose="020B0502040204020203" pitchFamily="34" charset="0"/>
              </a:defRPr>
            </a:lvl3pPr>
            <a:lvl4pPr marL="197825" indent="-197825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Char char="§"/>
              <a:defRPr lang="ru-RU" sz="1108" b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4pPr>
            <a:lvl5pPr marL="197825" indent="-197825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Char char="§"/>
              <a:defRPr lang="ru-RU" sz="1108" b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5pPr>
          </a:lstStyle>
          <a:p>
            <a:pPr marL="0" lvl="0" defTabSz="372986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164770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55258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4530"/>
            <a:ext cx="9144000" cy="2387600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5E3070-7620-4295-AF5C-E99F9D70E068}" type="slidenum">
              <a:rPr kumimoji="0" lang="ru-RU" sz="11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1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416327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5E3070-7620-4295-AF5C-E99F9D70E068}" type="slidenum">
              <a:rPr kumimoji="0" lang="ru-RU" sz="11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1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780630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12423"/>
            <a:ext cx="10515600" cy="2851208"/>
          </a:xfrm>
        </p:spPr>
        <p:txBody>
          <a:bodyPr anchor="b">
            <a:normAutofit/>
          </a:bodyPr>
          <a:lstStyle>
            <a:lvl1pPr>
              <a:defRPr sz="6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52633"/>
            <a:ext cx="105156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5E3070-7620-4295-AF5C-E99F9D70E068}" type="slidenum">
              <a:rPr kumimoji="0" lang="ru-RU" sz="11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1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1017625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5127" y="1828800"/>
            <a:ext cx="5181600" cy="435133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8800"/>
            <a:ext cx="5181600" cy="435133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5E3070-7620-4295-AF5C-E99F9D70E068}" type="slidenum">
              <a:rPr kumimoji="0" lang="ru-RU" sz="11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1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0957449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681850"/>
            <a:ext cx="515620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5127" y="2507550"/>
            <a:ext cx="5156200" cy="36805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851"/>
            <a:ext cx="51816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7550"/>
            <a:ext cx="5181601" cy="36805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5E3070-7620-4295-AF5C-E99F9D70E068}" type="slidenum">
              <a:rPr kumimoji="0" lang="ru-RU" sz="11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1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588328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5E3070-7620-4295-AF5C-E99F9D70E068}" type="slidenum">
              <a:rPr kumimoji="0" lang="ru-RU" sz="11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1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206521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5E3070-7620-4295-AF5C-E99F9D70E068}" type="slidenum">
              <a:rPr kumimoji="0" lang="ru-RU" sz="11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1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4226930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197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399"/>
            <a:ext cx="393192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5E3070-7620-4295-AF5C-E99F9D70E068}" type="slidenum">
              <a:rPr kumimoji="0" lang="ru-RU" sz="11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1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0725142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400"/>
            <a:ext cx="393192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5E3070-7620-4295-AF5C-E99F9D70E068}" type="slidenum">
              <a:rPr kumimoji="0" lang="ru-RU" sz="11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1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5729566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5E3070-7620-4295-AF5C-E99F9D70E068}" type="slidenum">
              <a:rPr kumimoji="0" lang="ru-RU" sz="11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1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9599207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0362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0362"/>
            <a:ext cx="7734300" cy="581183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5E3070-7620-4295-AF5C-E99F9D70E068}" type="slidenum">
              <a:rPr kumimoji="0" lang="ru-RU" sz="11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1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1754238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646121" y="517427"/>
            <a:ext cx="10894715" cy="584975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35959" y="6357755"/>
            <a:ext cx="10920084" cy="84792"/>
          </a:xfrm>
          <a:prstGeom prst="rect">
            <a:avLst/>
          </a:prstGeom>
          <a:solidFill>
            <a:srgbClr val="2562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0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0182838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Облож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736715" y="3136612"/>
            <a:ext cx="7661561" cy="584775"/>
          </a:xfrm>
          <a:prstGeom prst="rect">
            <a:avLst/>
          </a:prstGeom>
        </p:spPr>
        <p:txBody>
          <a:bodyPr wrap="square" anchor="ctr">
            <a:spAutoFit/>
          </a:bodyPr>
          <a:lstStyle>
            <a:lvl1pPr>
              <a:lnSpc>
                <a:spcPct val="100000"/>
              </a:lnSpc>
              <a:defRPr lang="en-GB" sz="3200" b="0" dirty="0">
                <a:solidFill>
                  <a:srgbClr val="2868A4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defTabSz="372986"/>
            <a:r>
              <a:rPr lang="ru-RU" dirty="0"/>
              <a:t>Наименование проекта</a:t>
            </a:r>
            <a:endParaRPr lang="en-GB" dirty="0"/>
          </a:p>
        </p:txBody>
      </p:sp>
      <p:sp>
        <p:nvSpPr>
          <p:cNvPr id="22" name="Подзаголовок 2">
            <a:extLst>
              <a:ext uri="{FF2B5EF4-FFF2-40B4-BE49-F238E27FC236}">
                <a16:creationId xmlns:a16="http://schemas.microsoft.com/office/drawing/2014/main" id="{538DCBED-2335-4678-8F83-B693E2206D5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36715" y="6010331"/>
            <a:ext cx="2539145" cy="306982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lang="en-GB" sz="1600" b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ea typeface="+mj-ea"/>
                <a:cs typeface="Segoe UI Semilight" panose="020B0402040204020203" pitchFamily="34" charset="0"/>
              </a:defRPr>
            </a:lvl1pPr>
          </a:lstStyle>
          <a:p>
            <a:pPr marL="57159" lvl="0" indent="-28575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</a:pPr>
            <a:r>
              <a:rPr lang="ru-RU" dirty="0"/>
              <a:t>Дата</a:t>
            </a:r>
            <a:endParaRPr lang="en-GB" dirty="0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CFD63E91-F7D9-46B4-8EC8-17A318A9C1C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21416" b="29091"/>
          <a:stretch/>
        </p:blipFill>
        <p:spPr>
          <a:xfrm>
            <a:off x="6267636" y="2540000"/>
            <a:ext cx="5924366" cy="431800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819F6FC-AA13-40B6-97AB-56E224DB6E28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4877" y="586715"/>
            <a:ext cx="5259554" cy="807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992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Наименование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1455541" y="3108007"/>
            <a:ext cx="6165320" cy="489025"/>
          </a:xfrm>
          <a:prstGeom prst="rect">
            <a:avLst/>
          </a:prstGeom>
        </p:spPr>
        <p:txBody>
          <a:bodyPr anchor="ctr"/>
          <a:lstStyle>
            <a:lvl1pPr>
              <a:lnSpc>
                <a:spcPct val="100000"/>
              </a:lnSpc>
              <a:spcAft>
                <a:spcPts val="600"/>
              </a:spcAft>
              <a:defRPr lang="ru-RU" sz="2000" b="0" dirty="0">
                <a:solidFill>
                  <a:srgbClr val="2868A4"/>
                </a:solidFill>
                <a:latin typeface="+mn-lt"/>
              </a:defRPr>
            </a:lvl1pPr>
          </a:lstStyle>
          <a:p>
            <a:pPr marL="0" lvl="0"/>
            <a:r>
              <a:rPr lang="ru-RU" dirty="0"/>
              <a:t>Наименование раздела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5014C988-CF4E-4FB2-B291-F3F7E19AB21B}"/>
              </a:ext>
            </a:extLst>
          </p:cNvPr>
          <p:cNvSpPr/>
          <p:nvPr/>
        </p:nvSpPr>
        <p:spPr>
          <a:xfrm>
            <a:off x="646121" y="517427"/>
            <a:ext cx="10885479" cy="584975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6ED81E5F-D271-492B-8AC5-C6C4F8E7B7D0}"/>
              </a:ext>
            </a:extLst>
          </p:cNvPr>
          <p:cNvSpPr/>
          <p:nvPr/>
        </p:nvSpPr>
        <p:spPr>
          <a:xfrm>
            <a:off x="635959" y="6365081"/>
            <a:ext cx="10903579" cy="77466"/>
          </a:xfrm>
          <a:prstGeom prst="rect">
            <a:avLst/>
          </a:prstGeom>
          <a:solidFill>
            <a:srgbClr val="2562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509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06DC4095-AB42-45E5-9B92-495940244BE1}"/>
              </a:ext>
            </a:extLst>
          </p:cNvPr>
          <p:cNvSpPr/>
          <p:nvPr/>
        </p:nvSpPr>
        <p:spPr>
          <a:xfrm>
            <a:off x="646121" y="517427"/>
            <a:ext cx="10885479" cy="584975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7958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без примечани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100" y="1100"/>
          <a:ext cx="1099" cy="10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4530" name="think-cell Slide" r:id="rId5" imgW="360" imgH="360" progId="">
                  <p:embed/>
                </p:oleObj>
              </mc:Choice>
              <mc:Fallback>
                <p:oleObj name="think-cell Slide" r:id="rId5" imgW="360" imgH="360" progId="">
                  <p:embed/>
                  <p:pic>
                    <p:nvPicPr>
                      <p:cNvPr id="2" name="Объект 1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00" y="1100"/>
                        <a:ext cx="1099" cy="109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226234" y="212889"/>
            <a:ext cx="11702530" cy="565012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marL="0" indent="0" algn="l">
              <a:lnSpc>
                <a:spcPct val="100000"/>
              </a:lnSpc>
              <a:defRPr sz="2400" b="0">
                <a:solidFill>
                  <a:schemeClr val="accent1"/>
                </a:solidFill>
                <a:latin typeface="+mn-lt"/>
                <a:ea typeface="Tahoma" panose="020B0604030504040204" pitchFamily="34" charset="0"/>
                <a:cs typeface="Segoe UI" panose="020B0502040204020203" pitchFamily="34" charset="0"/>
              </a:defRPr>
            </a:lvl1pPr>
          </a:lstStyle>
          <a:p>
            <a:r>
              <a:rPr lang="ru-RU" dirty="0"/>
              <a:t>Месседж</a:t>
            </a:r>
            <a:endParaRPr lang="en-US" dirty="0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1633200" y="6600287"/>
            <a:ext cx="505403" cy="234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accent1"/>
                </a:solidFill>
              </a:defRPr>
            </a:lvl1pPr>
          </a:lstStyle>
          <a:p>
            <a:fld id="{CFCCB99F-92C9-44CB-BFF7-A591374D8AE5}" type="slidenum">
              <a:rPr lang="en-GB" smtClean="0"/>
              <a:pPr/>
              <a:t>‹#›</a:t>
            </a:fld>
            <a:endParaRPr lang="en-GB" dirty="0"/>
          </a:p>
        </p:txBody>
      </p:sp>
      <p:graphicFrame>
        <p:nvGraphicFramePr>
          <p:cNvPr id="10" name="Объект 9" hidden="1"/>
          <p:cNvGraphicFramePr>
            <a:graphicFrameLocks noChangeAspect="1"/>
          </p:cNvGraphicFramePr>
          <p:nvPr>
            <p:custDataLst>
              <p:tags r:id="rId3"/>
            </p:custDataLst>
          </p:nvPr>
        </p:nvGraphicFramePr>
        <p:xfrm>
          <a:off x="1100" y="1100"/>
          <a:ext cx="1099" cy="10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4531" name="think-cell Slide" r:id="rId7" imgW="360" imgH="360" progId="">
                  <p:embed/>
                </p:oleObj>
              </mc:Choice>
              <mc:Fallback>
                <p:oleObj name="think-cell Slide" r:id="rId7" imgW="360" imgH="360" progId="">
                  <p:embed/>
                  <p:pic>
                    <p:nvPicPr>
                      <p:cNvPr id="10" name="Объект 9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00" y="1100"/>
                        <a:ext cx="1099" cy="109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Title Placeholder 1">
            <a:extLst>
              <a:ext uri="{FF2B5EF4-FFF2-40B4-BE49-F238E27FC236}">
                <a16:creationId xmlns:a16="http://schemas.microsoft.com/office/drawing/2014/main" id="{A9A510CB-8117-485C-A61D-580E4393E4CF}"/>
              </a:ext>
            </a:extLst>
          </p:cNvPr>
          <p:cNvSpPr txBox="1">
            <a:spLocks/>
          </p:cNvSpPr>
          <p:nvPr/>
        </p:nvSpPr>
        <p:spPr>
          <a:xfrm>
            <a:off x="-3711" y="6623032"/>
            <a:ext cx="6412131" cy="19396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ru-RU"/>
            </a:defPPr>
            <a:lvl1pPr lvl="0" indent="0" defTabSz="914361">
              <a:lnSpc>
                <a:spcPct val="90000"/>
              </a:lnSpc>
              <a:spcBef>
                <a:spcPct val="0"/>
              </a:spcBef>
              <a:buFont typeface="Segoe UI" panose="020B0502040204020203" pitchFamily="34" charset="0"/>
              <a:buNone/>
              <a:defRPr sz="1050" b="0">
                <a:solidFill>
                  <a:schemeClr val="accent3">
                    <a:lumMod val="20000"/>
                    <a:lumOff val="80000"/>
                  </a:schemeClr>
                </a:solidFill>
                <a:ea typeface="Tahoma" panose="020B0604030504040204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ru-RU" dirty="0">
                <a:solidFill>
                  <a:schemeClr val="accent1"/>
                </a:solidFill>
              </a:rPr>
              <a:t>Предложения по развитию аграрной науки</a:t>
            </a:r>
          </a:p>
        </p:txBody>
      </p:sp>
      <p:sp>
        <p:nvSpPr>
          <p:cNvPr id="12" name="Title Placeholder 1">
            <a:extLst>
              <a:ext uri="{FF2B5EF4-FFF2-40B4-BE49-F238E27FC236}">
                <a16:creationId xmlns:a16="http://schemas.microsoft.com/office/drawing/2014/main" id="{2B8D9500-3F7D-423B-96F2-7C0594184FA2}"/>
              </a:ext>
            </a:extLst>
          </p:cNvPr>
          <p:cNvSpPr txBox="1">
            <a:spLocks/>
          </p:cNvSpPr>
          <p:nvPr/>
        </p:nvSpPr>
        <p:spPr>
          <a:xfrm>
            <a:off x="9495691" y="6623032"/>
            <a:ext cx="2137509" cy="19396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marL="90488" indent="0" algn="l" defTabSz="914361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Tahoma" panose="020B0604030504040204" pitchFamily="34" charset="0"/>
                <a:cs typeface="Segoe UI" panose="020B0502040204020203" pitchFamily="34" charset="0"/>
              </a:defRPr>
            </a:lvl1pPr>
          </a:lstStyle>
          <a:p>
            <a:pPr marL="177800" indent="-177800">
              <a:buFont typeface="Segoe UI" panose="020B0502040204020203" pitchFamily="34" charset="0"/>
              <a:buChar char="©"/>
            </a:pPr>
            <a:r>
              <a:rPr lang="en-US" sz="1050" b="0" dirty="0">
                <a:solidFill>
                  <a:schemeClr val="accent1"/>
                </a:solidFill>
                <a:latin typeface="+mn-lt"/>
              </a:rPr>
              <a:t>Center for Strategic Initiatives</a:t>
            </a:r>
          </a:p>
        </p:txBody>
      </p: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D528B77F-8D31-4953-8A36-D03DC21A43EC}"/>
              </a:ext>
            </a:extLst>
          </p:cNvPr>
          <p:cNvCxnSpPr/>
          <p:nvPr/>
        </p:nvCxnSpPr>
        <p:spPr>
          <a:xfrm>
            <a:off x="0" y="6569474"/>
            <a:ext cx="12197918" cy="0"/>
          </a:xfrm>
          <a:prstGeom prst="line">
            <a:avLst/>
          </a:prstGeom>
          <a:ln w="19050">
            <a:solidFill>
              <a:schemeClr val="accent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9713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489">
          <p15:clr>
            <a:srgbClr val="A4A3A4"/>
          </p15:clr>
        </p15:guide>
        <p15:guide id="2" pos="211">
          <p15:clr>
            <a:srgbClr val="A4A3A4"/>
          </p15:clr>
        </p15:guide>
        <p15:guide id="3" orient="horz" pos="595">
          <p15:clr>
            <a:srgbClr val="A4A3A4"/>
          </p15:clr>
        </p15:guide>
        <p15:guide id="4" pos="7453">
          <p15:clr>
            <a:srgbClr val="A4A3A4"/>
          </p15:clr>
        </p15:guide>
        <p15:guide id="5" orient="horz" pos="3997">
          <p15:clr>
            <a:srgbClr val="A4A3A4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с примечание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100" y="1100"/>
          <a:ext cx="1099" cy="10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5554" name="think-cell Slide" r:id="rId5" imgW="360" imgH="360" progId="">
                  <p:embed/>
                </p:oleObj>
              </mc:Choice>
              <mc:Fallback>
                <p:oleObj name="think-cell Slide" r:id="rId5" imgW="360" imgH="360" progId="">
                  <p:embed/>
                  <p:pic>
                    <p:nvPicPr>
                      <p:cNvPr id="2" name="Объект 1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00" y="1100"/>
                        <a:ext cx="1099" cy="109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226234" y="212889"/>
            <a:ext cx="11702530" cy="565012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marL="0" indent="0" algn="l">
              <a:lnSpc>
                <a:spcPct val="100000"/>
              </a:lnSpc>
              <a:defRPr sz="2400" b="0">
                <a:solidFill>
                  <a:schemeClr val="accent1"/>
                </a:solidFill>
                <a:latin typeface="+mn-lt"/>
                <a:ea typeface="Tahoma" panose="020B0604030504040204" pitchFamily="34" charset="0"/>
                <a:cs typeface="Segoe UI" panose="020B0502040204020203" pitchFamily="34" charset="0"/>
              </a:defRPr>
            </a:lvl1pPr>
          </a:lstStyle>
          <a:p>
            <a:r>
              <a:rPr lang="ru-RU" dirty="0"/>
              <a:t>Месседж</a:t>
            </a:r>
            <a:endParaRPr lang="en-US" dirty="0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1633200" y="6600287"/>
            <a:ext cx="505403" cy="234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accent1"/>
                </a:solidFill>
              </a:defRPr>
            </a:lvl1pPr>
          </a:lstStyle>
          <a:p>
            <a:fld id="{CFCCB99F-92C9-44CB-BFF7-A591374D8AE5}" type="slidenum">
              <a:rPr lang="en-GB" smtClean="0"/>
              <a:pPr/>
              <a:t>‹#›</a:t>
            </a:fld>
            <a:endParaRPr lang="en-GB" dirty="0"/>
          </a:p>
        </p:txBody>
      </p:sp>
      <p:graphicFrame>
        <p:nvGraphicFramePr>
          <p:cNvPr id="10" name="Объект 9" hidden="1"/>
          <p:cNvGraphicFramePr>
            <a:graphicFrameLocks noChangeAspect="1"/>
          </p:cNvGraphicFramePr>
          <p:nvPr>
            <p:custDataLst>
              <p:tags r:id="rId3"/>
            </p:custDataLst>
          </p:nvPr>
        </p:nvGraphicFramePr>
        <p:xfrm>
          <a:off x="1100" y="1100"/>
          <a:ext cx="1099" cy="10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5555" name="think-cell Slide" r:id="rId7" imgW="360" imgH="360" progId="">
                  <p:embed/>
                </p:oleObj>
              </mc:Choice>
              <mc:Fallback>
                <p:oleObj name="think-cell Slide" r:id="rId7" imgW="360" imgH="360" progId="">
                  <p:embed/>
                  <p:pic>
                    <p:nvPicPr>
                      <p:cNvPr id="10" name="Объект 9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00" y="1100"/>
                        <a:ext cx="1099" cy="109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Title Placeholder 1">
            <a:extLst>
              <a:ext uri="{FF2B5EF4-FFF2-40B4-BE49-F238E27FC236}">
                <a16:creationId xmlns:a16="http://schemas.microsoft.com/office/drawing/2014/main" id="{A9A510CB-8117-485C-A61D-580E4393E4CF}"/>
              </a:ext>
            </a:extLst>
          </p:cNvPr>
          <p:cNvSpPr txBox="1">
            <a:spLocks/>
          </p:cNvSpPr>
          <p:nvPr/>
        </p:nvSpPr>
        <p:spPr>
          <a:xfrm>
            <a:off x="-3711" y="6623032"/>
            <a:ext cx="6412131" cy="19396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ru-RU"/>
            </a:defPPr>
            <a:lvl1pPr lvl="0" indent="0" defTabSz="914361">
              <a:lnSpc>
                <a:spcPct val="90000"/>
              </a:lnSpc>
              <a:spcBef>
                <a:spcPct val="0"/>
              </a:spcBef>
              <a:buFont typeface="Segoe UI" panose="020B0502040204020203" pitchFamily="34" charset="0"/>
              <a:buNone/>
              <a:defRPr sz="1050" b="0">
                <a:solidFill>
                  <a:schemeClr val="accent3">
                    <a:lumMod val="20000"/>
                    <a:lumOff val="80000"/>
                  </a:schemeClr>
                </a:solidFill>
                <a:ea typeface="Tahoma" panose="020B0604030504040204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ru-RU" dirty="0">
                <a:solidFill>
                  <a:schemeClr val="accent1"/>
                </a:solidFill>
              </a:rPr>
              <a:t>Предложения по развитию аграрной науки</a:t>
            </a:r>
          </a:p>
        </p:txBody>
      </p:sp>
      <p:sp>
        <p:nvSpPr>
          <p:cNvPr id="12" name="Title Placeholder 1">
            <a:extLst>
              <a:ext uri="{FF2B5EF4-FFF2-40B4-BE49-F238E27FC236}">
                <a16:creationId xmlns:a16="http://schemas.microsoft.com/office/drawing/2014/main" id="{2B8D9500-3F7D-423B-96F2-7C0594184FA2}"/>
              </a:ext>
            </a:extLst>
          </p:cNvPr>
          <p:cNvSpPr txBox="1">
            <a:spLocks/>
          </p:cNvSpPr>
          <p:nvPr/>
        </p:nvSpPr>
        <p:spPr>
          <a:xfrm>
            <a:off x="9495691" y="6623032"/>
            <a:ext cx="2137509" cy="19396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marL="90488" indent="0" algn="l" defTabSz="914361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Tahoma" panose="020B0604030504040204" pitchFamily="34" charset="0"/>
                <a:cs typeface="Segoe UI" panose="020B0502040204020203" pitchFamily="34" charset="0"/>
              </a:defRPr>
            </a:lvl1pPr>
          </a:lstStyle>
          <a:p>
            <a:pPr marL="177800" indent="-177800">
              <a:buFont typeface="Segoe UI" panose="020B0502040204020203" pitchFamily="34" charset="0"/>
              <a:buChar char="©"/>
            </a:pPr>
            <a:r>
              <a:rPr lang="en-US" sz="1050" b="0" dirty="0">
                <a:solidFill>
                  <a:schemeClr val="accent1"/>
                </a:solidFill>
                <a:latin typeface="+mn-lt"/>
              </a:rPr>
              <a:t>Center for Strategic Initiatives</a:t>
            </a:r>
          </a:p>
        </p:txBody>
      </p: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D528B77F-8D31-4953-8A36-D03DC21A43EC}"/>
              </a:ext>
            </a:extLst>
          </p:cNvPr>
          <p:cNvCxnSpPr/>
          <p:nvPr/>
        </p:nvCxnSpPr>
        <p:spPr>
          <a:xfrm>
            <a:off x="0" y="6569474"/>
            <a:ext cx="12197918" cy="0"/>
          </a:xfrm>
          <a:prstGeom prst="line">
            <a:avLst/>
          </a:prstGeom>
          <a:ln w="19050">
            <a:solidFill>
              <a:schemeClr val="accent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Объект 2">
            <a:extLst>
              <a:ext uri="{FF2B5EF4-FFF2-40B4-BE49-F238E27FC236}">
                <a16:creationId xmlns:a16="http://schemas.microsoft.com/office/drawing/2014/main" id="{28DFDB07-A563-4E06-B116-FDE6619E9A71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27824" y="6278682"/>
            <a:ext cx="11803814" cy="2616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Font typeface="Wingdings" panose="05000000000000000000" pitchFamily="2" charset="2"/>
              <a:buNone/>
              <a:defRPr lang="ru-RU" sz="1100" b="0" i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Segoe UI" panose="020B0502040204020203" pitchFamily="34" charset="0"/>
              </a:defRPr>
            </a:lvl1pPr>
            <a:lvl2pPr marL="0" indent="0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None/>
              <a:defRPr lang="ru-RU" sz="1400" b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Segoe UI" panose="020B0502040204020203" pitchFamily="34" charset="0"/>
              </a:defRPr>
            </a:lvl2pPr>
            <a:lvl3pPr marL="0" indent="0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None/>
              <a:defRPr lang="ru-RU" sz="1200" b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Segoe UI" panose="020B0502040204020203" pitchFamily="34" charset="0"/>
              </a:defRPr>
            </a:lvl3pPr>
            <a:lvl4pPr marL="197825" indent="-197825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Char char="§"/>
              <a:defRPr lang="ru-RU" sz="1108" b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4pPr>
            <a:lvl5pPr marL="197825" indent="-197825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Char char="§"/>
              <a:defRPr lang="ru-RU" sz="1108" b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5pPr>
          </a:lstStyle>
          <a:p>
            <a:pPr marL="0" lvl="0" defTabSz="372986"/>
            <a:r>
              <a:rPr lang="ru-RU" dirty="0"/>
              <a:t>*источник или примечание</a:t>
            </a:r>
          </a:p>
        </p:txBody>
      </p:sp>
    </p:spTree>
    <p:extLst>
      <p:ext uri="{BB962C8B-B14F-4D97-AF65-F5344CB8AC3E}">
        <p14:creationId xmlns:p14="http://schemas.microsoft.com/office/powerpoint/2010/main" val="2980362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489">
          <p15:clr>
            <a:srgbClr val="A4A3A4"/>
          </p15:clr>
        </p15:guide>
        <p15:guide id="2" pos="211">
          <p15:clr>
            <a:srgbClr val="A4A3A4"/>
          </p15:clr>
        </p15:guide>
        <p15:guide id="3" orient="horz" pos="595">
          <p15:clr>
            <a:srgbClr val="A4A3A4"/>
          </p15:clr>
        </p15:guide>
        <p15:guide id="4" pos="7453">
          <p15:clr>
            <a:srgbClr val="A4A3A4"/>
          </p15:clr>
        </p15:guide>
        <p15:guide id="5" orient="horz" pos="3997">
          <p15:clr>
            <a:srgbClr val="A4A3A4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Вывод 1 стро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100" y="1100"/>
          <a:ext cx="1099" cy="10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6578" name="think-cell Slide" r:id="rId5" imgW="360" imgH="360" progId="">
                  <p:embed/>
                </p:oleObj>
              </mc:Choice>
              <mc:Fallback>
                <p:oleObj name="think-cell Slide" r:id="rId5" imgW="360" imgH="360" progId="">
                  <p:embed/>
                  <p:pic>
                    <p:nvPicPr>
                      <p:cNvPr id="2" name="Объект 1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00" y="1100"/>
                        <a:ext cx="1099" cy="109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226234" y="212889"/>
            <a:ext cx="11702530" cy="565012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marL="0" indent="0" algn="l">
              <a:lnSpc>
                <a:spcPct val="100000"/>
              </a:lnSpc>
              <a:defRPr sz="2400" b="0">
                <a:solidFill>
                  <a:schemeClr val="accent1"/>
                </a:solidFill>
                <a:latin typeface="+mn-lt"/>
                <a:ea typeface="Tahoma" panose="020B0604030504040204" pitchFamily="34" charset="0"/>
                <a:cs typeface="Segoe UI" panose="020B0502040204020203" pitchFamily="34" charset="0"/>
              </a:defRPr>
            </a:lvl1pPr>
          </a:lstStyle>
          <a:p>
            <a:r>
              <a:rPr lang="ru-RU" dirty="0"/>
              <a:t>Месседж</a:t>
            </a:r>
            <a:endParaRPr lang="en-US" dirty="0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1633200" y="6600287"/>
            <a:ext cx="505403" cy="234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accent1"/>
                </a:solidFill>
              </a:defRPr>
            </a:lvl1pPr>
          </a:lstStyle>
          <a:p>
            <a:fld id="{CFCCB99F-92C9-44CB-BFF7-A591374D8AE5}" type="slidenum">
              <a:rPr lang="en-GB" smtClean="0"/>
              <a:pPr/>
              <a:t>‹#›</a:t>
            </a:fld>
            <a:endParaRPr lang="en-GB" dirty="0"/>
          </a:p>
        </p:txBody>
      </p:sp>
      <p:graphicFrame>
        <p:nvGraphicFramePr>
          <p:cNvPr id="10" name="Объект 9" hidden="1"/>
          <p:cNvGraphicFramePr>
            <a:graphicFrameLocks noChangeAspect="1"/>
          </p:cNvGraphicFramePr>
          <p:nvPr>
            <p:custDataLst>
              <p:tags r:id="rId3"/>
            </p:custDataLst>
          </p:nvPr>
        </p:nvGraphicFramePr>
        <p:xfrm>
          <a:off x="1100" y="1100"/>
          <a:ext cx="1099" cy="10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6579" name="think-cell Slide" r:id="rId7" imgW="360" imgH="360" progId="">
                  <p:embed/>
                </p:oleObj>
              </mc:Choice>
              <mc:Fallback>
                <p:oleObj name="think-cell Slide" r:id="rId7" imgW="360" imgH="360" progId="">
                  <p:embed/>
                  <p:pic>
                    <p:nvPicPr>
                      <p:cNvPr id="10" name="Объект 9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00" y="1100"/>
                        <a:ext cx="1099" cy="109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Title Placeholder 1">
            <a:extLst>
              <a:ext uri="{FF2B5EF4-FFF2-40B4-BE49-F238E27FC236}">
                <a16:creationId xmlns:a16="http://schemas.microsoft.com/office/drawing/2014/main" id="{A9A510CB-8117-485C-A61D-580E4393E4CF}"/>
              </a:ext>
            </a:extLst>
          </p:cNvPr>
          <p:cNvSpPr txBox="1">
            <a:spLocks/>
          </p:cNvSpPr>
          <p:nvPr/>
        </p:nvSpPr>
        <p:spPr>
          <a:xfrm>
            <a:off x="-3711" y="6623032"/>
            <a:ext cx="6412131" cy="19396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ru-RU"/>
            </a:defPPr>
            <a:lvl1pPr lvl="0" indent="0" defTabSz="914361">
              <a:lnSpc>
                <a:spcPct val="90000"/>
              </a:lnSpc>
              <a:spcBef>
                <a:spcPct val="0"/>
              </a:spcBef>
              <a:buFont typeface="Segoe UI" panose="020B0502040204020203" pitchFamily="34" charset="0"/>
              <a:buNone/>
              <a:defRPr sz="1050" b="0">
                <a:solidFill>
                  <a:schemeClr val="accent3">
                    <a:lumMod val="20000"/>
                    <a:lumOff val="80000"/>
                  </a:schemeClr>
                </a:solidFill>
                <a:ea typeface="Tahoma" panose="020B0604030504040204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ru-RU" dirty="0">
                <a:solidFill>
                  <a:schemeClr val="accent1"/>
                </a:solidFill>
              </a:rPr>
              <a:t>Предложения по развитию аграрной науки</a:t>
            </a:r>
          </a:p>
        </p:txBody>
      </p:sp>
      <p:sp>
        <p:nvSpPr>
          <p:cNvPr id="12" name="Title Placeholder 1">
            <a:extLst>
              <a:ext uri="{FF2B5EF4-FFF2-40B4-BE49-F238E27FC236}">
                <a16:creationId xmlns:a16="http://schemas.microsoft.com/office/drawing/2014/main" id="{2B8D9500-3F7D-423B-96F2-7C0594184FA2}"/>
              </a:ext>
            </a:extLst>
          </p:cNvPr>
          <p:cNvSpPr txBox="1">
            <a:spLocks/>
          </p:cNvSpPr>
          <p:nvPr/>
        </p:nvSpPr>
        <p:spPr>
          <a:xfrm>
            <a:off x="9495691" y="6623032"/>
            <a:ext cx="2137509" cy="19396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marL="90488" indent="0" algn="l" defTabSz="914361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Tahoma" panose="020B0604030504040204" pitchFamily="34" charset="0"/>
                <a:cs typeface="Segoe UI" panose="020B0502040204020203" pitchFamily="34" charset="0"/>
              </a:defRPr>
            </a:lvl1pPr>
          </a:lstStyle>
          <a:p>
            <a:pPr marL="177800" indent="-177800">
              <a:buFont typeface="Segoe UI" panose="020B0502040204020203" pitchFamily="34" charset="0"/>
              <a:buChar char="©"/>
            </a:pPr>
            <a:r>
              <a:rPr lang="en-US" sz="1050" b="0" dirty="0">
                <a:solidFill>
                  <a:schemeClr val="accent1"/>
                </a:solidFill>
                <a:latin typeface="+mn-lt"/>
              </a:rPr>
              <a:t>Center for Strategic Initiatives</a:t>
            </a:r>
          </a:p>
        </p:txBody>
      </p: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D528B77F-8D31-4953-8A36-D03DC21A43EC}"/>
              </a:ext>
            </a:extLst>
          </p:cNvPr>
          <p:cNvCxnSpPr/>
          <p:nvPr/>
        </p:nvCxnSpPr>
        <p:spPr>
          <a:xfrm>
            <a:off x="0" y="6569474"/>
            <a:ext cx="12197918" cy="0"/>
          </a:xfrm>
          <a:prstGeom prst="line">
            <a:avLst/>
          </a:prstGeom>
          <a:ln w="19050">
            <a:solidFill>
              <a:schemeClr val="accent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Объект 2">
            <a:extLst>
              <a:ext uri="{FF2B5EF4-FFF2-40B4-BE49-F238E27FC236}">
                <a16:creationId xmlns:a16="http://schemas.microsoft.com/office/drawing/2014/main" id="{941AD563-81FE-4EC0-A756-17D5F37BF44D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244286" y="5891812"/>
            <a:ext cx="11660092" cy="607637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ru-RU" sz="1700" b="1" smtClean="0">
                <a:solidFill>
                  <a:schemeClr val="accent1"/>
                </a:solidFill>
                <a:latin typeface="+mj-lt"/>
                <a:cs typeface="Segoe UI" panose="020B0502040204020203" pitchFamily="34" charset="0"/>
              </a:defRPr>
            </a:lvl1pPr>
            <a:lvl2pPr marL="0" indent="0">
              <a:lnSpc>
                <a:spcPct val="100000"/>
              </a:lnSpc>
              <a:buNone/>
              <a:defRPr lang="ru-RU" sz="1108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2pPr>
            <a:lvl3pPr marL="144396" indent="0">
              <a:lnSpc>
                <a:spcPct val="100000"/>
              </a:lnSpc>
              <a:buNone/>
              <a:defRPr lang="ru-RU" sz="1108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3pPr>
            <a:lvl4pPr marL="330890" indent="0">
              <a:lnSpc>
                <a:spcPct val="100000"/>
              </a:lnSpc>
              <a:buNone/>
              <a:defRPr lang="ru-RU" sz="1108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4pPr>
            <a:lvl5pPr marL="517383" indent="0">
              <a:lnSpc>
                <a:spcPct val="100000"/>
              </a:lnSpc>
              <a:buNone/>
              <a:defRPr lang="ru-RU" sz="1108" b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5pPr>
          </a:lstStyle>
          <a:p>
            <a:pPr marL="0" lvl="0" defTabSz="372986"/>
            <a:r>
              <a:rPr lang="ru-RU" dirty="0"/>
              <a:t>Вывод в одну строку</a:t>
            </a:r>
          </a:p>
        </p:txBody>
      </p:sp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D580147E-A302-4CBD-9AA2-E85138DFFB4B}"/>
              </a:ext>
            </a:extLst>
          </p:cNvPr>
          <p:cNvCxnSpPr>
            <a:cxnSpLocks/>
          </p:cNvCxnSpPr>
          <p:nvPr/>
        </p:nvCxnSpPr>
        <p:spPr>
          <a:xfrm>
            <a:off x="-14068" y="5818490"/>
            <a:ext cx="1219705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Объект 2">
            <a:extLst>
              <a:ext uri="{FF2B5EF4-FFF2-40B4-BE49-F238E27FC236}">
                <a16:creationId xmlns:a16="http://schemas.microsoft.com/office/drawing/2014/main" id="{16CEC121-FEF0-4D4E-9C80-6E2185C3F1C8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25873" y="5527513"/>
            <a:ext cx="12006799" cy="2616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lvl1pPr marL="0" indent="0" defTabSz="372986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Font typeface="Wingdings" panose="05000000000000000000" pitchFamily="2" charset="2"/>
              <a:buNone/>
              <a:defRPr lang="ru-RU" sz="1100" b="0" i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Segoe UI" panose="020B0502040204020203" pitchFamily="34" charset="0"/>
              </a:defRPr>
            </a:lvl1pPr>
            <a:lvl2pPr marL="0" indent="0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None/>
              <a:defRPr lang="ru-RU" sz="1400" b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Segoe UI" panose="020B0502040204020203" pitchFamily="34" charset="0"/>
              </a:defRPr>
            </a:lvl2pPr>
            <a:lvl3pPr marL="0" indent="0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None/>
              <a:defRPr lang="ru-RU" sz="1200" b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Segoe UI" panose="020B0502040204020203" pitchFamily="34" charset="0"/>
              </a:defRPr>
            </a:lvl3pPr>
            <a:lvl4pPr marL="197825" indent="-197825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Char char="§"/>
              <a:defRPr lang="ru-RU" sz="1108" b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4pPr>
            <a:lvl5pPr marL="197825" indent="-197825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Char char="§"/>
              <a:defRPr lang="ru-RU" sz="1108" b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5pPr>
          </a:lstStyle>
          <a:p>
            <a:pPr marL="0" lvl="0" defTabSz="372986"/>
            <a:r>
              <a:rPr lang="ru-RU" dirty="0"/>
              <a:t>*источник или примечание</a:t>
            </a:r>
          </a:p>
        </p:txBody>
      </p:sp>
    </p:spTree>
    <p:extLst>
      <p:ext uri="{BB962C8B-B14F-4D97-AF65-F5344CB8AC3E}">
        <p14:creationId xmlns:p14="http://schemas.microsoft.com/office/powerpoint/2010/main" val="1772414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489">
          <p15:clr>
            <a:srgbClr val="A4A3A4"/>
          </p15:clr>
        </p15:guide>
        <p15:guide id="2" pos="211">
          <p15:clr>
            <a:srgbClr val="A4A3A4"/>
          </p15:clr>
        </p15:guide>
        <p15:guide id="3" orient="horz" pos="595">
          <p15:clr>
            <a:srgbClr val="A4A3A4"/>
          </p15:clr>
        </p15:guide>
        <p15:guide id="4" pos="7453">
          <p15:clr>
            <a:srgbClr val="A4A3A4"/>
          </p15:clr>
        </p15:guide>
        <p15:guide id="5" orient="horz" pos="3997">
          <p15:clr>
            <a:srgbClr val="A4A3A4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вывод 2 стро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100" y="1100"/>
          <a:ext cx="1099" cy="10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7602" name="think-cell Slide" r:id="rId5" imgW="360" imgH="360" progId="">
                  <p:embed/>
                </p:oleObj>
              </mc:Choice>
              <mc:Fallback>
                <p:oleObj name="think-cell Slide" r:id="rId5" imgW="360" imgH="360" progId="">
                  <p:embed/>
                  <p:pic>
                    <p:nvPicPr>
                      <p:cNvPr id="2" name="Объект 1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00" y="1100"/>
                        <a:ext cx="1099" cy="109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226234" y="212889"/>
            <a:ext cx="11702530" cy="565012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marL="0" indent="0" algn="l">
              <a:lnSpc>
                <a:spcPct val="100000"/>
              </a:lnSpc>
              <a:defRPr sz="2400" b="0">
                <a:solidFill>
                  <a:schemeClr val="accent1"/>
                </a:solidFill>
                <a:latin typeface="+mn-lt"/>
                <a:ea typeface="Tahoma" panose="020B0604030504040204" pitchFamily="34" charset="0"/>
                <a:cs typeface="Segoe UI" panose="020B0502040204020203" pitchFamily="34" charset="0"/>
              </a:defRPr>
            </a:lvl1pPr>
          </a:lstStyle>
          <a:p>
            <a:r>
              <a:rPr lang="ru-RU" dirty="0"/>
              <a:t>Месседж</a:t>
            </a:r>
            <a:endParaRPr lang="en-US" dirty="0"/>
          </a:p>
        </p:txBody>
      </p:sp>
      <p:graphicFrame>
        <p:nvGraphicFramePr>
          <p:cNvPr id="10" name="Объект 9" hidden="1"/>
          <p:cNvGraphicFramePr>
            <a:graphicFrameLocks noChangeAspect="1"/>
          </p:cNvGraphicFramePr>
          <p:nvPr>
            <p:custDataLst>
              <p:tags r:id="rId3"/>
            </p:custDataLst>
          </p:nvPr>
        </p:nvGraphicFramePr>
        <p:xfrm>
          <a:off x="1100" y="1100"/>
          <a:ext cx="1099" cy="10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7603" name="think-cell Slide" r:id="rId7" imgW="360" imgH="360" progId="">
                  <p:embed/>
                </p:oleObj>
              </mc:Choice>
              <mc:Fallback>
                <p:oleObj name="think-cell Slide" r:id="rId7" imgW="360" imgH="360" progId="">
                  <p:embed/>
                  <p:pic>
                    <p:nvPicPr>
                      <p:cNvPr id="10" name="Объект 9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00" y="1100"/>
                        <a:ext cx="1099" cy="109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Объект 2">
            <a:extLst>
              <a:ext uri="{FF2B5EF4-FFF2-40B4-BE49-F238E27FC236}">
                <a16:creationId xmlns:a16="http://schemas.microsoft.com/office/drawing/2014/main" id="{C33FD970-5571-46D1-A366-E8BF79461626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244286" y="5672995"/>
            <a:ext cx="11660092" cy="806322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ru-RU" sz="1700" b="1" smtClean="0">
                <a:solidFill>
                  <a:schemeClr val="accent1"/>
                </a:solidFill>
                <a:latin typeface="+mj-lt"/>
                <a:cs typeface="Segoe UI" panose="020B0502040204020203" pitchFamily="34" charset="0"/>
              </a:defRPr>
            </a:lvl1pPr>
            <a:lvl2pPr marL="0" indent="0">
              <a:lnSpc>
                <a:spcPct val="100000"/>
              </a:lnSpc>
              <a:buNone/>
              <a:defRPr lang="ru-RU" sz="1108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2pPr>
            <a:lvl3pPr marL="144396" indent="0">
              <a:lnSpc>
                <a:spcPct val="100000"/>
              </a:lnSpc>
              <a:buNone/>
              <a:defRPr lang="ru-RU" sz="1108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3pPr>
            <a:lvl4pPr marL="330890" indent="0">
              <a:lnSpc>
                <a:spcPct val="100000"/>
              </a:lnSpc>
              <a:buNone/>
              <a:defRPr lang="ru-RU" sz="1108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4pPr>
            <a:lvl5pPr marL="517383" indent="0">
              <a:lnSpc>
                <a:spcPct val="100000"/>
              </a:lnSpc>
              <a:buNone/>
              <a:defRPr lang="ru-RU" sz="1108" b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5pPr>
          </a:lstStyle>
          <a:p>
            <a:pPr marL="0" lvl="0" defTabSz="372986"/>
            <a:r>
              <a:rPr lang="ru-RU" dirty="0"/>
              <a:t>Вывод в две строки</a:t>
            </a:r>
          </a:p>
        </p:txBody>
      </p:sp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id="{5D27D441-14B8-4671-B0C1-04372B0F3262}"/>
              </a:ext>
            </a:extLst>
          </p:cNvPr>
          <p:cNvCxnSpPr>
            <a:cxnSpLocks/>
          </p:cNvCxnSpPr>
          <p:nvPr/>
        </p:nvCxnSpPr>
        <p:spPr>
          <a:xfrm>
            <a:off x="-14068" y="5588040"/>
            <a:ext cx="1219705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Объект 2">
            <a:extLst>
              <a:ext uri="{FF2B5EF4-FFF2-40B4-BE49-F238E27FC236}">
                <a16:creationId xmlns:a16="http://schemas.microsoft.com/office/drawing/2014/main" id="{B53733B7-13FF-4846-8C3F-EA867365BEC5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25874" y="5299788"/>
            <a:ext cx="12013726" cy="2616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lvl1pPr marL="0" indent="0" defTabSz="372986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Font typeface="Wingdings" panose="05000000000000000000" pitchFamily="2" charset="2"/>
              <a:buNone/>
              <a:defRPr lang="ru-RU" sz="1100" b="0" i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Segoe UI" panose="020B0502040204020203" pitchFamily="34" charset="0"/>
              </a:defRPr>
            </a:lvl1pPr>
            <a:lvl2pPr marL="0" indent="0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None/>
              <a:defRPr lang="ru-RU" sz="1400" b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Segoe UI" panose="020B0502040204020203" pitchFamily="34" charset="0"/>
              </a:defRPr>
            </a:lvl2pPr>
            <a:lvl3pPr marL="0" indent="0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None/>
              <a:defRPr lang="ru-RU" sz="1200" b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Segoe UI" panose="020B0502040204020203" pitchFamily="34" charset="0"/>
              </a:defRPr>
            </a:lvl3pPr>
            <a:lvl4pPr marL="197825" indent="-197825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Char char="§"/>
              <a:defRPr lang="ru-RU" sz="1108" b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4pPr>
            <a:lvl5pPr marL="197825" indent="-197825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Char char="§"/>
              <a:defRPr lang="ru-RU" sz="1108" b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5pPr>
          </a:lstStyle>
          <a:p>
            <a:pPr marL="0" lvl="0" defTabSz="372986"/>
            <a:r>
              <a:rPr lang="ru-RU" dirty="0"/>
              <a:t>*источник или примечание</a:t>
            </a:r>
          </a:p>
        </p:txBody>
      </p:sp>
      <p:sp>
        <p:nvSpPr>
          <p:cNvPr id="13" name="Номер слайда 5">
            <a:extLst>
              <a:ext uri="{FF2B5EF4-FFF2-40B4-BE49-F238E27FC236}">
                <a16:creationId xmlns:a16="http://schemas.microsoft.com/office/drawing/2014/main" id="{C07EA95C-9312-4964-8AB3-4D0F16B931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33200" y="6600287"/>
            <a:ext cx="505403" cy="234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accent1"/>
                </a:solidFill>
              </a:defRPr>
            </a:lvl1pPr>
          </a:lstStyle>
          <a:p>
            <a:fld id="{CFCCB99F-92C9-44CB-BFF7-A591374D8AE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504DCB5C-2929-4940-84CB-D8809A986AB6}"/>
              </a:ext>
            </a:extLst>
          </p:cNvPr>
          <p:cNvSpPr txBox="1">
            <a:spLocks/>
          </p:cNvSpPr>
          <p:nvPr/>
        </p:nvSpPr>
        <p:spPr>
          <a:xfrm>
            <a:off x="-3711" y="6623032"/>
            <a:ext cx="6412131" cy="19396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ru-RU"/>
            </a:defPPr>
            <a:lvl1pPr lvl="0" indent="0" defTabSz="914361">
              <a:lnSpc>
                <a:spcPct val="90000"/>
              </a:lnSpc>
              <a:spcBef>
                <a:spcPct val="0"/>
              </a:spcBef>
              <a:buFont typeface="Segoe UI" panose="020B0502040204020203" pitchFamily="34" charset="0"/>
              <a:buNone/>
              <a:defRPr sz="1050" b="0">
                <a:solidFill>
                  <a:schemeClr val="accent3">
                    <a:lumMod val="20000"/>
                    <a:lumOff val="80000"/>
                  </a:schemeClr>
                </a:solidFill>
                <a:ea typeface="Tahoma" panose="020B0604030504040204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ru-RU" dirty="0">
                <a:solidFill>
                  <a:schemeClr val="accent1"/>
                </a:solidFill>
              </a:rPr>
              <a:t>Предложения по развитию аграрной науки</a:t>
            </a:r>
          </a:p>
        </p:txBody>
      </p:sp>
      <p:sp>
        <p:nvSpPr>
          <p:cNvPr id="16" name="Title Placeholder 1">
            <a:extLst>
              <a:ext uri="{FF2B5EF4-FFF2-40B4-BE49-F238E27FC236}">
                <a16:creationId xmlns:a16="http://schemas.microsoft.com/office/drawing/2014/main" id="{9D42BF7B-1E10-4F5D-B182-6858EE14BC37}"/>
              </a:ext>
            </a:extLst>
          </p:cNvPr>
          <p:cNvSpPr txBox="1">
            <a:spLocks/>
          </p:cNvSpPr>
          <p:nvPr/>
        </p:nvSpPr>
        <p:spPr>
          <a:xfrm>
            <a:off x="9495691" y="6623032"/>
            <a:ext cx="2137509" cy="19396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marL="90488" indent="0" algn="l" defTabSz="914361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Tahoma" panose="020B0604030504040204" pitchFamily="34" charset="0"/>
                <a:cs typeface="Segoe UI" panose="020B0502040204020203" pitchFamily="34" charset="0"/>
              </a:defRPr>
            </a:lvl1pPr>
          </a:lstStyle>
          <a:p>
            <a:pPr marL="177800" indent="-177800">
              <a:buFont typeface="Segoe UI" panose="020B0502040204020203" pitchFamily="34" charset="0"/>
              <a:buChar char="©"/>
            </a:pPr>
            <a:r>
              <a:rPr lang="en-US" sz="1050" b="0" dirty="0">
                <a:solidFill>
                  <a:schemeClr val="accent1"/>
                </a:solidFill>
                <a:latin typeface="+mn-lt"/>
              </a:rPr>
              <a:t>Center for Strategic Initiatives</a:t>
            </a:r>
          </a:p>
        </p:txBody>
      </p: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145C1714-B250-482C-9A0A-D27FBF15E43D}"/>
              </a:ext>
            </a:extLst>
          </p:cNvPr>
          <p:cNvCxnSpPr/>
          <p:nvPr/>
        </p:nvCxnSpPr>
        <p:spPr>
          <a:xfrm>
            <a:off x="0" y="6569474"/>
            <a:ext cx="12197918" cy="0"/>
          </a:xfrm>
          <a:prstGeom prst="line">
            <a:avLst/>
          </a:prstGeom>
          <a:ln w="19050">
            <a:solidFill>
              <a:schemeClr val="accent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5043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489">
          <p15:clr>
            <a:srgbClr val="A4A3A4"/>
          </p15:clr>
        </p15:guide>
        <p15:guide id="2" pos="211">
          <p15:clr>
            <a:srgbClr val="A4A3A4"/>
          </p15:clr>
        </p15:guide>
        <p15:guide id="3" orient="horz" pos="595">
          <p15:clr>
            <a:srgbClr val="A4A3A4"/>
          </p15:clr>
        </p15:guide>
        <p15:guide id="4" pos="7453">
          <p15:clr>
            <a:srgbClr val="A4A3A4"/>
          </p15:clr>
        </p15:guide>
        <p15:guide id="5" orient="horz" pos="3339">
          <p15:clr>
            <a:srgbClr val="A4A3A4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вывод 3 и более стр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100" y="1100"/>
          <a:ext cx="1099" cy="10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626" name="think-cell Slide" r:id="rId5" imgW="360" imgH="360" progId="">
                  <p:embed/>
                </p:oleObj>
              </mc:Choice>
              <mc:Fallback>
                <p:oleObj name="think-cell Slide" r:id="rId5" imgW="360" imgH="360" progId="">
                  <p:embed/>
                  <p:pic>
                    <p:nvPicPr>
                      <p:cNvPr id="2" name="Объект 1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00" y="1100"/>
                        <a:ext cx="1099" cy="109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226234" y="212889"/>
            <a:ext cx="11702530" cy="565012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marL="0" indent="0" algn="l">
              <a:lnSpc>
                <a:spcPct val="100000"/>
              </a:lnSpc>
              <a:defRPr sz="2400" b="0">
                <a:solidFill>
                  <a:schemeClr val="accent1"/>
                </a:solidFill>
                <a:latin typeface="+mn-lt"/>
                <a:ea typeface="Tahoma" panose="020B0604030504040204" pitchFamily="34" charset="0"/>
                <a:cs typeface="Segoe UI" panose="020B0502040204020203" pitchFamily="34" charset="0"/>
              </a:defRPr>
            </a:lvl1pPr>
          </a:lstStyle>
          <a:p>
            <a:r>
              <a:rPr lang="ru-RU" dirty="0"/>
              <a:t>Месседж</a:t>
            </a:r>
            <a:endParaRPr lang="en-US" dirty="0"/>
          </a:p>
        </p:txBody>
      </p:sp>
      <p:graphicFrame>
        <p:nvGraphicFramePr>
          <p:cNvPr id="10" name="Объект 9" hidden="1"/>
          <p:cNvGraphicFramePr>
            <a:graphicFrameLocks noChangeAspect="1"/>
          </p:cNvGraphicFramePr>
          <p:nvPr>
            <p:custDataLst>
              <p:tags r:id="rId3"/>
            </p:custDataLst>
          </p:nvPr>
        </p:nvGraphicFramePr>
        <p:xfrm>
          <a:off x="1100" y="1100"/>
          <a:ext cx="1099" cy="10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627" name="think-cell Slide" r:id="rId7" imgW="360" imgH="360" progId="">
                  <p:embed/>
                </p:oleObj>
              </mc:Choice>
              <mc:Fallback>
                <p:oleObj name="think-cell Slide" r:id="rId7" imgW="360" imgH="360" progId="">
                  <p:embed/>
                  <p:pic>
                    <p:nvPicPr>
                      <p:cNvPr id="10" name="Объект 9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00" y="1100"/>
                        <a:ext cx="1099" cy="109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Объект 2">
            <a:extLst>
              <a:ext uri="{FF2B5EF4-FFF2-40B4-BE49-F238E27FC236}">
                <a16:creationId xmlns:a16="http://schemas.microsoft.com/office/drawing/2014/main" id="{C33FD970-5571-46D1-A366-E8BF79461626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244286" y="5478597"/>
            <a:ext cx="11660092" cy="100072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ru-RU" sz="1700" b="1" smtClean="0">
                <a:solidFill>
                  <a:schemeClr val="accent1"/>
                </a:solidFill>
                <a:latin typeface="+mj-lt"/>
                <a:cs typeface="Segoe UI" panose="020B0502040204020203" pitchFamily="34" charset="0"/>
              </a:defRPr>
            </a:lvl1pPr>
            <a:lvl2pPr marL="0" indent="0">
              <a:lnSpc>
                <a:spcPct val="100000"/>
              </a:lnSpc>
              <a:buNone/>
              <a:defRPr lang="ru-RU" sz="1108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2pPr>
            <a:lvl3pPr marL="144396" indent="0">
              <a:lnSpc>
                <a:spcPct val="100000"/>
              </a:lnSpc>
              <a:buNone/>
              <a:defRPr lang="ru-RU" sz="1108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3pPr>
            <a:lvl4pPr marL="330890" indent="0">
              <a:lnSpc>
                <a:spcPct val="100000"/>
              </a:lnSpc>
              <a:buNone/>
              <a:defRPr lang="ru-RU" sz="1108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4pPr>
            <a:lvl5pPr marL="517383" indent="0">
              <a:lnSpc>
                <a:spcPct val="100000"/>
              </a:lnSpc>
              <a:buNone/>
              <a:defRPr lang="ru-RU" sz="1108" b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5pPr>
          </a:lstStyle>
          <a:p>
            <a:pPr marL="0" lvl="0" defTabSz="372986"/>
            <a:r>
              <a:rPr lang="ru-RU" dirty="0"/>
              <a:t>Вывод в три и более строк</a:t>
            </a:r>
          </a:p>
        </p:txBody>
      </p:sp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id="{5D27D441-14B8-4671-B0C1-04372B0F3262}"/>
              </a:ext>
            </a:extLst>
          </p:cNvPr>
          <p:cNvCxnSpPr>
            <a:cxnSpLocks/>
          </p:cNvCxnSpPr>
          <p:nvPr/>
        </p:nvCxnSpPr>
        <p:spPr>
          <a:xfrm>
            <a:off x="-14068" y="5373297"/>
            <a:ext cx="1219705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Объект 2">
            <a:extLst>
              <a:ext uri="{FF2B5EF4-FFF2-40B4-BE49-F238E27FC236}">
                <a16:creationId xmlns:a16="http://schemas.microsoft.com/office/drawing/2014/main" id="{B53733B7-13FF-4846-8C3F-EA867365BEC5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25874" y="5085045"/>
            <a:ext cx="12013726" cy="2616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lvl1pPr marL="0" indent="0" defTabSz="372986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Font typeface="Wingdings" panose="05000000000000000000" pitchFamily="2" charset="2"/>
              <a:buNone/>
              <a:defRPr lang="ru-RU" sz="1100" b="0" i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Segoe UI" panose="020B0502040204020203" pitchFamily="34" charset="0"/>
              </a:defRPr>
            </a:lvl1pPr>
            <a:lvl2pPr marL="0" indent="0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None/>
              <a:defRPr lang="ru-RU" sz="1400" b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Segoe UI" panose="020B0502040204020203" pitchFamily="34" charset="0"/>
              </a:defRPr>
            </a:lvl2pPr>
            <a:lvl3pPr marL="0" indent="0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None/>
              <a:defRPr lang="ru-RU" sz="1200" b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Segoe UI" panose="020B0502040204020203" pitchFamily="34" charset="0"/>
              </a:defRPr>
            </a:lvl3pPr>
            <a:lvl4pPr marL="197825" indent="-197825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Char char="§"/>
              <a:defRPr lang="ru-RU" sz="1108" b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4pPr>
            <a:lvl5pPr marL="197825" indent="-197825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Char char="§"/>
              <a:defRPr lang="ru-RU" sz="1108" b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5pPr>
          </a:lstStyle>
          <a:p>
            <a:pPr marL="0" lvl="0" defTabSz="372986"/>
            <a:r>
              <a:rPr lang="ru-RU" dirty="0"/>
              <a:t>*источник или примечание</a:t>
            </a:r>
          </a:p>
        </p:txBody>
      </p:sp>
      <p:sp>
        <p:nvSpPr>
          <p:cNvPr id="14" name="Номер слайда 5">
            <a:extLst>
              <a:ext uri="{FF2B5EF4-FFF2-40B4-BE49-F238E27FC236}">
                <a16:creationId xmlns:a16="http://schemas.microsoft.com/office/drawing/2014/main" id="{C48E7AB1-16CC-4D8A-9A9A-E0C0EB68F6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33200" y="6600287"/>
            <a:ext cx="505403" cy="234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accent1"/>
                </a:solidFill>
              </a:defRPr>
            </a:lvl1pPr>
          </a:lstStyle>
          <a:p>
            <a:fld id="{CFCCB99F-92C9-44CB-BFF7-A591374D8AE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6" name="Title Placeholder 1">
            <a:extLst>
              <a:ext uri="{FF2B5EF4-FFF2-40B4-BE49-F238E27FC236}">
                <a16:creationId xmlns:a16="http://schemas.microsoft.com/office/drawing/2014/main" id="{F19E32DF-2F64-407B-B14B-6FC60136288D}"/>
              </a:ext>
            </a:extLst>
          </p:cNvPr>
          <p:cNvSpPr txBox="1">
            <a:spLocks/>
          </p:cNvSpPr>
          <p:nvPr/>
        </p:nvSpPr>
        <p:spPr>
          <a:xfrm>
            <a:off x="-3711" y="6623032"/>
            <a:ext cx="6412131" cy="19396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ru-RU"/>
            </a:defPPr>
            <a:lvl1pPr lvl="0" indent="0" defTabSz="914361">
              <a:lnSpc>
                <a:spcPct val="90000"/>
              </a:lnSpc>
              <a:spcBef>
                <a:spcPct val="0"/>
              </a:spcBef>
              <a:buFont typeface="Segoe UI" panose="020B0502040204020203" pitchFamily="34" charset="0"/>
              <a:buNone/>
              <a:defRPr sz="1050" b="0">
                <a:solidFill>
                  <a:schemeClr val="accent3">
                    <a:lumMod val="20000"/>
                    <a:lumOff val="80000"/>
                  </a:schemeClr>
                </a:solidFill>
                <a:ea typeface="Tahoma" panose="020B0604030504040204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ru-RU" dirty="0">
                <a:solidFill>
                  <a:schemeClr val="accent1"/>
                </a:solidFill>
              </a:rPr>
              <a:t>Предложения по развитию аграрной науки</a:t>
            </a:r>
          </a:p>
        </p:txBody>
      </p:sp>
      <p:sp>
        <p:nvSpPr>
          <p:cNvPr id="19" name="Title Placeholder 1">
            <a:extLst>
              <a:ext uri="{FF2B5EF4-FFF2-40B4-BE49-F238E27FC236}">
                <a16:creationId xmlns:a16="http://schemas.microsoft.com/office/drawing/2014/main" id="{92221DEC-CED4-4639-8137-9852AB45AA85}"/>
              </a:ext>
            </a:extLst>
          </p:cNvPr>
          <p:cNvSpPr txBox="1">
            <a:spLocks/>
          </p:cNvSpPr>
          <p:nvPr/>
        </p:nvSpPr>
        <p:spPr>
          <a:xfrm>
            <a:off x="9495691" y="6623032"/>
            <a:ext cx="2137509" cy="19396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marL="90488" indent="0" algn="l" defTabSz="914361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Tahoma" panose="020B0604030504040204" pitchFamily="34" charset="0"/>
                <a:cs typeface="Segoe UI" panose="020B0502040204020203" pitchFamily="34" charset="0"/>
              </a:defRPr>
            </a:lvl1pPr>
          </a:lstStyle>
          <a:p>
            <a:pPr marL="177800" indent="-177800">
              <a:buFont typeface="Segoe UI" panose="020B0502040204020203" pitchFamily="34" charset="0"/>
              <a:buChar char="©"/>
            </a:pPr>
            <a:r>
              <a:rPr lang="en-US" sz="1050" b="0" dirty="0">
                <a:solidFill>
                  <a:schemeClr val="accent1"/>
                </a:solidFill>
                <a:latin typeface="+mn-lt"/>
              </a:rPr>
              <a:t>Center for Strategic Initiatives</a:t>
            </a:r>
          </a:p>
        </p:txBody>
      </p: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D981B318-7E99-484F-AF53-BD116072692F}"/>
              </a:ext>
            </a:extLst>
          </p:cNvPr>
          <p:cNvCxnSpPr/>
          <p:nvPr/>
        </p:nvCxnSpPr>
        <p:spPr>
          <a:xfrm>
            <a:off x="0" y="6569474"/>
            <a:ext cx="12197918" cy="0"/>
          </a:xfrm>
          <a:prstGeom prst="line">
            <a:avLst/>
          </a:prstGeom>
          <a:ln w="19050">
            <a:solidFill>
              <a:schemeClr val="accent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24632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489">
          <p15:clr>
            <a:srgbClr val="A4A3A4"/>
          </p15:clr>
        </p15:guide>
        <p15:guide id="2" pos="211">
          <p15:clr>
            <a:srgbClr val="A4A3A4"/>
          </p15:clr>
        </p15:guide>
        <p15:guide id="3" orient="horz" pos="595">
          <p15:clr>
            <a:srgbClr val="A4A3A4"/>
          </p15:clr>
        </p15:guide>
        <p15:guide id="4" pos="7453">
          <p15:clr>
            <a:srgbClr val="A4A3A4"/>
          </p15:clr>
        </p15:guide>
        <p15:guide id="5" orient="horz" pos="3199">
          <p15:clr>
            <a:srgbClr val="A4A3A4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вывод справа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100" y="1100"/>
          <a:ext cx="1099" cy="10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9650" name="think-cell Slide" r:id="rId5" imgW="360" imgH="360" progId="">
                  <p:embed/>
                </p:oleObj>
              </mc:Choice>
              <mc:Fallback>
                <p:oleObj name="think-cell Slide" r:id="rId5" imgW="360" imgH="360" progId="">
                  <p:embed/>
                  <p:pic>
                    <p:nvPicPr>
                      <p:cNvPr id="2" name="Объект 1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00" y="1100"/>
                        <a:ext cx="1099" cy="109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226234" y="212889"/>
            <a:ext cx="11702530" cy="565012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marL="0" indent="0" algn="l">
              <a:lnSpc>
                <a:spcPct val="100000"/>
              </a:lnSpc>
              <a:defRPr sz="2400" b="0">
                <a:solidFill>
                  <a:schemeClr val="accent1"/>
                </a:solidFill>
                <a:latin typeface="+mn-lt"/>
                <a:ea typeface="Tahoma" panose="020B0604030504040204" pitchFamily="34" charset="0"/>
                <a:cs typeface="Segoe UI" panose="020B0502040204020203" pitchFamily="34" charset="0"/>
              </a:defRPr>
            </a:lvl1pPr>
          </a:lstStyle>
          <a:p>
            <a:r>
              <a:rPr lang="ru-RU" dirty="0"/>
              <a:t>Месседж</a:t>
            </a:r>
            <a:endParaRPr lang="en-US" dirty="0"/>
          </a:p>
        </p:txBody>
      </p:sp>
      <p:graphicFrame>
        <p:nvGraphicFramePr>
          <p:cNvPr id="10" name="Объект 9" hidden="1"/>
          <p:cNvGraphicFramePr>
            <a:graphicFrameLocks noChangeAspect="1"/>
          </p:cNvGraphicFramePr>
          <p:nvPr>
            <p:custDataLst>
              <p:tags r:id="rId3"/>
            </p:custDataLst>
          </p:nvPr>
        </p:nvGraphicFramePr>
        <p:xfrm>
          <a:off x="1100" y="1100"/>
          <a:ext cx="1099" cy="10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9651" name="think-cell Slide" r:id="rId7" imgW="360" imgH="360" progId="">
                  <p:embed/>
                </p:oleObj>
              </mc:Choice>
              <mc:Fallback>
                <p:oleObj name="think-cell Slide" r:id="rId7" imgW="360" imgH="360" progId="">
                  <p:embed/>
                  <p:pic>
                    <p:nvPicPr>
                      <p:cNvPr id="10" name="Объект 9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00" y="1100"/>
                        <a:ext cx="1099" cy="109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Объект 2">
            <a:extLst>
              <a:ext uri="{FF2B5EF4-FFF2-40B4-BE49-F238E27FC236}">
                <a16:creationId xmlns:a16="http://schemas.microsoft.com/office/drawing/2014/main" id="{F822D7FF-FD66-4F7E-AF0E-25C8ACD6C44E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27824" y="6269804"/>
            <a:ext cx="11803814" cy="2616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Font typeface="Wingdings" panose="05000000000000000000" pitchFamily="2" charset="2"/>
              <a:buNone/>
              <a:defRPr lang="ru-RU" sz="1100" b="0" i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Segoe UI" panose="020B0502040204020203" pitchFamily="34" charset="0"/>
              </a:defRPr>
            </a:lvl1pPr>
            <a:lvl2pPr marL="0" indent="0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None/>
              <a:defRPr lang="ru-RU" sz="1400" b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Segoe UI" panose="020B0502040204020203" pitchFamily="34" charset="0"/>
              </a:defRPr>
            </a:lvl2pPr>
            <a:lvl3pPr marL="0" indent="0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None/>
              <a:defRPr lang="ru-RU" sz="1200" b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Segoe UI" panose="020B0502040204020203" pitchFamily="34" charset="0"/>
              </a:defRPr>
            </a:lvl3pPr>
            <a:lvl4pPr marL="197825" indent="-197825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Char char="§"/>
              <a:defRPr lang="ru-RU" sz="1108" b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4pPr>
            <a:lvl5pPr marL="197825" indent="-197825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Char char="§"/>
              <a:defRPr lang="ru-RU" sz="1108" b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5pPr>
          </a:lstStyle>
          <a:p>
            <a:pPr marL="0" lvl="0" defTabSz="372986"/>
            <a:r>
              <a:rPr lang="ru-RU" dirty="0"/>
              <a:t>*источник или примечание</a:t>
            </a:r>
          </a:p>
        </p:txBody>
      </p:sp>
      <p:sp>
        <p:nvSpPr>
          <p:cNvPr id="13" name="Объект 2">
            <a:extLst>
              <a:ext uri="{FF2B5EF4-FFF2-40B4-BE49-F238E27FC236}">
                <a16:creationId xmlns:a16="http://schemas.microsoft.com/office/drawing/2014/main" id="{5647221B-A6CB-4725-BFCF-2852A728E333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8950037" y="1190626"/>
            <a:ext cx="2881602" cy="5064701"/>
          </a:xfrm>
          <a:prstGeom prst="rec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rtlCol="0" anchor="ctr">
            <a:noAutofit/>
          </a:bodyPr>
          <a:lstStyle>
            <a:lvl1pPr marL="285750" indent="-285750" defTabSz="354013">
              <a:lnSpc>
                <a:spcPct val="100000"/>
              </a:lnSpc>
              <a:buClr>
                <a:schemeClr val="accent1"/>
              </a:buClr>
              <a:buSzPct val="130000"/>
              <a:buFont typeface="Segoe UI Semibold" panose="020B0702040204020203" pitchFamily="34" charset="0"/>
              <a:buChar char="›"/>
              <a:defRPr lang="ru-RU" sz="1500" b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Segoe UI" panose="020B0502040204020203" pitchFamily="34" charset="0"/>
              </a:defRPr>
            </a:lvl1pPr>
            <a:lvl2pPr marL="0" indent="0">
              <a:lnSpc>
                <a:spcPct val="100000"/>
              </a:lnSpc>
              <a:buNone/>
              <a:defRPr lang="ru-RU" sz="1108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2pPr>
            <a:lvl3pPr marL="144396" indent="0">
              <a:lnSpc>
                <a:spcPct val="100000"/>
              </a:lnSpc>
              <a:buNone/>
              <a:defRPr lang="ru-RU" sz="1108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3pPr>
            <a:lvl4pPr marL="330890" indent="0">
              <a:lnSpc>
                <a:spcPct val="100000"/>
              </a:lnSpc>
              <a:buNone/>
              <a:defRPr lang="ru-RU" sz="1108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4pPr>
            <a:lvl5pPr marL="517383" indent="0">
              <a:lnSpc>
                <a:spcPct val="100000"/>
              </a:lnSpc>
              <a:buNone/>
              <a:defRPr lang="ru-RU" sz="1108" b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5pPr>
          </a:lstStyle>
          <a:p>
            <a:pPr marL="0" lvl="0" defTabSz="372986"/>
            <a:r>
              <a:rPr lang="ru-RU" dirty="0"/>
              <a:t>Вывод</a:t>
            </a:r>
          </a:p>
        </p:txBody>
      </p:sp>
      <p:sp>
        <p:nvSpPr>
          <p:cNvPr id="11" name="Номер слайда 5">
            <a:extLst>
              <a:ext uri="{FF2B5EF4-FFF2-40B4-BE49-F238E27FC236}">
                <a16:creationId xmlns:a16="http://schemas.microsoft.com/office/drawing/2014/main" id="{C7BF3D39-2DD0-445F-A357-4A6009AE34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33200" y="6600287"/>
            <a:ext cx="505403" cy="234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accent1"/>
                </a:solidFill>
              </a:defRPr>
            </a:lvl1pPr>
          </a:lstStyle>
          <a:p>
            <a:fld id="{CFCCB99F-92C9-44CB-BFF7-A591374D8AE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164C7738-2902-4A44-BD47-9DBCA12C1991}"/>
              </a:ext>
            </a:extLst>
          </p:cNvPr>
          <p:cNvSpPr txBox="1">
            <a:spLocks/>
          </p:cNvSpPr>
          <p:nvPr/>
        </p:nvSpPr>
        <p:spPr>
          <a:xfrm>
            <a:off x="-3711" y="6623032"/>
            <a:ext cx="6412131" cy="19396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ru-RU"/>
            </a:defPPr>
            <a:lvl1pPr lvl="0" indent="0" defTabSz="914361">
              <a:lnSpc>
                <a:spcPct val="90000"/>
              </a:lnSpc>
              <a:spcBef>
                <a:spcPct val="0"/>
              </a:spcBef>
              <a:buFont typeface="Segoe UI" panose="020B0502040204020203" pitchFamily="34" charset="0"/>
              <a:buNone/>
              <a:defRPr sz="1050" b="0">
                <a:solidFill>
                  <a:schemeClr val="accent3">
                    <a:lumMod val="20000"/>
                    <a:lumOff val="80000"/>
                  </a:schemeClr>
                </a:solidFill>
                <a:ea typeface="Tahoma" panose="020B0604030504040204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ru-RU" dirty="0">
                <a:solidFill>
                  <a:schemeClr val="accent1"/>
                </a:solidFill>
              </a:rPr>
              <a:t>Предложения по развитию аграрной науки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E725503F-FA37-4B03-8693-BF355BB6776B}"/>
              </a:ext>
            </a:extLst>
          </p:cNvPr>
          <p:cNvSpPr txBox="1">
            <a:spLocks/>
          </p:cNvSpPr>
          <p:nvPr/>
        </p:nvSpPr>
        <p:spPr>
          <a:xfrm>
            <a:off x="9495691" y="6623032"/>
            <a:ext cx="2137509" cy="19396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marL="90488" indent="0" algn="l" defTabSz="914361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Tahoma" panose="020B0604030504040204" pitchFamily="34" charset="0"/>
                <a:cs typeface="Segoe UI" panose="020B0502040204020203" pitchFamily="34" charset="0"/>
              </a:defRPr>
            </a:lvl1pPr>
          </a:lstStyle>
          <a:p>
            <a:pPr marL="177800" indent="-177800">
              <a:buFont typeface="Segoe UI" panose="020B0502040204020203" pitchFamily="34" charset="0"/>
              <a:buChar char="©"/>
            </a:pPr>
            <a:r>
              <a:rPr lang="en-US" sz="1050" b="0" dirty="0">
                <a:solidFill>
                  <a:schemeClr val="accent1"/>
                </a:solidFill>
                <a:latin typeface="+mn-lt"/>
              </a:rPr>
              <a:t>Center for Strategic Initiatives</a:t>
            </a:r>
          </a:p>
        </p:txBody>
      </p:sp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id="{21580C86-7E53-4A12-BD08-841090B0E3C1}"/>
              </a:ext>
            </a:extLst>
          </p:cNvPr>
          <p:cNvCxnSpPr/>
          <p:nvPr/>
        </p:nvCxnSpPr>
        <p:spPr>
          <a:xfrm>
            <a:off x="0" y="6569474"/>
            <a:ext cx="12197918" cy="0"/>
          </a:xfrm>
          <a:prstGeom prst="line">
            <a:avLst/>
          </a:prstGeom>
          <a:ln w="19050">
            <a:solidFill>
              <a:schemeClr val="accent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42179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489">
          <p15:clr>
            <a:srgbClr val="A4A3A4"/>
          </p15:clr>
        </p15:guide>
        <p15:guide id="2" pos="211">
          <p15:clr>
            <a:srgbClr val="A4A3A4"/>
          </p15:clr>
        </p15:guide>
        <p15:guide id="3" orient="horz" pos="595">
          <p15:clr>
            <a:srgbClr val="A4A3A4"/>
          </p15:clr>
        </p15:guide>
        <p15:guide id="4" pos="7453">
          <p15:clr>
            <a:srgbClr val="A4A3A4"/>
          </p15:clr>
        </p15:guide>
        <p15:guide id="5" orient="horz" pos="3940">
          <p15:clr>
            <a:srgbClr val="A4A3A4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Вывод 1 строка + вывод спра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100" y="1100"/>
          <a:ext cx="1099" cy="10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0674" name="think-cell Slide" r:id="rId5" imgW="360" imgH="360" progId="">
                  <p:embed/>
                </p:oleObj>
              </mc:Choice>
              <mc:Fallback>
                <p:oleObj name="think-cell Slide" r:id="rId5" imgW="360" imgH="360" progId="">
                  <p:embed/>
                  <p:pic>
                    <p:nvPicPr>
                      <p:cNvPr id="2" name="Объект 1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00" y="1100"/>
                        <a:ext cx="1099" cy="109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226234" y="212889"/>
            <a:ext cx="11702530" cy="565012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marL="0" indent="0" algn="l">
              <a:lnSpc>
                <a:spcPct val="100000"/>
              </a:lnSpc>
              <a:defRPr sz="2400" b="0">
                <a:solidFill>
                  <a:schemeClr val="accent1"/>
                </a:solidFill>
                <a:latin typeface="+mn-lt"/>
                <a:ea typeface="Tahoma" panose="020B0604030504040204" pitchFamily="34" charset="0"/>
                <a:cs typeface="Segoe UI" panose="020B0502040204020203" pitchFamily="34" charset="0"/>
              </a:defRPr>
            </a:lvl1pPr>
          </a:lstStyle>
          <a:p>
            <a:r>
              <a:rPr lang="ru-RU" dirty="0"/>
              <a:t>Месседж</a:t>
            </a:r>
            <a:endParaRPr lang="en-US" dirty="0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1633200" y="6600287"/>
            <a:ext cx="505403" cy="234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accent1"/>
                </a:solidFill>
              </a:defRPr>
            </a:lvl1pPr>
          </a:lstStyle>
          <a:p>
            <a:fld id="{CFCCB99F-92C9-44CB-BFF7-A591374D8AE5}" type="slidenum">
              <a:rPr lang="en-GB" smtClean="0"/>
              <a:pPr/>
              <a:t>‹#›</a:t>
            </a:fld>
            <a:endParaRPr lang="en-GB" dirty="0"/>
          </a:p>
        </p:txBody>
      </p:sp>
      <p:graphicFrame>
        <p:nvGraphicFramePr>
          <p:cNvPr id="10" name="Объект 9" hidden="1"/>
          <p:cNvGraphicFramePr>
            <a:graphicFrameLocks noChangeAspect="1"/>
          </p:cNvGraphicFramePr>
          <p:nvPr>
            <p:custDataLst>
              <p:tags r:id="rId3"/>
            </p:custDataLst>
          </p:nvPr>
        </p:nvGraphicFramePr>
        <p:xfrm>
          <a:off x="1100" y="1100"/>
          <a:ext cx="1099" cy="10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0675" name="think-cell Slide" r:id="rId7" imgW="360" imgH="360" progId="">
                  <p:embed/>
                </p:oleObj>
              </mc:Choice>
              <mc:Fallback>
                <p:oleObj name="think-cell Slide" r:id="rId7" imgW="360" imgH="360" progId="">
                  <p:embed/>
                  <p:pic>
                    <p:nvPicPr>
                      <p:cNvPr id="10" name="Объект 9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00" y="1100"/>
                        <a:ext cx="1099" cy="109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Title Placeholder 1">
            <a:extLst>
              <a:ext uri="{FF2B5EF4-FFF2-40B4-BE49-F238E27FC236}">
                <a16:creationId xmlns:a16="http://schemas.microsoft.com/office/drawing/2014/main" id="{A9A510CB-8117-485C-A61D-580E4393E4CF}"/>
              </a:ext>
            </a:extLst>
          </p:cNvPr>
          <p:cNvSpPr txBox="1">
            <a:spLocks/>
          </p:cNvSpPr>
          <p:nvPr/>
        </p:nvSpPr>
        <p:spPr>
          <a:xfrm>
            <a:off x="-3711" y="6623032"/>
            <a:ext cx="6412131" cy="19396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ru-RU"/>
            </a:defPPr>
            <a:lvl1pPr lvl="0" indent="0" defTabSz="914361">
              <a:lnSpc>
                <a:spcPct val="90000"/>
              </a:lnSpc>
              <a:spcBef>
                <a:spcPct val="0"/>
              </a:spcBef>
              <a:buFont typeface="Segoe UI" panose="020B0502040204020203" pitchFamily="34" charset="0"/>
              <a:buNone/>
              <a:defRPr sz="1050" b="0">
                <a:solidFill>
                  <a:schemeClr val="accent3">
                    <a:lumMod val="20000"/>
                    <a:lumOff val="80000"/>
                  </a:schemeClr>
                </a:solidFill>
                <a:ea typeface="Tahoma" panose="020B0604030504040204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ru-RU" dirty="0">
                <a:solidFill>
                  <a:schemeClr val="accent1"/>
                </a:solidFill>
              </a:rPr>
              <a:t>Предложения по развитию аграрной науки</a:t>
            </a:r>
          </a:p>
        </p:txBody>
      </p:sp>
      <p:sp>
        <p:nvSpPr>
          <p:cNvPr id="12" name="Title Placeholder 1">
            <a:extLst>
              <a:ext uri="{FF2B5EF4-FFF2-40B4-BE49-F238E27FC236}">
                <a16:creationId xmlns:a16="http://schemas.microsoft.com/office/drawing/2014/main" id="{2B8D9500-3F7D-423B-96F2-7C0594184FA2}"/>
              </a:ext>
            </a:extLst>
          </p:cNvPr>
          <p:cNvSpPr txBox="1">
            <a:spLocks/>
          </p:cNvSpPr>
          <p:nvPr/>
        </p:nvSpPr>
        <p:spPr>
          <a:xfrm>
            <a:off x="9495691" y="6623032"/>
            <a:ext cx="2137509" cy="19396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marL="90488" indent="0" algn="l" defTabSz="914361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Tahoma" panose="020B0604030504040204" pitchFamily="34" charset="0"/>
                <a:cs typeface="Segoe UI" panose="020B0502040204020203" pitchFamily="34" charset="0"/>
              </a:defRPr>
            </a:lvl1pPr>
          </a:lstStyle>
          <a:p>
            <a:pPr marL="177800" indent="-177800">
              <a:buFont typeface="Segoe UI" panose="020B0502040204020203" pitchFamily="34" charset="0"/>
              <a:buChar char="©"/>
            </a:pPr>
            <a:r>
              <a:rPr lang="en-US" sz="1050" b="0" dirty="0">
                <a:solidFill>
                  <a:schemeClr val="accent1"/>
                </a:solidFill>
                <a:latin typeface="+mn-lt"/>
              </a:rPr>
              <a:t>Center for Strategic Initiatives</a:t>
            </a:r>
          </a:p>
        </p:txBody>
      </p: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D528B77F-8D31-4953-8A36-D03DC21A43EC}"/>
              </a:ext>
            </a:extLst>
          </p:cNvPr>
          <p:cNvCxnSpPr/>
          <p:nvPr/>
        </p:nvCxnSpPr>
        <p:spPr>
          <a:xfrm>
            <a:off x="0" y="6569474"/>
            <a:ext cx="12197918" cy="0"/>
          </a:xfrm>
          <a:prstGeom prst="line">
            <a:avLst/>
          </a:prstGeom>
          <a:ln w="19050">
            <a:solidFill>
              <a:schemeClr val="accent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Объект 2">
            <a:extLst>
              <a:ext uri="{FF2B5EF4-FFF2-40B4-BE49-F238E27FC236}">
                <a16:creationId xmlns:a16="http://schemas.microsoft.com/office/drawing/2014/main" id="{941AD563-81FE-4EC0-A756-17D5F37BF44D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244286" y="5891812"/>
            <a:ext cx="11660092" cy="607637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ru-RU" sz="1700" b="1" smtClean="0">
                <a:solidFill>
                  <a:schemeClr val="accent1"/>
                </a:solidFill>
                <a:latin typeface="+mj-lt"/>
                <a:cs typeface="Segoe UI" panose="020B0502040204020203" pitchFamily="34" charset="0"/>
              </a:defRPr>
            </a:lvl1pPr>
            <a:lvl2pPr marL="0" indent="0">
              <a:lnSpc>
                <a:spcPct val="100000"/>
              </a:lnSpc>
              <a:buNone/>
              <a:defRPr lang="ru-RU" sz="1108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2pPr>
            <a:lvl3pPr marL="144396" indent="0">
              <a:lnSpc>
                <a:spcPct val="100000"/>
              </a:lnSpc>
              <a:buNone/>
              <a:defRPr lang="ru-RU" sz="1108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3pPr>
            <a:lvl4pPr marL="330890" indent="0">
              <a:lnSpc>
                <a:spcPct val="100000"/>
              </a:lnSpc>
              <a:buNone/>
              <a:defRPr lang="ru-RU" sz="1108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4pPr>
            <a:lvl5pPr marL="517383" indent="0">
              <a:lnSpc>
                <a:spcPct val="100000"/>
              </a:lnSpc>
              <a:buNone/>
              <a:defRPr lang="ru-RU" sz="1108" b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5pPr>
          </a:lstStyle>
          <a:p>
            <a:pPr marL="0" lvl="0" defTabSz="372986"/>
            <a:r>
              <a:rPr lang="ru-RU" dirty="0"/>
              <a:t>Вывод в одну строку</a:t>
            </a:r>
          </a:p>
        </p:txBody>
      </p:sp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D580147E-A302-4CBD-9AA2-E85138DFFB4B}"/>
              </a:ext>
            </a:extLst>
          </p:cNvPr>
          <p:cNvCxnSpPr>
            <a:cxnSpLocks/>
          </p:cNvCxnSpPr>
          <p:nvPr/>
        </p:nvCxnSpPr>
        <p:spPr>
          <a:xfrm>
            <a:off x="-14068" y="5818490"/>
            <a:ext cx="1219705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Объект 2">
            <a:extLst>
              <a:ext uri="{FF2B5EF4-FFF2-40B4-BE49-F238E27FC236}">
                <a16:creationId xmlns:a16="http://schemas.microsoft.com/office/drawing/2014/main" id="{16CEC121-FEF0-4D4E-9C80-6E2185C3F1C8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25873" y="5527513"/>
            <a:ext cx="12006799" cy="2616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lvl1pPr marL="0" indent="0" defTabSz="372986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Font typeface="Wingdings" panose="05000000000000000000" pitchFamily="2" charset="2"/>
              <a:buNone/>
              <a:defRPr lang="ru-RU" sz="1100" b="0" i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Segoe UI" panose="020B0502040204020203" pitchFamily="34" charset="0"/>
              </a:defRPr>
            </a:lvl1pPr>
            <a:lvl2pPr marL="0" indent="0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None/>
              <a:defRPr lang="ru-RU" sz="1400" b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Segoe UI" panose="020B0502040204020203" pitchFamily="34" charset="0"/>
              </a:defRPr>
            </a:lvl2pPr>
            <a:lvl3pPr marL="0" indent="0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None/>
              <a:defRPr lang="ru-RU" sz="1200" b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Segoe UI" panose="020B0502040204020203" pitchFamily="34" charset="0"/>
              </a:defRPr>
            </a:lvl3pPr>
            <a:lvl4pPr marL="197825" indent="-197825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Char char="§"/>
              <a:defRPr lang="ru-RU" sz="1108" b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4pPr>
            <a:lvl5pPr marL="197825" indent="-197825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Char char="§"/>
              <a:defRPr lang="ru-RU" sz="1108" b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5pPr>
          </a:lstStyle>
          <a:p>
            <a:pPr marL="0" lvl="0" defTabSz="372986"/>
            <a:r>
              <a:rPr lang="ru-RU" dirty="0"/>
              <a:t>*источник или примечание</a:t>
            </a:r>
          </a:p>
        </p:txBody>
      </p:sp>
      <p:sp>
        <p:nvSpPr>
          <p:cNvPr id="13" name="Объект 2">
            <a:extLst>
              <a:ext uri="{FF2B5EF4-FFF2-40B4-BE49-F238E27FC236}">
                <a16:creationId xmlns:a16="http://schemas.microsoft.com/office/drawing/2014/main" id="{6711F5B2-D4F4-4EFC-97A5-4A01DC5A5A38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8950036" y="1023042"/>
            <a:ext cx="2954341" cy="4309449"/>
          </a:xfrm>
          <a:prstGeom prst="rec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rtlCol="0" anchor="ctr">
            <a:noAutofit/>
          </a:bodyPr>
          <a:lstStyle>
            <a:lvl1pPr marL="0" indent="-285750" defTabSz="354013">
              <a:lnSpc>
                <a:spcPct val="100000"/>
              </a:lnSpc>
              <a:buClr>
                <a:schemeClr val="accent1"/>
              </a:buClr>
              <a:buSzPct val="130000"/>
              <a:buFont typeface="Segoe UI Semibold" panose="020B0702040204020203" pitchFamily="34" charset="0"/>
              <a:buChar char="›"/>
              <a:defRPr lang="ru-RU" sz="1500" b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Segoe UI" panose="020B0502040204020203" pitchFamily="34" charset="0"/>
              </a:defRPr>
            </a:lvl1pPr>
            <a:lvl2pPr marL="0" indent="0">
              <a:lnSpc>
                <a:spcPct val="100000"/>
              </a:lnSpc>
              <a:buNone/>
              <a:defRPr lang="ru-RU" sz="1108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2pPr>
            <a:lvl3pPr marL="144396" indent="0">
              <a:lnSpc>
                <a:spcPct val="100000"/>
              </a:lnSpc>
              <a:buNone/>
              <a:defRPr lang="ru-RU" sz="1108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3pPr>
            <a:lvl4pPr marL="330890" indent="0">
              <a:lnSpc>
                <a:spcPct val="100000"/>
              </a:lnSpc>
              <a:buNone/>
              <a:defRPr lang="ru-RU" sz="1108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4pPr>
            <a:lvl5pPr marL="517383" indent="0">
              <a:lnSpc>
                <a:spcPct val="100000"/>
              </a:lnSpc>
              <a:buNone/>
              <a:defRPr lang="ru-RU" sz="1108" b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5pPr>
          </a:lstStyle>
          <a:p>
            <a:pPr marL="0" lvl="0" defTabSz="372986"/>
            <a:r>
              <a:rPr lang="ru-RU" dirty="0"/>
              <a:t>Вывод</a:t>
            </a:r>
          </a:p>
        </p:txBody>
      </p:sp>
    </p:spTree>
    <p:extLst>
      <p:ext uri="{BB962C8B-B14F-4D97-AF65-F5344CB8AC3E}">
        <p14:creationId xmlns:p14="http://schemas.microsoft.com/office/powerpoint/2010/main" val="3831879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489">
          <p15:clr>
            <a:srgbClr val="A4A3A4"/>
          </p15:clr>
        </p15:guide>
        <p15:guide id="2" pos="211">
          <p15:clr>
            <a:srgbClr val="A4A3A4"/>
          </p15:clr>
        </p15:guide>
        <p15:guide id="3" orient="horz" pos="595">
          <p15:clr>
            <a:srgbClr val="A4A3A4"/>
          </p15:clr>
        </p15:guide>
        <p15:guide id="4" pos="7453">
          <p15:clr>
            <a:srgbClr val="A4A3A4"/>
          </p15:clr>
        </p15:guide>
        <p15:guide id="5" orient="horz" pos="3997">
          <p15:clr>
            <a:srgbClr val="A4A3A4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100" y="1100"/>
          <a:ext cx="1099" cy="10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1698" name="think-cell Slide" r:id="rId5" imgW="360" imgH="360" progId="">
                  <p:embed/>
                </p:oleObj>
              </mc:Choice>
              <mc:Fallback>
                <p:oleObj name="think-cell Slide" r:id="rId5" imgW="360" imgH="360" progId="">
                  <p:embed/>
                  <p:pic>
                    <p:nvPicPr>
                      <p:cNvPr id="2" name="Объект 1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00" y="1100"/>
                        <a:ext cx="1099" cy="109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Объект 9" hidden="1"/>
          <p:cNvGraphicFramePr>
            <a:graphicFrameLocks noChangeAspect="1"/>
          </p:cNvGraphicFramePr>
          <p:nvPr>
            <p:custDataLst>
              <p:tags r:id="rId3"/>
            </p:custDataLst>
          </p:nvPr>
        </p:nvGraphicFramePr>
        <p:xfrm>
          <a:off x="1100" y="1100"/>
          <a:ext cx="1099" cy="10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1699" name="think-cell Slide" r:id="rId7" imgW="360" imgH="360" progId="">
                  <p:embed/>
                </p:oleObj>
              </mc:Choice>
              <mc:Fallback>
                <p:oleObj name="think-cell Slide" r:id="rId7" imgW="360" imgH="360" progId="">
                  <p:embed/>
                  <p:pic>
                    <p:nvPicPr>
                      <p:cNvPr id="10" name="Объект 9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00" y="1100"/>
                        <a:ext cx="1099" cy="109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Номер слайда 5">
            <a:extLst>
              <a:ext uri="{FF2B5EF4-FFF2-40B4-BE49-F238E27FC236}">
                <a16:creationId xmlns:a16="http://schemas.microsoft.com/office/drawing/2014/main" id="{84369320-5958-488D-A676-EE94D22D5A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33200" y="6600287"/>
            <a:ext cx="505403" cy="234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accent1"/>
                </a:solidFill>
              </a:defRPr>
            </a:lvl1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Title Placeholder 1">
            <a:extLst>
              <a:ext uri="{FF2B5EF4-FFF2-40B4-BE49-F238E27FC236}">
                <a16:creationId xmlns:a16="http://schemas.microsoft.com/office/drawing/2014/main" id="{AB8AEA25-37A4-4EC5-9E25-BD24003CDE5C}"/>
              </a:ext>
            </a:extLst>
          </p:cNvPr>
          <p:cNvSpPr txBox="1">
            <a:spLocks/>
          </p:cNvSpPr>
          <p:nvPr/>
        </p:nvSpPr>
        <p:spPr>
          <a:xfrm>
            <a:off x="-3711" y="6623032"/>
            <a:ext cx="6412131" cy="19396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ru-RU"/>
            </a:defPPr>
            <a:lvl1pPr lvl="0" indent="0" defTabSz="914361">
              <a:lnSpc>
                <a:spcPct val="90000"/>
              </a:lnSpc>
              <a:spcBef>
                <a:spcPct val="0"/>
              </a:spcBef>
              <a:buFont typeface="Segoe UI" panose="020B0502040204020203" pitchFamily="34" charset="0"/>
              <a:buNone/>
              <a:defRPr sz="1050" b="0">
                <a:solidFill>
                  <a:schemeClr val="accent3">
                    <a:lumMod val="20000"/>
                    <a:lumOff val="80000"/>
                  </a:schemeClr>
                </a:solidFill>
                <a:ea typeface="Tahoma" panose="020B0604030504040204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ru-RU" dirty="0">
                <a:solidFill>
                  <a:schemeClr val="accent1"/>
                </a:solidFill>
              </a:rPr>
              <a:t>Предложения по развитию аграрной науки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768114DC-97EB-4FAA-9A24-1E9F33B13E95}"/>
              </a:ext>
            </a:extLst>
          </p:cNvPr>
          <p:cNvSpPr txBox="1">
            <a:spLocks/>
          </p:cNvSpPr>
          <p:nvPr/>
        </p:nvSpPr>
        <p:spPr>
          <a:xfrm>
            <a:off x="9495691" y="6623032"/>
            <a:ext cx="2137509" cy="19396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marL="90488" indent="0" algn="l" defTabSz="914361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Tahoma" panose="020B0604030504040204" pitchFamily="34" charset="0"/>
                <a:cs typeface="Segoe UI" panose="020B0502040204020203" pitchFamily="34" charset="0"/>
              </a:defRPr>
            </a:lvl1pPr>
          </a:lstStyle>
          <a:p>
            <a:pPr marL="177800" indent="-177800">
              <a:buFont typeface="Segoe UI" panose="020B0502040204020203" pitchFamily="34" charset="0"/>
              <a:buChar char="©"/>
            </a:pPr>
            <a:r>
              <a:rPr lang="en-US" sz="1050" b="0" dirty="0">
                <a:solidFill>
                  <a:schemeClr val="accent1"/>
                </a:solidFill>
                <a:latin typeface="+mn-lt"/>
              </a:rPr>
              <a:t>Center for Strategic Initiatives</a:t>
            </a:r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888C93AF-BA4F-49BE-B123-15C01E0C5C0E}"/>
              </a:ext>
            </a:extLst>
          </p:cNvPr>
          <p:cNvCxnSpPr/>
          <p:nvPr/>
        </p:nvCxnSpPr>
        <p:spPr>
          <a:xfrm>
            <a:off x="0" y="6569474"/>
            <a:ext cx="12197918" cy="0"/>
          </a:xfrm>
          <a:prstGeom prst="line">
            <a:avLst/>
          </a:prstGeom>
          <a:ln w="19050">
            <a:solidFill>
              <a:schemeClr val="accent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49277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2" pos="211">
          <p15:clr>
            <a:srgbClr val="A4A3A4"/>
          </p15:clr>
        </p15:guide>
        <p15:guide id="3" orient="horz" pos="179">
          <p15:clr>
            <a:srgbClr val="A4A3A4"/>
          </p15:clr>
        </p15:guide>
        <p15:guide id="4" pos="7453">
          <p15:clr>
            <a:srgbClr val="A4A3A4"/>
          </p15:clr>
        </p15:guide>
        <p15:guide id="5" orient="horz" pos="3997">
          <p15:clr>
            <a:srgbClr val="A4A3A4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онта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Рисунок 87">
            <a:extLst>
              <a:ext uri="{FF2B5EF4-FFF2-40B4-BE49-F238E27FC236}">
                <a16:creationId xmlns:a16="http://schemas.microsoft.com/office/drawing/2014/main" id="{2BDEC23F-D772-4F7B-B80C-FD6456021A2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975"/>
          <a:stretch/>
        </p:blipFill>
        <p:spPr>
          <a:xfrm>
            <a:off x="635958" y="487973"/>
            <a:ext cx="10920084" cy="5882053"/>
          </a:xfrm>
          <a:prstGeom prst="rect">
            <a:avLst/>
          </a:prstGeom>
        </p:spPr>
      </p:pic>
      <p:sp>
        <p:nvSpPr>
          <p:cNvPr id="89" name="Прямоугольник 88">
            <a:extLst>
              <a:ext uri="{FF2B5EF4-FFF2-40B4-BE49-F238E27FC236}">
                <a16:creationId xmlns:a16="http://schemas.microsoft.com/office/drawing/2014/main" id="{9A71C90A-1754-478C-A329-9BD607AC26ED}"/>
              </a:ext>
            </a:extLst>
          </p:cNvPr>
          <p:cNvSpPr/>
          <p:nvPr/>
        </p:nvSpPr>
        <p:spPr>
          <a:xfrm>
            <a:off x="635959" y="6335774"/>
            <a:ext cx="10920083" cy="84792"/>
          </a:xfrm>
          <a:prstGeom prst="rect">
            <a:avLst/>
          </a:prstGeom>
          <a:solidFill>
            <a:srgbClr val="2562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509"/>
          </a:p>
        </p:txBody>
      </p:sp>
      <p:sp>
        <p:nvSpPr>
          <p:cNvPr id="90" name="Прямоугольник 12">
            <a:extLst>
              <a:ext uri="{FF2B5EF4-FFF2-40B4-BE49-F238E27FC236}">
                <a16:creationId xmlns:a16="http://schemas.microsoft.com/office/drawing/2014/main" id="{AA992506-B13C-404E-8C8B-A464AEB76918}"/>
              </a:ext>
            </a:extLst>
          </p:cNvPr>
          <p:cNvSpPr/>
          <p:nvPr/>
        </p:nvSpPr>
        <p:spPr>
          <a:xfrm>
            <a:off x="7320404" y="1474622"/>
            <a:ext cx="2565684" cy="1846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pAutoFit/>
          </a:bodyPr>
          <a:lstStyle/>
          <a:p>
            <a:pPr lvl="0" algn="r">
              <a:buClr>
                <a:srgbClr val="2868A4"/>
              </a:buClr>
            </a:pPr>
            <a:r>
              <a:rPr lang="ru-RU" sz="1200" dirty="0">
                <a:solidFill>
                  <a:schemeClr val="tx2"/>
                </a:solidFill>
                <a:latin typeface="+mj-lt"/>
                <a:cs typeface="Segoe UI Semilight" panose="020B0402040204020203" pitchFamily="34" charset="0"/>
              </a:rPr>
              <a:t>Стратегический консалтинг</a:t>
            </a:r>
          </a:p>
        </p:txBody>
      </p:sp>
      <p:sp>
        <p:nvSpPr>
          <p:cNvPr id="91" name="Прямоугольник 90">
            <a:extLst>
              <a:ext uri="{FF2B5EF4-FFF2-40B4-BE49-F238E27FC236}">
                <a16:creationId xmlns:a16="http://schemas.microsoft.com/office/drawing/2014/main" id="{157162CA-5354-453E-8DFC-05249D105933}"/>
              </a:ext>
            </a:extLst>
          </p:cNvPr>
          <p:cNvSpPr/>
          <p:nvPr/>
        </p:nvSpPr>
        <p:spPr>
          <a:xfrm>
            <a:off x="7320404" y="1909162"/>
            <a:ext cx="2565684" cy="1846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pAutoFit/>
          </a:bodyPr>
          <a:lstStyle/>
          <a:p>
            <a:pPr algn="r" defTabSz="914400">
              <a:buClr>
                <a:srgbClr val="2868A4"/>
              </a:buClr>
            </a:pP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Финансовый консалтинг</a:t>
            </a:r>
          </a:p>
        </p:txBody>
      </p:sp>
      <p:sp>
        <p:nvSpPr>
          <p:cNvPr id="92" name="Прямоугольник 12">
            <a:extLst>
              <a:ext uri="{FF2B5EF4-FFF2-40B4-BE49-F238E27FC236}">
                <a16:creationId xmlns:a16="http://schemas.microsoft.com/office/drawing/2014/main" id="{A3E14DD4-F4DB-4B42-ADA8-A4D615157C5D}"/>
              </a:ext>
            </a:extLst>
          </p:cNvPr>
          <p:cNvSpPr/>
          <p:nvPr/>
        </p:nvSpPr>
        <p:spPr>
          <a:xfrm>
            <a:off x="7320404" y="3233619"/>
            <a:ext cx="2565684" cy="1846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pAutoFit/>
          </a:bodyPr>
          <a:lstStyle/>
          <a:p>
            <a:pPr algn="r" defTabSz="914400">
              <a:buClr>
                <a:srgbClr val="2868A4"/>
              </a:buClr>
            </a:pP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Единая статистическая база</a:t>
            </a:r>
          </a:p>
        </p:txBody>
      </p:sp>
      <p:sp>
        <p:nvSpPr>
          <p:cNvPr id="93" name="Прямоугольник 12">
            <a:extLst>
              <a:ext uri="{FF2B5EF4-FFF2-40B4-BE49-F238E27FC236}">
                <a16:creationId xmlns:a16="http://schemas.microsoft.com/office/drawing/2014/main" id="{918923A9-F3AB-4057-95FF-F331B4CCEB75}"/>
              </a:ext>
            </a:extLst>
          </p:cNvPr>
          <p:cNvSpPr/>
          <p:nvPr/>
        </p:nvSpPr>
        <p:spPr>
          <a:xfrm>
            <a:off x="7320404" y="2788313"/>
            <a:ext cx="2565684" cy="1846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pAutoFit/>
          </a:bodyPr>
          <a:lstStyle/>
          <a:p>
            <a:pPr lvl="0" algn="r" defTabSz="914400">
              <a:buClr>
                <a:srgbClr val="2868A4"/>
              </a:buClr>
            </a:pP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Медиаконсалтинг</a:t>
            </a:r>
          </a:p>
        </p:txBody>
      </p:sp>
      <p:sp>
        <p:nvSpPr>
          <p:cNvPr id="94" name="Прямоугольник 12">
            <a:extLst>
              <a:ext uri="{FF2B5EF4-FFF2-40B4-BE49-F238E27FC236}">
                <a16:creationId xmlns:a16="http://schemas.microsoft.com/office/drawing/2014/main" id="{CE696CFE-BCAD-4EB0-8AF6-D89D5BF5D897}"/>
              </a:ext>
            </a:extLst>
          </p:cNvPr>
          <p:cNvSpPr/>
          <p:nvPr/>
        </p:nvSpPr>
        <p:spPr>
          <a:xfrm>
            <a:off x="7320404" y="2351545"/>
            <a:ext cx="2565684" cy="1846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pAutoFit/>
          </a:bodyPr>
          <a:lstStyle/>
          <a:p>
            <a:pPr lvl="0" algn="r" defTabSz="914400">
              <a:buClr>
                <a:srgbClr val="2868A4"/>
              </a:buClr>
            </a:pP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Технологический консалтинг</a:t>
            </a:r>
          </a:p>
        </p:txBody>
      </p:sp>
      <p:sp>
        <p:nvSpPr>
          <p:cNvPr id="95" name="Прямоугольник 12">
            <a:extLst>
              <a:ext uri="{FF2B5EF4-FFF2-40B4-BE49-F238E27FC236}">
                <a16:creationId xmlns:a16="http://schemas.microsoft.com/office/drawing/2014/main" id="{D1A534B9-1F17-47BE-9836-1B7445043C58}"/>
              </a:ext>
            </a:extLst>
          </p:cNvPr>
          <p:cNvSpPr/>
          <p:nvPr/>
        </p:nvSpPr>
        <p:spPr>
          <a:xfrm>
            <a:off x="7320404" y="4548711"/>
            <a:ext cx="2565684" cy="1846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pAutoFit/>
          </a:bodyPr>
          <a:lstStyle/>
          <a:p>
            <a:pPr algn="r" defTabSz="914400">
              <a:buClr>
                <a:srgbClr val="2868A4"/>
              </a:buClr>
            </a:pP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HR </a:t>
            </a: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консалтинг</a:t>
            </a:r>
          </a:p>
        </p:txBody>
      </p:sp>
      <p:sp>
        <p:nvSpPr>
          <p:cNvPr id="96" name="Прямоугольник 12">
            <a:extLst>
              <a:ext uri="{FF2B5EF4-FFF2-40B4-BE49-F238E27FC236}">
                <a16:creationId xmlns:a16="http://schemas.microsoft.com/office/drawing/2014/main" id="{DD8EEA94-5D4E-407B-A044-2263EE37CA49}"/>
              </a:ext>
            </a:extLst>
          </p:cNvPr>
          <p:cNvSpPr/>
          <p:nvPr/>
        </p:nvSpPr>
        <p:spPr>
          <a:xfrm>
            <a:off x="6599947" y="3676511"/>
            <a:ext cx="3286141" cy="1846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anchor="ctr">
            <a:spAutoFit/>
          </a:bodyPr>
          <a:lstStyle/>
          <a:p>
            <a:pPr algn="r" defTabSz="914400">
              <a:buClr>
                <a:srgbClr val="2868A4"/>
              </a:buClr>
            </a:pP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Юридический и налоговый консалтинг</a:t>
            </a:r>
          </a:p>
        </p:txBody>
      </p:sp>
      <p:sp>
        <p:nvSpPr>
          <p:cNvPr id="97" name="Прямоугольник 12">
            <a:extLst>
              <a:ext uri="{FF2B5EF4-FFF2-40B4-BE49-F238E27FC236}">
                <a16:creationId xmlns:a16="http://schemas.microsoft.com/office/drawing/2014/main" id="{3A58DFA8-905C-4AE4-AC5A-4FCC01EA0E50}"/>
              </a:ext>
            </a:extLst>
          </p:cNvPr>
          <p:cNvSpPr/>
          <p:nvPr/>
        </p:nvSpPr>
        <p:spPr>
          <a:xfrm>
            <a:off x="7320404" y="4110165"/>
            <a:ext cx="2565684" cy="1846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pAutoFit/>
          </a:bodyPr>
          <a:lstStyle/>
          <a:p>
            <a:pPr algn="r" defTabSz="914400">
              <a:buClr>
                <a:srgbClr val="2868A4"/>
              </a:buClr>
            </a:pP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IT-</a:t>
            </a: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консалтинг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C0A434D6-9B9C-4553-BF8A-18247649E892}"/>
              </a:ext>
            </a:extLst>
          </p:cNvPr>
          <p:cNvSpPr txBox="1"/>
          <p:nvPr/>
        </p:nvSpPr>
        <p:spPr>
          <a:xfrm>
            <a:off x="3704363" y="5225920"/>
            <a:ext cx="628127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defTabSz="372986"/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г. Астана, ул. Кунаева, 2, 10 этаж   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|</a:t>
            </a: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   +7 7172 95 48 49   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|</a:t>
            </a: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   info@csi.kz   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|</a:t>
            </a: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   csi.kz</a:t>
            </a:r>
          </a:p>
        </p:txBody>
      </p:sp>
      <p:pic>
        <p:nvPicPr>
          <p:cNvPr id="99" name="Рисунок 98">
            <a:extLst>
              <a:ext uri="{FF2B5EF4-FFF2-40B4-BE49-F238E27FC236}">
                <a16:creationId xmlns:a16="http://schemas.microsoft.com/office/drawing/2014/main" id="{78C0178F-A60B-4B40-B0F9-B147C394733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9396" y="2472273"/>
            <a:ext cx="1653278" cy="1162050"/>
          </a:xfrm>
          <a:prstGeom prst="rect">
            <a:avLst/>
          </a:prstGeom>
        </p:spPr>
      </p:pic>
      <p:sp>
        <p:nvSpPr>
          <p:cNvPr id="100" name="Прямоугольник 99">
            <a:extLst>
              <a:ext uri="{FF2B5EF4-FFF2-40B4-BE49-F238E27FC236}">
                <a16:creationId xmlns:a16="http://schemas.microsoft.com/office/drawing/2014/main" id="{E58FE27A-EC5C-4A9C-9D8A-8060CA51ECD2}"/>
              </a:ext>
            </a:extLst>
          </p:cNvPr>
          <p:cNvSpPr/>
          <p:nvPr/>
        </p:nvSpPr>
        <p:spPr>
          <a:xfrm>
            <a:off x="3675788" y="1353806"/>
            <a:ext cx="3444103" cy="3475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Aft>
                <a:spcPts val="1300"/>
              </a:spcAft>
            </a:pPr>
            <a:r>
              <a:rPr lang="en-US" sz="1800" kern="1200" dirty="0">
                <a:solidFill>
                  <a:schemeClr val="tx2"/>
                </a:solidFill>
                <a:latin typeface="+mj-lt"/>
                <a:ea typeface="+mn-ea"/>
                <a:cs typeface="Segoe UI Semilight" panose="020B0402040204020203" pitchFamily="34" charset="0"/>
              </a:rPr>
              <a:t>Center for Strategic Initiatives</a:t>
            </a:r>
          </a:p>
          <a:p>
            <a:pPr>
              <a:lnSpc>
                <a:spcPct val="100000"/>
              </a:lnSpc>
              <a:spcAft>
                <a:spcPts val="1300"/>
              </a:spcAft>
            </a:pP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CSI Capital</a:t>
            </a:r>
          </a:p>
          <a:p>
            <a:pPr>
              <a:lnSpc>
                <a:spcPct val="100000"/>
              </a:lnSpc>
              <a:spcAft>
                <a:spcPts val="1300"/>
              </a:spcAft>
            </a:pPr>
            <a:r>
              <a:rPr lang="en-US" sz="18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ea typeface="+mn-ea"/>
                <a:cs typeface="Segoe UI Semilight" panose="020B0402040204020203" pitchFamily="34" charset="0"/>
              </a:rPr>
              <a:t>CSI Research &amp; Lab</a:t>
            </a:r>
          </a:p>
          <a:p>
            <a:pPr marL="0" algn="l" defTabSz="372986" rtl="0" eaLnBrk="1" latinLnBrk="0" hangingPunct="1">
              <a:lnSpc>
                <a:spcPct val="100000"/>
              </a:lnSpc>
              <a:spcAft>
                <a:spcPts val="1300"/>
              </a:spcAft>
            </a:pPr>
            <a:r>
              <a:rPr lang="en-US" sz="18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ea typeface="+mn-ea"/>
                <a:cs typeface="Segoe UI Semilight" panose="020B0402040204020203" pitchFamily="34" charset="0"/>
              </a:rPr>
              <a:t>CSI Media &amp; Communications </a:t>
            </a:r>
          </a:p>
          <a:p>
            <a:pPr>
              <a:lnSpc>
                <a:spcPct val="100000"/>
              </a:lnSpc>
              <a:spcAft>
                <a:spcPts val="1300"/>
              </a:spcAft>
            </a:pP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CSI Stat</a:t>
            </a:r>
          </a:p>
          <a:p>
            <a:pPr>
              <a:lnSpc>
                <a:spcPct val="100000"/>
              </a:lnSpc>
              <a:spcAft>
                <a:spcPts val="1300"/>
              </a:spcAft>
            </a:pP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CSI Legal &amp; Tax Advisory</a:t>
            </a:r>
          </a:p>
          <a:p>
            <a:pPr>
              <a:lnSpc>
                <a:spcPct val="100000"/>
              </a:lnSpc>
              <a:spcAft>
                <a:spcPts val="1300"/>
              </a:spcAft>
            </a:pP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CSI IT Solutions</a:t>
            </a:r>
          </a:p>
          <a:p>
            <a:pPr>
              <a:lnSpc>
                <a:spcPct val="100000"/>
              </a:lnSpc>
              <a:spcAft>
                <a:spcPts val="1300"/>
              </a:spcAft>
            </a:pP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CSI Academy</a:t>
            </a:r>
            <a:endParaRPr lang="en-GB" sz="1800" dirty="0">
              <a:solidFill>
                <a:schemeClr val="tx1">
                  <a:lumMod val="65000"/>
                  <a:lumOff val="35000"/>
                </a:schemeClr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7159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646121" y="517427"/>
            <a:ext cx="10894715" cy="584975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635959" y="6357755"/>
            <a:ext cx="10920084" cy="84792"/>
          </a:xfrm>
          <a:prstGeom prst="rect">
            <a:avLst/>
          </a:prstGeom>
          <a:solidFill>
            <a:srgbClr val="2562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509"/>
          </a:p>
        </p:txBody>
      </p:sp>
    </p:spTree>
    <p:extLst>
      <p:ext uri="{BB962C8B-B14F-4D97-AF65-F5344CB8AC3E}">
        <p14:creationId xmlns:p14="http://schemas.microsoft.com/office/powerpoint/2010/main" val="1751811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3_Образе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100" y="1100"/>
          <a:ext cx="1099" cy="10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2370" name="think-cell Slide" r:id="rId4" imgW="360" imgH="360" progId="">
                  <p:embed/>
                </p:oleObj>
              </mc:Choice>
              <mc:Fallback>
                <p:oleObj name="think-cell Slide" r:id="rId4" imgW="360" imgH="360" progId="">
                  <p:embed/>
                  <p:pic>
                    <p:nvPicPr>
                      <p:cNvPr id="2" name="Объект 1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00" y="1100"/>
                        <a:ext cx="1099" cy="109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226234" y="212889"/>
            <a:ext cx="11660966" cy="565012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marL="90488" indent="0" algn="l">
              <a:lnSpc>
                <a:spcPct val="100000"/>
              </a:lnSpc>
              <a:defRPr sz="2400" b="0">
                <a:solidFill>
                  <a:schemeClr val="accent1"/>
                </a:solidFill>
                <a:latin typeface="+mn-lt"/>
                <a:ea typeface="Tahoma" panose="020B0604030504040204" pitchFamily="34" charset="0"/>
                <a:cs typeface="Segoe UI" panose="020B0502040204020203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-4553" y="6594763"/>
            <a:ext cx="12196553" cy="268257"/>
          </a:xfrm>
          <a:prstGeom prst="rect">
            <a:avLst/>
          </a:prstGeom>
          <a:solidFill>
            <a:srgbClr val="2562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729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0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1533908" y="6611656"/>
            <a:ext cx="604695" cy="234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pPr marL="0" marR="0" lvl="0" indent="0" algn="r" defTabSz="3729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pPr marL="0" marR="0" lvl="0" indent="0" algn="r" defTabSz="37298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86DA6893-CD5B-4D60-87F2-65DD5069A314}"/>
              </a:ext>
            </a:extLst>
          </p:cNvPr>
          <p:cNvSpPr txBox="1">
            <a:spLocks/>
          </p:cNvSpPr>
          <p:nvPr/>
        </p:nvSpPr>
        <p:spPr>
          <a:xfrm>
            <a:off x="8639585" y="6631910"/>
            <a:ext cx="2516965" cy="19396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marL="90488" indent="0" algn="l" defTabSz="914361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Tahoma" panose="020B0604030504040204" pitchFamily="34" charset="0"/>
                <a:cs typeface="Segoe UI" panose="020B0502040204020203" pitchFamily="34" charset="0"/>
              </a:defRPr>
            </a:lvl1pPr>
          </a:lstStyle>
          <a:p>
            <a:pPr marL="177800" marR="0" lvl="0" indent="-177800" algn="l" defTabSz="914361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Segoe UI" panose="020B0502040204020203" pitchFamily="34" charset="0"/>
              <a:buChar char="©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Tahoma" panose="020B0604030504040204" pitchFamily="34" charset="0"/>
                <a:cs typeface="Segoe UI" panose="020B0502040204020203" pitchFamily="34" charset="0"/>
              </a:rPr>
              <a:t>Center for Strategic Initiatives</a:t>
            </a:r>
          </a:p>
        </p:txBody>
      </p:sp>
      <p:sp>
        <p:nvSpPr>
          <p:cNvPr id="12" name="Title Placeholder 1">
            <a:extLst>
              <a:ext uri="{FF2B5EF4-FFF2-40B4-BE49-F238E27FC236}">
                <a16:creationId xmlns:a16="http://schemas.microsoft.com/office/drawing/2014/main" id="{77899E5B-749A-42A9-BE70-2B4EF8E4C69B}"/>
              </a:ext>
            </a:extLst>
          </p:cNvPr>
          <p:cNvSpPr txBox="1">
            <a:spLocks/>
          </p:cNvSpPr>
          <p:nvPr/>
        </p:nvSpPr>
        <p:spPr>
          <a:xfrm>
            <a:off x="-3711" y="6631910"/>
            <a:ext cx="8134251" cy="19396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marL="90488" indent="0" algn="l" defTabSz="914361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Tahoma" panose="020B0604030504040204" pitchFamily="34" charset="0"/>
                <a:cs typeface="Segoe UI" panose="020B0502040204020203" pitchFamily="34" charset="0"/>
              </a:defRPr>
            </a:lvl1pPr>
          </a:lstStyle>
          <a:p>
            <a:pPr marL="0" marR="0" lvl="0" indent="0" algn="l" defTabSz="914361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Tahoma" panose="020B0604030504040204" pitchFamily="34" charset="0"/>
                <a:cs typeface="Segoe UI" panose="020B0502040204020203" pitchFamily="34" charset="0"/>
              </a:rPr>
              <a:t>Предложения по формализации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Tahoma" panose="020B0604030504040204" pitchFamily="34" charset="0"/>
                <a:cs typeface="Segoe UI" panose="020B0502040204020203" pitchFamily="34" charset="0"/>
              </a:rPr>
              <a:t>самозанятого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Tahoma" panose="020B0604030504040204" pitchFamily="34" charset="0"/>
                <a:cs typeface="Segoe UI" panose="020B0502040204020203" pitchFamily="34" charset="0"/>
              </a:rPr>
              <a:t> населения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Tahoma" panose="020B0604030504040204" pitchFamily="34" charset="0"/>
                <a:cs typeface="Segoe UI" panose="020B0502040204020203" pitchFamily="34" charset="0"/>
              </a:rPr>
              <a:t>РК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Tahoma" panose="020B0604030504040204" pitchFamily="34" charset="0"/>
                <a:cs typeface="Segoe UI" panose="020B0502040204020203" pitchFamily="34" charset="0"/>
              </a:rPr>
              <a:t>.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Tahoma" panose="020B0604030504040204" pitchFamily="34" charset="0"/>
                <a:cs typeface="Segoe UI" panose="020B0502040204020203" pitchFamily="34" charset="0"/>
              </a:rPr>
              <a:t>Драфт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93FBDBB0-0657-49CC-BA1F-101E17958EEB}"/>
              </a:ext>
            </a:extLst>
          </p:cNvPr>
          <p:cNvCxnSpPr/>
          <p:nvPr/>
        </p:nvCxnSpPr>
        <p:spPr>
          <a:xfrm>
            <a:off x="0" y="939114"/>
            <a:ext cx="1218376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бъект 2">
            <a:extLst>
              <a:ext uri="{FF2B5EF4-FFF2-40B4-BE49-F238E27FC236}">
                <a16:creationId xmlns:a16="http://schemas.microsoft.com/office/drawing/2014/main" id="{E4C51BBE-44D2-4B45-BCA1-243BDF54497F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27824" y="6305316"/>
            <a:ext cx="11596140" cy="2616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lvl1pPr marL="0" indent="0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None/>
              <a:defRPr lang="ru-RU" sz="1100" b="0" i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Segoe UI" panose="020B0502040204020203" pitchFamily="34" charset="0"/>
              </a:defRPr>
            </a:lvl1pPr>
            <a:lvl2pPr marL="0" indent="0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None/>
              <a:defRPr lang="ru-RU" sz="1400" b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Segoe UI" panose="020B0502040204020203" pitchFamily="34" charset="0"/>
              </a:defRPr>
            </a:lvl2pPr>
            <a:lvl3pPr marL="0" indent="0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None/>
              <a:defRPr lang="ru-RU" sz="1200" b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Segoe UI" panose="020B0502040204020203" pitchFamily="34" charset="0"/>
              </a:defRPr>
            </a:lvl3pPr>
            <a:lvl4pPr marL="197825" indent="-197825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Char char="§"/>
              <a:defRPr lang="ru-RU" sz="1108" b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4pPr>
            <a:lvl5pPr marL="197825" indent="-197825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Char char="§"/>
              <a:defRPr lang="ru-RU" sz="1108" b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5pPr>
          </a:lstStyle>
          <a:p>
            <a:pPr marL="0" lvl="0" defTabSz="372986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234265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4530"/>
            <a:ext cx="9144000" cy="2387600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E3070-7620-4295-AF5C-E99F9D70E0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096093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E3070-7620-4295-AF5C-E99F9D70E0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796467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E3468-CEDC-4B51-A5C5-834CE23272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578454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80198-4706-4673-8346-57A193B2160B}" type="datetimeFigureOut">
              <a:rPr lang="ru-RU" smtClean="0"/>
              <a:pPr/>
              <a:t>11.12.2019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F47A2-CD10-47AA-8819-FD0FDC183A6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07666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ags" Target="../tags/tag3.xml"/><Relationship Id="rId26" Type="http://schemas.openxmlformats.org/officeDocument/2006/relationships/oleObject" Target="../embeddings/oleObject4.bin"/><Relationship Id="rId3" Type="http://schemas.openxmlformats.org/officeDocument/2006/relationships/slideLayout" Target="../slideLayouts/slideLayout3.xml"/><Relationship Id="rId21" Type="http://schemas.openxmlformats.org/officeDocument/2006/relationships/tags" Target="../tags/tag6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ags" Target="../tags/tag2.xml"/><Relationship Id="rId25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6" Type="http://schemas.openxmlformats.org/officeDocument/2006/relationships/vmlDrawing" Target="../drawings/vmlDrawing1.vml"/><Relationship Id="rId20" Type="http://schemas.openxmlformats.org/officeDocument/2006/relationships/tags" Target="../tags/tag5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oleObject" Target="../embeddings/oleObject2.bin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23" Type="http://schemas.openxmlformats.org/officeDocument/2006/relationships/image" Target="../media/image1.emf"/><Relationship Id="rId10" Type="http://schemas.openxmlformats.org/officeDocument/2006/relationships/slideLayout" Target="../slideLayouts/slideLayout10.xml"/><Relationship Id="rId19" Type="http://schemas.openxmlformats.org/officeDocument/2006/relationships/tags" Target="../tags/tag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oleObject" Target="../embeddings/oleObject1.bin"/><Relationship Id="rId27" Type="http://schemas.openxmlformats.org/officeDocument/2006/relationships/oleObject" Target="../embeddings/oleObject5.bin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9.xml"/><Relationship Id="rId18" Type="http://schemas.openxmlformats.org/officeDocument/2006/relationships/theme" Target="../theme/theme3.xml"/><Relationship Id="rId26" Type="http://schemas.openxmlformats.org/officeDocument/2006/relationships/image" Target="../media/image1.emf"/><Relationship Id="rId3" Type="http://schemas.openxmlformats.org/officeDocument/2006/relationships/slideLayout" Target="../slideLayouts/slideLayout29.xml"/><Relationship Id="rId21" Type="http://schemas.openxmlformats.org/officeDocument/2006/relationships/tags" Target="../tags/tag25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17" Type="http://schemas.openxmlformats.org/officeDocument/2006/relationships/slideLayout" Target="../slideLayouts/slideLayout43.xml"/><Relationship Id="rId25" Type="http://schemas.openxmlformats.org/officeDocument/2006/relationships/oleObject" Target="../embeddings/oleObject23.bin"/><Relationship Id="rId2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42.xml"/><Relationship Id="rId20" Type="http://schemas.openxmlformats.org/officeDocument/2006/relationships/tags" Target="../tags/tag24.xml"/><Relationship Id="rId29" Type="http://schemas.openxmlformats.org/officeDocument/2006/relationships/oleObject" Target="../embeddings/oleObject26.bin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24" Type="http://schemas.openxmlformats.org/officeDocument/2006/relationships/tags" Target="../tags/tag28.xml"/><Relationship Id="rId5" Type="http://schemas.openxmlformats.org/officeDocument/2006/relationships/slideLayout" Target="../slideLayouts/slideLayout31.xml"/><Relationship Id="rId15" Type="http://schemas.openxmlformats.org/officeDocument/2006/relationships/slideLayout" Target="../slideLayouts/slideLayout41.xml"/><Relationship Id="rId23" Type="http://schemas.openxmlformats.org/officeDocument/2006/relationships/tags" Target="../tags/tag27.xml"/><Relationship Id="rId28" Type="http://schemas.openxmlformats.org/officeDocument/2006/relationships/oleObject" Target="../embeddings/oleObject25.bin"/><Relationship Id="rId10" Type="http://schemas.openxmlformats.org/officeDocument/2006/relationships/slideLayout" Target="../slideLayouts/slideLayout36.xml"/><Relationship Id="rId19" Type="http://schemas.openxmlformats.org/officeDocument/2006/relationships/vmlDrawing" Target="../drawings/vmlDrawing11.v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40.xml"/><Relationship Id="rId22" Type="http://schemas.openxmlformats.org/officeDocument/2006/relationships/tags" Target="../tags/tag26.xml"/><Relationship Id="rId27" Type="http://schemas.openxmlformats.org/officeDocument/2006/relationships/oleObject" Target="../embeddings/oleObject24.bin"/><Relationship Id="rId30" Type="http://schemas.openxmlformats.org/officeDocument/2006/relationships/oleObject" Target="../embeddings/oleObject27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/>
          <p:cNvGraphicFramePr>
            <a:graphicFrameLocks noChangeAspect="1"/>
          </p:cNvGraphicFramePr>
          <p:nvPr>
            <p:custDataLst>
              <p:tags r:id="rId17"/>
            </p:custDataLst>
            <p:extLst>
              <p:ext uri="{D42A27DB-BD31-4B8C-83A1-F6EECF244321}">
                <p14:modId xmlns:p14="http://schemas.microsoft.com/office/powerpoint/2010/main" val="4014346273"/>
              </p:ext>
            </p:extLst>
          </p:nvPr>
        </p:nvGraphicFramePr>
        <p:xfrm>
          <a:off x="1100" y="1100"/>
          <a:ext cx="1099" cy="10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3005" name="think-cell Slide" r:id="rId22" imgW="360" imgH="360" progId="">
                  <p:embed/>
                </p:oleObj>
              </mc:Choice>
              <mc:Fallback>
                <p:oleObj name="think-cell Slide" r:id="rId22" imgW="360" imgH="360" progId="">
                  <p:embed/>
                  <p:pic>
                    <p:nvPicPr>
                      <p:cNvPr id="0" name="Picture 228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00" y="1100"/>
                        <a:ext cx="1099" cy="109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Объект 2" hidden="1"/>
          <p:cNvGraphicFramePr>
            <a:graphicFrameLocks noChangeAspect="1"/>
          </p:cNvGraphicFramePr>
          <p:nvPr>
            <p:custDataLst>
              <p:tags r:id="rId18"/>
            </p:custDataLst>
            <p:extLst>
              <p:ext uri="{D42A27DB-BD31-4B8C-83A1-F6EECF244321}">
                <p14:modId xmlns:p14="http://schemas.microsoft.com/office/powerpoint/2010/main" val="645441873"/>
              </p:ext>
            </p:extLst>
          </p:nvPr>
        </p:nvGraphicFramePr>
        <p:xfrm>
          <a:off x="1100" y="1100"/>
          <a:ext cx="1099" cy="10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3006" name="think-cell Slide" r:id="rId24" imgW="360" imgH="360" progId="">
                  <p:embed/>
                </p:oleObj>
              </mc:Choice>
              <mc:Fallback>
                <p:oleObj name="think-cell Slide" r:id="rId24" imgW="360" imgH="360" progId="">
                  <p:embed/>
                  <p:pic>
                    <p:nvPicPr>
                      <p:cNvPr id="0" name="Picture 228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00" y="1100"/>
                        <a:ext cx="1099" cy="109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Объект 3" hidden="1">
            <a:extLst>
              <a:ext uri="{FF2B5EF4-FFF2-40B4-BE49-F238E27FC236}">
                <a16:creationId xmlns:a16="http://schemas.microsoft.com/office/drawing/2014/main" id="{CFE7A0FE-2092-4AC2-8A80-E97555D9BDAE}"/>
              </a:ext>
            </a:extLst>
          </p:cNvPr>
          <p:cNvGraphicFramePr>
            <a:graphicFrameLocks noChangeAspect="1"/>
          </p:cNvGraphicFramePr>
          <p:nvPr>
            <p:custDataLst>
              <p:tags r:id="rId19"/>
            </p:custDataLst>
            <p:extLst>
              <p:ext uri="{D42A27DB-BD31-4B8C-83A1-F6EECF244321}">
                <p14:modId xmlns:p14="http://schemas.microsoft.com/office/powerpoint/2010/main" val="2902549433"/>
              </p:ext>
            </p:extLst>
          </p:nvPr>
        </p:nvGraphicFramePr>
        <p:xfrm>
          <a:off x="1100" y="1100"/>
          <a:ext cx="1099" cy="10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3007" name="think-cell Slide" r:id="rId25" imgW="360" imgH="360" progId="">
                  <p:embed/>
                </p:oleObj>
              </mc:Choice>
              <mc:Fallback>
                <p:oleObj name="think-cell Slide" r:id="rId25" imgW="360" imgH="360" progId="">
                  <p:embed/>
                  <p:pic>
                    <p:nvPicPr>
                      <p:cNvPr id="0" name="Picture 228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00" y="1100"/>
                        <a:ext cx="1099" cy="109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Объект 6" hidden="1">
            <a:extLst>
              <a:ext uri="{FF2B5EF4-FFF2-40B4-BE49-F238E27FC236}">
                <a16:creationId xmlns:a16="http://schemas.microsoft.com/office/drawing/2014/main" id="{D6363BED-BD76-4DB9-9666-355119729489}"/>
              </a:ext>
            </a:extLst>
          </p:cNvPr>
          <p:cNvGraphicFramePr>
            <a:graphicFrameLocks noChangeAspect="1"/>
          </p:cNvGraphicFramePr>
          <p:nvPr>
            <p:custDataLst>
              <p:tags r:id="rId20"/>
            </p:custDataLst>
            <p:extLst>
              <p:ext uri="{D42A27DB-BD31-4B8C-83A1-F6EECF244321}">
                <p14:modId xmlns:p14="http://schemas.microsoft.com/office/powerpoint/2010/main" val="2824417133"/>
              </p:ext>
            </p:extLst>
          </p:nvPr>
        </p:nvGraphicFramePr>
        <p:xfrm>
          <a:off x="1100" y="1100"/>
          <a:ext cx="1099" cy="10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3008" name="think-cell Slide" r:id="rId26" imgW="360" imgH="360" progId="">
                  <p:embed/>
                </p:oleObj>
              </mc:Choice>
              <mc:Fallback>
                <p:oleObj name="think-cell Slide" r:id="rId26" imgW="360" imgH="360" progId="">
                  <p:embed/>
                  <p:pic>
                    <p:nvPicPr>
                      <p:cNvPr id="0" name="Picture 229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00" y="1100"/>
                        <a:ext cx="1099" cy="109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BD555CC5-1377-4A12-93A7-A454557A7705}"/>
              </a:ext>
            </a:extLst>
          </p:cNvPr>
          <p:cNvGrpSpPr/>
          <p:nvPr userDrawn="1"/>
        </p:nvGrpSpPr>
        <p:grpSpPr>
          <a:xfrm>
            <a:off x="13960975" y="136872"/>
            <a:ext cx="1183961" cy="6138549"/>
            <a:chOff x="12335375" y="136872"/>
            <a:chExt cx="1183961" cy="6138549"/>
          </a:xfrm>
        </p:grpSpPr>
        <p:sp>
          <p:nvSpPr>
            <p:cNvPr id="27" name="Прямоугольник 26">
              <a:extLst>
                <a:ext uri="{FF2B5EF4-FFF2-40B4-BE49-F238E27FC236}">
                  <a16:creationId xmlns:a16="http://schemas.microsoft.com/office/drawing/2014/main" id="{3B58D41D-5199-40B3-9602-C3A441DD84CC}"/>
                </a:ext>
              </a:extLst>
            </p:cNvPr>
            <p:cNvSpPr/>
            <p:nvPr/>
          </p:nvSpPr>
          <p:spPr>
            <a:xfrm>
              <a:off x="12335375" y="136872"/>
              <a:ext cx="809125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Основные темные цвета</a:t>
              </a:r>
              <a:endParaRPr lang="en-GB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8" name="Прямоугольник 27">
              <a:extLst>
                <a:ext uri="{FF2B5EF4-FFF2-40B4-BE49-F238E27FC236}">
                  <a16:creationId xmlns:a16="http://schemas.microsoft.com/office/drawing/2014/main" id="{FF348CF4-D0B3-42AF-82C6-38425D01DF9E}"/>
                </a:ext>
              </a:extLst>
            </p:cNvPr>
            <p:cNvSpPr/>
            <p:nvPr/>
          </p:nvSpPr>
          <p:spPr>
            <a:xfrm>
              <a:off x="12335375" y="1795343"/>
              <a:ext cx="809125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Основные светлые цвета</a:t>
              </a:r>
              <a:endParaRPr lang="en-GB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9" name="Прямоугольник 28">
              <a:extLst>
                <a:ext uri="{FF2B5EF4-FFF2-40B4-BE49-F238E27FC236}">
                  <a16:creationId xmlns:a16="http://schemas.microsoft.com/office/drawing/2014/main" id="{F0D9B636-B546-4E8C-87AC-A48595962BD2}"/>
                </a:ext>
              </a:extLst>
            </p:cNvPr>
            <p:cNvSpPr/>
            <p:nvPr/>
          </p:nvSpPr>
          <p:spPr>
            <a:xfrm>
              <a:off x="12335375" y="4159786"/>
              <a:ext cx="885325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Основной </a:t>
              </a:r>
              <a:br>
                <a:rPr lang="ru-RU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</a:br>
              <a:r>
                <a:rPr lang="ru-RU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цвет текста</a:t>
              </a:r>
            </a:p>
          </p:txBody>
        </p:sp>
        <p:sp>
          <p:nvSpPr>
            <p:cNvPr id="30" name="Прямоугольник 29">
              <a:extLst>
                <a:ext uri="{FF2B5EF4-FFF2-40B4-BE49-F238E27FC236}">
                  <a16:creationId xmlns:a16="http://schemas.microsoft.com/office/drawing/2014/main" id="{226E507B-2D2E-4A6E-BE30-0039FBA597E5}"/>
                </a:ext>
              </a:extLst>
            </p:cNvPr>
            <p:cNvSpPr/>
            <p:nvPr/>
          </p:nvSpPr>
          <p:spPr>
            <a:xfrm>
              <a:off x="12335375" y="4917864"/>
              <a:ext cx="866275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Синий </a:t>
              </a:r>
              <a:br>
                <a:rPr lang="ru-RU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</a:br>
              <a:r>
                <a:rPr lang="ru-RU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цвет текста</a:t>
              </a:r>
            </a:p>
          </p:txBody>
        </p:sp>
        <p:sp>
          <p:nvSpPr>
            <p:cNvPr id="31" name="Прямоугольник 30">
              <a:extLst>
                <a:ext uri="{FF2B5EF4-FFF2-40B4-BE49-F238E27FC236}">
                  <a16:creationId xmlns:a16="http://schemas.microsoft.com/office/drawing/2014/main" id="{091277EA-E71D-4912-9010-EEEC42FBB24D}"/>
                </a:ext>
              </a:extLst>
            </p:cNvPr>
            <p:cNvSpPr/>
            <p:nvPr/>
          </p:nvSpPr>
          <p:spPr>
            <a:xfrm>
              <a:off x="12383059" y="4573802"/>
              <a:ext cx="723341" cy="200406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00" dirty="0"/>
            </a:p>
          </p:txBody>
        </p:sp>
        <p:sp>
          <p:nvSpPr>
            <p:cNvPr id="32" name="Прямоугольник 31">
              <a:extLst>
                <a:ext uri="{FF2B5EF4-FFF2-40B4-BE49-F238E27FC236}">
                  <a16:creationId xmlns:a16="http://schemas.microsoft.com/office/drawing/2014/main" id="{C291BF11-C5AF-4F56-BEA9-DA33493692DA}"/>
                </a:ext>
              </a:extLst>
            </p:cNvPr>
            <p:cNvSpPr/>
            <p:nvPr/>
          </p:nvSpPr>
          <p:spPr>
            <a:xfrm>
              <a:off x="12383059" y="698340"/>
              <a:ext cx="723341" cy="21613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00" dirty="0"/>
            </a:p>
          </p:txBody>
        </p:sp>
        <p:sp>
          <p:nvSpPr>
            <p:cNvPr id="33" name="Прямоугольник 32">
              <a:extLst>
                <a:ext uri="{FF2B5EF4-FFF2-40B4-BE49-F238E27FC236}">
                  <a16:creationId xmlns:a16="http://schemas.microsoft.com/office/drawing/2014/main" id="{E5561961-78E0-4969-9C9D-F555C7146EF4}"/>
                </a:ext>
              </a:extLst>
            </p:cNvPr>
            <p:cNvSpPr/>
            <p:nvPr/>
          </p:nvSpPr>
          <p:spPr>
            <a:xfrm>
              <a:off x="12383059" y="5321141"/>
              <a:ext cx="723341" cy="21613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00" dirty="0"/>
            </a:p>
          </p:txBody>
        </p:sp>
        <p:sp>
          <p:nvSpPr>
            <p:cNvPr id="34" name="Прямоугольник 33">
              <a:extLst>
                <a:ext uri="{FF2B5EF4-FFF2-40B4-BE49-F238E27FC236}">
                  <a16:creationId xmlns:a16="http://schemas.microsoft.com/office/drawing/2014/main" id="{7E8631A5-3E26-4B9B-B60F-B6F6D8555236}"/>
                </a:ext>
              </a:extLst>
            </p:cNvPr>
            <p:cNvSpPr/>
            <p:nvPr/>
          </p:nvSpPr>
          <p:spPr>
            <a:xfrm>
              <a:off x="12383059" y="916894"/>
              <a:ext cx="723341" cy="21613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00" dirty="0"/>
            </a:p>
          </p:txBody>
        </p:sp>
        <p:sp>
          <p:nvSpPr>
            <p:cNvPr id="35" name="Прямоугольник 34">
              <a:extLst>
                <a:ext uri="{FF2B5EF4-FFF2-40B4-BE49-F238E27FC236}">
                  <a16:creationId xmlns:a16="http://schemas.microsoft.com/office/drawing/2014/main" id="{4E16CBF0-08C5-44E1-B0B5-520265EC2521}"/>
                </a:ext>
              </a:extLst>
            </p:cNvPr>
            <p:cNvSpPr/>
            <p:nvPr/>
          </p:nvSpPr>
          <p:spPr>
            <a:xfrm>
              <a:off x="12383059" y="2356811"/>
              <a:ext cx="723341" cy="216139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00" dirty="0"/>
            </a:p>
          </p:txBody>
        </p:sp>
        <p:sp>
          <p:nvSpPr>
            <p:cNvPr id="36" name="Прямоугольник 35">
              <a:extLst>
                <a:ext uri="{FF2B5EF4-FFF2-40B4-BE49-F238E27FC236}">
                  <a16:creationId xmlns:a16="http://schemas.microsoft.com/office/drawing/2014/main" id="{B78C5094-2D8D-4689-9349-86277ED78895}"/>
                </a:ext>
              </a:extLst>
            </p:cNvPr>
            <p:cNvSpPr/>
            <p:nvPr/>
          </p:nvSpPr>
          <p:spPr>
            <a:xfrm>
              <a:off x="12383059" y="2575365"/>
              <a:ext cx="723341" cy="216139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00" dirty="0"/>
            </a:p>
          </p:txBody>
        </p:sp>
        <p:sp>
          <p:nvSpPr>
            <p:cNvPr id="37" name="Прямоугольник 36">
              <a:extLst>
                <a:ext uri="{FF2B5EF4-FFF2-40B4-BE49-F238E27FC236}">
                  <a16:creationId xmlns:a16="http://schemas.microsoft.com/office/drawing/2014/main" id="{C72B3BE0-B0B7-4469-983A-56D0CC435179}"/>
                </a:ext>
              </a:extLst>
            </p:cNvPr>
            <p:cNvSpPr/>
            <p:nvPr/>
          </p:nvSpPr>
          <p:spPr>
            <a:xfrm>
              <a:off x="12383059" y="1133033"/>
              <a:ext cx="723341" cy="216139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00" dirty="0"/>
            </a:p>
          </p:txBody>
        </p:sp>
        <p:sp>
          <p:nvSpPr>
            <p:cNvPr id="38" name="Прямоугольник 37">
              <a:extLst>
                <a:ext uri="{FF2B5EF4-FFF2-40B4-BE49-F238E27FC236}">
                  <a16:creationId xmlns:a16="http://schemas.microsoft.com/office/drawing/2014/main" id="{A40F4DB6-AB4E-42E0-A3B3-CBD84261D14B}"/>
                </a:ext>
              </a:extLst>
            </p:cNvPr>
            <p:cNvSpPr/>
            <p:nvPr/>
          </p:nvSpPr>
          <p:spPr>
            <a:xfrm>
              <a:off x="12383059" y="1349172"/>
              <a:ext cx="723341" cy="216139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00" dirty="0"/>
            </a:p>
          </p:txBody>
        </p:sp>
        <p:sp>
          <p:nvSpPr>
            <p:cNvPr id="39" name="Прямоугольник 38">
              <a:extLst>
                <a:ext uri="{FF2B5EF4-FFF2-40B4-BE49-F238E27FC236}">
                  <a16:creationId xmlns:a16="http://schemas.microsoft.com/office/drawing/2014/main" id="{062EDFAB-AEF3-4137-B2F9-C5418D40EE30}"/>
                </a:ext>
              </a:extLst>
            </p:cNvPr>
            <p:cNvSpPr/>
            <p:nvPr/>
          </p:nvSpPr>
          <p:spPr>
            <a:xfrm>
              <a:off x="12383059" y="2791504"/>
              <a:ext cx="723341" cy="216139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00" dirty="0"/>
            </a:p>
          </p:txBody>
        </p:sp>
        <p:sp>
          <p:nvSpPr>
            <p:cNvPr id="40" name="Прямоугольник 39">
              <a:extLst>
                <a:ext uri="{FF2B5EF4-FFF2-40B4-BE49-F238E27FC236}">
                  <a16:creationId xmlns:a16="http://schemas.microsoft.com/office/drawing/2014/main" id="{CB12901D-688D-4DD0-AFA1-2468AE97587D}"/>
                </a:ext>
              </a:extLst>
            </p:cNvPr>
            <p:cNvSpPr/>
            <p:nvPr/>
          </p:nvSpPr>
          <p:spPr>
            <a:xfrm>
              <a:off x="12383059" y="3005671"/>
              <a:ext cx="723341" cy="216139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00" dirty="0"/>
            </a:p>
          </p:txBody>
        </p:sp>
        <p:sp>
          <p:nvSpPr>
            <p:cNvPr id="41" name="Прямоугольник 40">
              <a:extLst>
                <a:ext uri="{FF2B5EF4-FFF2-40B4-BE49-F238E27FC236}">
                  <a16:creationId xmlns:a16="http://schemas.microsoft.com/office/drawing/2014/main" id="{D7C306BF-757C-4C8C-BE40-CACC3BFBCE59}"/>
                </a:ext>
              </a:extLst>
            </p:cNvPr>
            <p:cNvSpPr/>
            <p:nvPr/>
          </p:nvSpPr>
          <p:spPr>
            <a:xfrm>
              <a:off x="12383059" y="3212845"/>
              <a:ext cx="723341" cy="216139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00" dirty="0"/>
            </a:p>
          </p:txBody>
        </p:sp>
        <p:sp>
          <p:nvSpPr>
            <p:cNvPr id="42" name="Прямоугольник 41">
              <a:extLst>
                <a:ext uri="{FF2B5EF4-FFF2-40B4-BE49-F238E27FC236}">
                  <a16:creationId xmlns:a16="http://schemas.microsoft.com/office/drawing/2014/main" id="{D2090646-A932-45BE-8EEB-7F1B8E3E97F3}"/>
                </a:ext>
              </a:extLst>
            </p:cNvPr>
            <p:cNvSpPr/>
            <p:nvPr/>
          </p:nvSpPr>
          <p:spPr>
            <a:xfrm>
              <a:off x="12383059" y="3427012"/>
              <a:ext cx="723341" cy="216139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00" dirty="0"/>
            </a:p>
          </p:txBody>
        </p:sp>
        <p:sp>
          <p:nvSpPr>
            <p:cNvPr id="43" name="Прямоугольник 42">
              <a:extLst>
                <a:ext uri="{FF2B5EF4-FFF2-40B4-BE49-F238E27FC236}">
                  <a16:creationId xmlns:a16="http://schemas.microsoft.com/office/drawing/2014/main" id="{000518A9-CC1B-45FF-9D2E-4535FB345290}"/>
                </a:ext>
              </a:extLst>
            </p:cNvPr>
            <p:cNvSpPr/>
            <p:nvPr/>
          </p:nvSpPr>
          <p:spPr>
            <a:xfrm>
              <a:off x="12383059" y="3642165"/>
              <a:ext cx="723341" cy="216139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00" dirty="0"/>
            </a:p>
          </p:txBody>
        </p:sp>
        <p:sp>
          <p:nvSpPr>
            <p:cNvPr id="44" name="Прямоугольник 43">
              <a:extLst>
                <a:ext uri="{FF2B5EF4-FFF2-40B4-BE49-F238E27FC236}">
                  <a16:creationId xmlns:a16="http://schemas.microsoft.com/office/drawing/2014/main" id="{B1D1F7E8-253B-4D3C-9F1C-D4CF678995FE}"/>
                </a:ext>
              </a:extLst>
            </p:cNvPr>
            <p:cNvSpPr/>
            <p:nvPr/>
          </p:nvSpPr>
          <p:spPr>
            <a:xfrm>
              <a:off x="12383059" y="6059282"/>
              <a:ext cx="723341" cy="216139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00" dirty="0"/>
            </a:p>
          </p:txBody>
        </p:sp>
        <p:sp>
          <p:nvSpPr>
            <p:cNvPr id="45" name="Прямоугольник 44">
              <a:extLst>
                <a:ext uri="{FF2B5EF4-FFF2-40B4-BE49-F238E27FC236}">
                  <a16:creationId xmlns:a16="http://schemas.microsoft.com/office/drawing/2014/main" id="{7E21AB8A-3E51-4373-9196-9683936DE0E9}"/>
                </a:ext>
              </a:extLst>
            </p:cNvPr>
            <p:cNvSpPr/>
            <p:nvPr/>
          </p:nvSpPr>
          <p:spPr>
            <a:xfrm>
              <a:off x="12335375" y="5656005"/>
              <a:ext cx="1183961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Цвет исходника/ примечания</a:t>
              </a:r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4FF09537-FD16-488D-9EA9-BFA730785254}"/>
              </a:ext>
            </a:extLst>
          </p:cNvPr>
          <p:cNvGrpSpPr/>
          <p:nvPr userDrawn="1"/>
        </p:nvGrpSpPr>
        <p:grpSpPr>
          <a:xfrm>
            <a:off x="-2649355" y="136872"/>
            <a:ext cx="809125" cy="5471237"/>
            <a:chOff x="-942475" y="136872"/>
            <a:chExt cx="809125" cy="5471237"/>
          </a:xfrm>
        </p:grpSpPr>
        <p:sp>
          <p:nvSpPr>
            <p:cNvPr id="50" name="Прямоугольник 49">
              <a:extLst>
                <a:ext uri="{FF2B5EF4-FFF2-40B4-BE49-F238E27FC236}">
                  <a16:creationId xmlns:a16="http://schemas.microsoft.com/office/drawing/2014/main" id="{9E66DBB4-3BB2-4E04-8325-832F29501839}"/>
                </a:ext>
              </a:extLst>
            </p:cNvPr>
            <p:cNvSpPr/>
            <p:nvPr/>
          </p:nvSpPr>
          <p:spPr>
            <a:xfrm>
              <a:off x="-904316" y="554252"/>
              <a:ext cx="723341" cy="20040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00" dirty="0"/>
            </a:p>
          </p:txBody>
        </p:sp>
        <p:sp>
          <p:nvSpPr>
            <p:cNvPr id="51" name="Прямоугольник 50">
              <a:extLst>
                <a:ext uri="{FF2B5EF4-FFF2-40B4-BE49-F238E27FC236}">
                  <a16:creationId xmlns:a16="http://schemas.microsoft.com/office/drawing/2014/main" id="{C458EAF0-405F-4E6A-941E-7D5DF20FFE09}"/>
                </a:ext>
              </a:extLst>
            </p:cNvPr>
            <p:cNvSpPr/>
            <p:nvPr/>
          </p:nvSpPr>
          <p:spPr>
            <a:xfrm>
              <a:off x="-904316" y="946037"/>
              <a:ext cx="723341" cy="200406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00" dirty="0"/>
            </a:p>
          </p:txBody>
        </p:sp>
        <p:sp>
          <p:nvSpPr>
            <p:cNvPr id="52" name="Прямоугольник 51">
              <a:extLst>
                <a:ext uri="{FF2B5EF4-FFF2-40B4-BE49-F238E27FC236}">
                  <a16:creationId xmlns:a16="http://schemas.microsoft.com/office/drawing/2014/main" id="{AF45943F-E673-46FA-A2E7-A445715D3145}"/>
                </a:ext>
              </a:extLst>
            </p:cNvPr>
            <p:cNvSpPr/>
            <p:nvPr/>
          </p:nvSpPr>
          <p:spPr>
            <a:xfrm>
              <a:off x="-904316" y="1546944"/>
              <a:ext cx="723341" cy="200406"/>
            </a:xfrm>
            <a:prstGeom prst="rect">
              <a:avLst/>
            </a:prstGeom>
            <a:solidFill>
              <a:srgbClr val="CEE1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00" dirty="0"/>
            </a:p>
          </p:txBody>
        </p:sp>
        <p:sp>
          <p:nvSpPr>
            <p:cNvPr id="53" name="Прямоугольник 52">
              <a:extLst>
                <a:ext uri="{FF2B5EF4-FFF2-40B4-BE49-F238E27FC236}">
                  <a16:creationId xmlns:a16="http://schemas.microsoft.com/office/drawing/2014/main" id="{F4B721E0-FE54-47C6-82F7-97A877EDD9B0}"/>
                </a:ext>
              </a:extLst>
            </p:cNvPr>
            <p:cNvSpPr/>
            <p:nvPr/>
          </p:nvSpPr>
          <p:spPr>
            <a:xfrm>
              <a:off x="-904316" y="1746461"/>
              <a:ext cx="723341" cy="200406"/>
            </a:xfrm>
            <a:prstGeom prst="rect">
              <a:avLst/>
            </a:prstGeom>
            <a:solidFill>
              <a:srgbClr val="DEE6E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00" dirty="0"/>
            </a:p>
          </p:txBody>
        </p:sp>
        <p:sp>
          <p:nvSpPr>
            <p:cNvPr id="54" name="Прямоугольник 53">
              <a:extLst>
                <a:ext uri="{FF2B5EF4-FFF2-40B4-BE49-F238E27FC236}">
                  <a16:creationId xmlns:a16="http://schemas.microsoft.com/office/drawing/2014/main" id="{B5AB0F81-341C-4389-83B6-D5600864E0E5}"/>
                </a:ext>
              </a:extLst>
            </p:cNvPr>
            <p:cNvSpPr/>
            <p:nvPr/>
          </p:nvSpPr>
          <p:spPr>
            <a:xfrm>
              <a:off x="-942475" y="136872"/>
              <a:ext cx="809125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ru-RU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Оттенки синего</a:t>
              </a:r>
              <a:endParaRPr lang="en-GB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5" name="Прямоугольник 54">
              <a:extLst>
                <a:ext uri="{FF2B5EF4-FFF2-40B4-BE49-F238E27FC236}">
                  <a16:creationId xmlns:a16="http://schemas.microsoft.com/office/drawing/2014/main" id="{CC0CF214-9BFD-4E33-B5DD-8E3092071BE3}"/>
                </a:ext>
              </a:extLst>
            </p:cNvPr>
            <p:cNvSpPr/>
            <p:nvPr/>
          </p:nvSpPr>
          <p:spPr>
            <a:xfrm>
              <a:off x="-904316" y="2590220"/>
              <a:ext cx="723341" cy="200406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00" dirty="0"/>
            </a:p>
          </p:txBody>
        </p:sp>
        <p:sp>
          <p:nvSpPr>
            <p:cNvPr id="56" name="Прямоугольник 55">
              <a:extLst>
                <a:ext uri="{FF2B5EF4-FFF2-40B4-BE49-F238E27FC236}">
                  <a16:creationId xmlns:a16="http://schemas.microsoft.com/office/drawing/2014/main" id="{CCA1FED7-69DD-4FF1-AC8F-07FB3E19E9D0}"/>
                </a:ext>
              </a:extLst>
            </p:cNvPr>
            <p:cNvSpPr/>
            <p:nvPr/>
          </p:nvSpPr>
          <p:spPr>
            <a:xfrm>
              <a:off x="-904316" y="2790626"/>
              <a:ext cx="723341" cy="200406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00" dirty="0"/>
            </a:p>
          </p:txBody>
        </p:sp>
        <p:sp>
          <p:nvSpPr>
            <p:cNvPr id="57" name="Прямоугольник 56">
              <a:extLst>
                <a:ext uri="{FF2B5EF4-FFF2-40B4-BE49-F238E27FC236}">
                  <a16:creationId xmlns:a16="http://schemas.microsoft.com/office/drawing/2014/main" id="{5D60B2BC-EDF7-4358-B726-A6E93D1DA3D8}"/>
                </a:ext>
              </a:extLst>
            </p:cNvPr>
            <p:cNvSpPr/>
            <p:nvPr/>
          </p:nvSpPr>
          <p:spPr>
            <a:xfrm>
              <a:off x="-904316" y="2991032"/>
              <a:ext cx="723341" cy="200406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00" dirty="0"/>
            </a:p>
          </p:txBody>
        </p:sp>
        <p:sp>
          <p:nvSpPr>
            <p:cNvPr id="58" name="Прямоугольник 57">
              <a:extLst>
                <a:ext uri="{FF2B5EF4-FFF2-40B4-BE49-F238E27FC236}">
                  <a16:creationId xmlns:a16="http://schemas.microsoft.com/office/drawing/2014/main" id="{E0ED7582-FBB6-4ABE-9FC1-DFF5028111C9}"/>
                </a:ext>
              </a:extLst>
            </p:cNvPr>
            <p:cNvSpPr/>
            <p:nvPr/>
          </p:nvSpPr>
          <p:spPr>
            <a:xfrm>
              <a:off x="-904316" y="3191438"/>
              <a:ext cx="723341" cy="200406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00" dirty="0"/>
            </a:p>
          </p:txBody>
        </p:sp>
        <p:sp>
          <p:nvSpPr>
            <p:cNvPr id="59" name="Прямоугольник 58">
              <a:extLst>
                <a:ext uri="{FF2B5EF4-FFF2-40B4-BE49-F238E27FC236}">
                  <a16:creationId xmlns:a16="http://schemas.microsoft.com/office/drawing/2014/main" id="{BCC8E2D5-798F-4729-9E54-F02766B35721}"/>
                </a:ext>
              </a:extLst>
            </p:cNvPr>
            <p:cNvSpPr/>
            <p:nvPr/>
          </p:nvSpPr>
          <p:spPr>
            <a:xfrm>
              <a:off x="-942475" y="2172840"/>
              <a:ext cx="809125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ru-RU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Оттенки красного</a:t>
              </a:r>
              <a:endParaRPr lang="en-GB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6" name="Прямоугольник 45">
              <a:extLst>
                <a:ext uri="{FF2B5EF4-FFF2-40B4-BE49-F238E27FC236}">
                  <a16:creationId xmlns:a16="http://schemas.microsoft.com/office/drawing/2014/main" id="{D8682BD1-9FC3-45BB-9642-B79013849191}"/>
                </a:ext>
              </a:extLst>
            </p:cNvPr>
            <p:cNvSpPr/>
            <p:nvPr/>
          </p:nvSpPr>
          <p:spPr>
            <a:xfrm>
              <a:off x="-904316" y="4219844"/>
              <a:ext cx="723341" cy="200406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00" dirty="0"/>
            </a:p>
          </p:txBody>
        </p:sp>
        <p:sp>
          <p:nvSpPr>
            <p:cNvPr id="47" name="Прямоугольник 46">
              <a:extLst>
                <a:ext uri="{FF2B5EF4-FFF2-40B4-BE49-F238E27FC236}">
                  <a16:creationId xmlns:a16="http://schemas.microsoft.com/office/drawing/2014/main" id="{DDF8ACC6-2E3A-4183-B07A-4760B40448CE}"/>
                </a:ext>
              </a:extLst>
            </p:cNvPr>
            <p:cNvSpPr/>
            <p:nvPr/>
          </p:nvSpPr>
          <p:spPr>
            <a:xfrm>
              <a:off x="-904316" y="4420250"/>
              <a:ext cx="723341" cy="200406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00" dirty="0"/>
            </a:p>
          </p:txBody>
        </p:sp>
        <p:sp>
          <p:nvSpPr>
            <p:cNvPr id="48" name="Прямоугольник 47">
              <a:extLst>
                <a:ext uri="{FF2B5EF4-FFF2-40B4-BE49-F238E27FC236}">
                  <a16:creationId xmlns:a16="http://schemas.microsoft.com/office/drawing/2014/main" id="{CDE3FD81-605D-45C5-ADB8-BBE4C3B35A0F}"/>
                </a:ext>
              </a:extLst>
            </p:cNvPr>
            <p:cNvSpPr/>
            <p:nvPr/>
          </p:nvSpPr>
          <p:spPr>
            <a:xfrm>
              <a:off x="-904316" y="4620656"/>
              <a:ext cx="723341" cy="200406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00" dirty="0"/>
            </a:p>
          </p:txBody>
        </p:sp>
        <p:sp>
          <p:nvSpPr>
            <p:cNvPr id="49" name="Прямоугольник 48">
              <a:extLst>
                <a:ext uri="{FF2B5EF4-FFF2-40B4-BE49-F238E27FC236}">
                  <a16:creationId xmlns:a16="http://schemas.microsoft.com/office/drawing/2014/main" id="{80F79E22-57A0-4C7F-A840-4E374A915DEC}"/>
                </a:ext>
              </a:extLst>
            </p:cNvPr>
            <p:cNvSpPr/>
            <p:nvPr/>
          </p:nvSpPr>
          <p:spPr>
            <a:xfrm>
              <a:off x="-904316" y="4821062"/>
              <a:ext cx="723341" cy="200406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00" dirty="0"/>
            </a:p>
          </p:txBody>
        </p:sp>
        <p:sp>
          <p:nvSpPr>
            <p:cNvPr id="60" name="Прямоугольник 59">
              <a:extLst>
                <a:ext uri="{FF2B5EF4-FFF2-40B4-BE49-F238E27FC236}">
                  <a16:creationId xmlns:a16="http://schemas.microsoft.com/office/drawing/2014/main" id="{0CEA76D9-9A06-4F0C-B621-ACB9504D4FAF}"/>
                </a:ext>
              </a:extLst>
            </p:cNvPr>
            <p:cNvSpPr/>
            <p:nvPr/>
          </p:nvSpPr>
          <p:spPr>
            <a:xfrm>
              <a:off x="-942475" y="3512753"/>
              <a:ext cx="809125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ru-RU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Для </a:t>
              </a:r>
              <a:br>
                <a:rPr lang="ru-RU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</a:br>
              <a:r>
                <a:rPr lang="ru-RU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таблицы</a:t>
              </a:r>
              <a:br>
                <a:rPr lang="ru-RU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</a:br>
              <a:r>
                <a:rPr lang="ru-RU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где много</a:t>
              </a:r>
              <a:br>
                <a:rPr lang="ru-RU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</a:br>
              <a:r>
                <a:rPr lang="ru-RU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цветов</a:t>
              </a:r>
              <a:endParaRPr lang="en-GB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1" name="Прямоугольник 60">
              <a:extLst>
                <a:ext uri="{FF2B5EF4-FFF2-40B4-BE49-F238E27FC236}">
                  <a16:creationId xmlns:a16="http://schemas.microsoft.com/office/drawing/2014/main" id="{FEBB873D-E7A8-4B91-AC81-970CB1EDCF85}"/>
                </a:ext>
              </a:extLst>
            </p:cNvPr>
            <p:cNvSpPr/>
            <p:nvPr/>
          </p:nvSpPr>
          <p:spPr>
            <a:xfrm>
              <a:off x="-904316" y="5021468"/>
              <a:ext cx="723341" cy="200406"/>
            </a:xfrm>
            <a:prstGeom prst="rect">
              <a:avLst/>
            </a:prstGeom>
            <a:solidFill>
              <a:srgbClr val="92CAC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00" dirty="0"/>
            </a:p>
          </p:txBody>
        </p:sp>
        <p:sp>
          <p:nvSpPr>
            <p:cNvPr id="62" name="Прямоугольник 61">
              <a:extLst>
                <a:ext uri="{FF2B5EF4-FFF2-40B4-BE49-F238E27FC236}">
                  <a16:creationId xmlns:a16="http://schemas.microsoft.com/office/drawing/2014/main" id="{EC983248-A9E4-42EC-B8AC-5874CF838E91}"/>
                </a:ext>
              </a:extLst>
            </p:cNvPr>
            <p:cNvSpPr/>
            <p:nvPr/>
          </p:nvSpPr>
          <p:spPr>
            <a:xfrm>
              <a:off x="-904316" y="749546"/>
              <a:ext cx="723341" cy="20040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00" dirty="0"/>
            </a:p>
          </p:txBody>
        </p:sp>
        <p:sp>
          <p:nvSpPr>
            <p:cNvPr id="63" name="Прямоугольник 62">
              <a:extLst>
                <a:ext uri="{FF2B5EF4-FFF2-40B4-BE49-F238E27FC236}">
                  <a16:creationId xmlns:a16="http://schemas.microsoft.com/office/drawing/2014/main" id="{426C0F67-5B07-4A61-88E7-BA8E35990DA1}"/>
                </a:ext>
              </a:extLst>
            </p:cNvPr>
            <p:cNvSpPr/>
            <p:nvPr/>
          </p:nvSpPr>
          <p:spPr>
            <a:xfrm>
              <a:off x="-904316" y="1146537"/>
              <a:ext cx="723341" cy="200406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00" dirty="0"/>
            </a:p>
          </p:txBody>
        </p:sp>
        <p:sp>
          <p:nvSpPr>
            <p:cNvPr id="64" name="Прямоугольник 63">
              <a:extLst>
                <a:ext uri="{FF2B5EF4-FFF2-40B4-BE49-F238E27FC236}">
                  <a16:creationId xmlns:a16="http://schemas.microsoft.com/office/drawing/2014/main" id="{8C372861-E302-4EBE-A54B-4428F51EF810}"/>
                </a:ext>
              </a:extLst>
            </p:cNvPr>
            <p:cNvSpPr/>
            <p:nvPr/>
          </p:nvSpPr>
          <p:spPr>
            <a:xfrm>
              <a:off x="-904316" y="1346054"/>
              <a:ext cx="723341" cy="200406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00" dirty="0"/>
            </a:p>
          </p:txBody>
        </p:sp>
        <p:sp>
          <p:nvSpPr>
            <p:cNvPr id="67" name="Прямоугольник 66">
              <a:extLst>
                <a:ext uri="{FF2B5EF4-FFF2-40B4-BE49-F238E27FC236}">
                  <a16:creationId xmlns:a16="http://schemas.microsoft.com/office/drawing/2014/main" id="{9F33AC90-94E4-42E0-8C99-53D703A3A3C8}"/>
                </a:ext>
              </a:extLst>
            </p:cNvPr>
            <p:cNvSpPr/>
            <p:nvPr/>
          </p:nvSpPr>
          <p:spPr>
            <a:xfrm>
              <a:off x="-904316" y="5407703"/>
              <a:ext cx="723341" cy="20040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r"/>
              <a:r>
                <a:rPr lang="ru-RU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Прочее </a:t>
              </a:r>
              <a:endParaRPr lang="en-GB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aphicFrame>
        <p:nvGraphicFramePr>
          <p:cNvPr id="65" name="Объект 64" hidden="1">
            <a:extLst>
              <a:ext uri="{FF2B5EF4-FFF2-40B4-BE49-F238E27FC236}">
                <a16:creationId xmlns:a16="http://schemas.microsoft.com/office/drawing/2014/main" id="{713CBA7A-AA08-4D58-A9A5-9559A58D8FDA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1"/>
            </p:custDataLst>
            <p:extLst>
              <p:ext uri="{D42A27DB-BD31-4B8C-83A1-F6EECF244321}">
                <p14:modId xmlns:p14="http://schemas.microsoft.com/office/powerpoint/2010/main" val="756235388"/>
              </p:ext>
            </p:extLst>
          </p:nvPr>
        </p:nvGraphicFramePr>
        <p:xfrm>
          <a:off x="1100" y="1100"/>
          <a:ext cx="1099" cy="10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3009" name="think-cell Slide" r:id="rId27" imgW="360" imgH="360" progId="">
                  <p:embed/>
                </p:oleObj>
              </mc:Choice>
              <mc:Fallback>
                <p:oleObj name="think-cell Slide" r:id="rId27" imgW="360" imgH="360" progId="">
                  <p:embed/>
                  <p:pic>
                    <p:nvPicPr>
                      <p:cNvPr id="0" name="Picture 229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00" y="1100"/>
                        <a:ext cx="1099" cy="109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123595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6" r:id="rId1"/>
    <p:sldLayoutId id="2147483837" r:id="rId2"/>
    <p:sldLayoutId id="2147483838" r:id="rId3"/>
    <p:sldLayoutId id="2147483839" r:id="rId4"/>
    <p:sldLayoutId id="2147483840" r:id="rId5"/>
    <p:sldLayoutId id="2147483841" r:id="rId6"/>
    <p:sldLayoutId id="2147483842" r:id="rId7"/>
    <p:sldLayoutId id="2147483843" r:id="rId8"/>
    <p:sldLayoutId id="2147483844" r:id="rId9"/>
    <p:sldLayoutId id="2147483845" r:id="rId10"/>
    <p:sldLayoutId id="2147483846" r:id="rId11"/>
    <p:sldLayoutId id="2147483819" r:id="rId12"/>
    <p:sldLayoutId id="2147483847" r:id="rId13"/>
    <p:sldLayoutId id="2147484098" r:id="rId1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361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1" indent="-228591" algn="l" defTabSz="914361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72" indent="-228591" algn="l" defTabSz="91436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52" indent="-228591" algn="l" defTabSz="91436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33" indent="-228591" algn="l" defTabSz="91436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14" indent="-228591" algn="l" defTabSz="91436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95" indent="-228591" algn="l" defTabSz="91436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76" indent="-228591" algn="l" defTabSz="91436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57" indent="-228591" algn="l" defTabSz="91436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37" indent="-228591" algn="l" defTabSz="91436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1" algn="l" defTabSz="9143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1" algn="l" defTabSz="9143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3" algn="l" defTabSz="9143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4" algn="l" defTabSz="9143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4" algn="l" defTabSz="9143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85" algn="l" defTabSz="9143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66" algn="l" defTabSz="9143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47" algn="l" defTabSz="9143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45127" y="365760"/>
            <a:ext cx="105156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828800"/>
            <a:ext cx="105156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752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5E3070-7620-4295-AF5C-E99F9D70E068}" type="slidenum">
              <a:rPr kumimoji="0" lang="ru-RU" sz="11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1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974309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1" r:id="rId1"/>
    <p:sldLayoutId id="2147483852" r:id="rId2"/>
    <p:sldLayoutId id="2147483853" r:id="rId3"/>
    <p:sldLayoutId id="2147483854" r:id="rId4"/>
    <p:sldLayoutId id="2147483855" r:id="rId5"/>
    <p:sldLayoutId id="2147483856" r:id="rId6"/>
    <p:sldLayoutId id="2147483857" r:id="rId7"/>
    <p:sldLayoutId id="2147483858" r:id="rId8"/>
    <p:sldLayoutId id="2147483859" r:id="rId9"/>
    <p:sldLayoutId id="2147483860" r:id="rId10"/>
    <p:sldLayoutId id="2147483861" r:id="rId11"/>
    <p:sldLayoutId id="2147483862" r:id="rId1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 2" pitchFamily="18" charset="2"/>
        <a:buChar char="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/>
          <p:cNvGraphicFramePr>
            <a:graphicFrameLocks noChangeAspect="1"/>
          </p:cNvGraphicFramePr>
          <p:nvPr>
            <p:custDataLst>
              <p:tags r:id="rId20"/>
            </p:custDataLst>
          </p:nvPr>
        </p:nvGraphicFramePr>
        <p:xfrm>
          <a:off x="1100" y="1100"/>
          <a:ext cx="1099" cy="10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3847" name="think-cell Slide" r:id="rId25" imgW="360" imgH="360" progId="">
                  <p:embed/>
                </p:oleObj>
              </mc:Choice>
              <mc:Fallback>
                <p:oleObj name="think-cell Slide" r:id="rId25" imgW="360" imgH="360" progId="">
                  <p:embed/>
                  <p:pic>
                    <p:nvPicPr>
                      <p:cNvPr id="2" name="Объект 1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00" y="1100"/>
                        <a:ext cx="1099" cy="109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Объект 2" hidden="1"/>
          <p:cNvGraphicFramePr>
            <a:graphicFrameLocks noChangeAspect="1"/>
          </p:cNvGraphicFramePr>
          <p:nvPr>
            <p:custDataLst>
              <p:tags r:id="rId21"/>
            </p:custDataLst>
          </p:nvPr>
        </p:nvGraphicFramePr>
        <p:xfrm>
          <a:off x="1100" y="1100"/>
          <a:ext cx="1099" cy="10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3848" name="think-cell Slide" r:id="rId27" imgW="360" imgH="360" progId="">
                  <p:embed/>
                </p:oleObj>
              </mc:Choice>
              <mc:Fallback>
                <p:oleObj name="think-cell Slide" r:id="rId27" imgW="360" imgH="360" progId="">
                  <p:embed/>
                  <p:pic>
                    <p:nvPicPr>
                      <p:cNvPr id="3" name="Объект 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00" y="1100"/>
                        <a:ext cx="1099" cy="109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Объект 3" hidden="1">
            <a:extLst>
              <a:ext uri="{FF2B5EF4-FFF2-40B4-BE49-F238E27FC236}">
                <a16:creationId xmlns:a16="http://schemas.microsoft.com/office/drawing/2014/main" id="{CFE7A0FE-2092-4AC2-8A80-E97555D9BDAE}"/>
              </a:ext>
            </a:extLst>
          </p:cNvPr>
          <p:cNvGraphicFramePr>
            <a:graphicFrameLocks noChangeAspect="1"/>
          </p:cNvGraphicFramePr>
          <p:nvPr>
            <p:custDataLst>
              <p:tags r:id="rId22"/>
            </p:custDataLst>
          </p:nvPr>
        </p:nvGraphicFramePr>
        <p:xfrm>
          <a:off x="1100" y="1100"/>
          <a:ext cx="1099" cy="10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3849" name="think-cell Slide" r:id="rId28" imgW="360" imgH="360" progId="">
                  <p:embed/>
                </p:oleObj>
              </mc:Choice>
              <mc:Fallback>
                <p:oleObj name="think-cell Slide" r:id="rId28" imgW="360" imgH="360" progId="">
                  <p:embed/>
                  <p:pic>
                    <p:nvPicPr>
                      <p:cNvPr id="4" name="Объект 3" hidden="1">
                        <a:extLst>
                          <a:ext uri="{FF2B5EF4-FFF2-40B4-BE49-F238E27FC236}">
                            <a16:creationId xmlns:a16="http://schemas.microsoft.com/office/drawing/2014/main" id="{CFE7A0FE-2092-4AC2-8A80-E97555D9BDA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00" y="1100"/>
                        <a:ext cx="1099" cy="109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Объект 6" hidden="1">
            <a:extLst>
              <a:ext uri="{FF2B5EF4-FFF2-40B4-BE49-F238E27FC236}">
                <a16:creationId xmlns:a16="http://schemas.microsoft.com/office/drawing/2014/main" id="{D6363BED-BD76-4DB9-9666-355119729489}"/>
              </a:ext>
            </a:extLst>
          </p:cNvPr>
          <p:cNvGraphicFramePr>
            <a:graphicFrameLocks noChangeAspect="1"/>
          </p:cNvGraphicFramePr>
          <p:nvPr>
            <p:custDataLst>
              <p:tags r:id="rId23"/>
            </p:custDataLst>
          </p:nvPr>
        </p:nvGraphicFramePr>
        <p:xfrm>
          <a:off x="1100" y="1100"/>
          <a:ext cx="1099" cy="10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3850" name="think-cell Slide" r:id="rId29" imgW="360" imgH="360" progId="">
                  <p:embed/>
                </p:oleObj>
              </mc:Choice>
              <mc:Fallback>
                <p:oleObj name="think-cell Slide" r:id="rId29" imgW="360" imgH="360" progId="">
                  <p:embed/>
                  <p:pic>
                    <p:nvPicPr>
                      <p:cNvPr id="5" name="Объект 6" hidden="1">
                        <a:extLst>
                          <a:ext uri="{FF2B5EF4-FFF2-40B4-BE49-F238E27FC236}">
                            <a16:creationId xmlns:a16="http://schemas.microsoft.com/office/drawing/2014/main" id="{D6363BED-BD76-4DB9-9666-35511972948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00" y="1100"/>
                        <a:ext cx="1099" cy="109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BD555CC5-1377-4A12-93A7-A454557A7705}"/>
              </a:ext>
            </a:extLst>
          </p:cNvPr>
          <p:cNvGrpSpPr/>
          <p:nvPr userDrawn="1"/>
        </p:nvGrpSpPr>
        <p:grpSpPr>
          <a:xfrm>
            <a:off x="13960975" y="136872"/>
            <a:ext cx="1183961" cy="6138549"/>
            <a:chOff x="12335375" y="136872"/>
            <a:chExt cx="1183961" cy="6138549"/>
          </a:xfrm>
        </p:grpSpPr>
        <p:sp>
          <p:nvSpPr>
            <p:cNvPr id="27" name="Прямоугольник 26">
              <a:extLst>
                <a:ext uri="{FF2B5EF4-FFF2-40B4-BE49-F238E27FC236}">
                  <a16:creationId xmlns:a16="http://schemas.microsoft.com/office/drawing/2014/main" id="{3B58D41D-5199-40B3-9602-C3A441DD84CC}"/>
                </a:ext>
              </a:extLst>
            </p:cNvPr>
            <p:cNvSpPr/>
            <p:nvPr/>
          </p:nvSpPr>
          <p:spPr>
            <a:xfrm>
              <a:off x="12335375" y="136872"/>
              <a:ext cx="809125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Основные темные цвета</a:t>
              </a:r>
              <a:endParaRPr lang="en-GB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8" name="Прямоугольник 27">
              <a:extLst>
                <a:ext uri="{FF2B5EF4-FFF2-40B4-BE49-F238E27FC236}">
                  <a16:creationId xmlns:a16="http://schemas.microsoft.com/office/drawing/2014/main" id="{FF348CF4-D0B3-42AF-82C6-38425D01DF9E}"/>
                </a:ext>
              </a:extLst>
            </p:cNvPr>
            <p:cNvSpPr/>
            <p:nvPr/>
          </p:nvSpPr>
          <p:spPr>
            <a:xfrm>
              <a:off x="12335375" y="1795343"/>
              <a:ext cx="809125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Основные светлые цвета</a:t>
              </a:r>
              <a:endParaRPr lang="en-GB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9" name="Прямоугольник 28">
              <a:extLst>
                <a:ext uri="{FF2B5EF4-FFF2-40B4-BE49-F238E27FC236}">
                  <a16:creationId xmlns:a16="http://schemas.microsoft.com/office/drawing/2014/main" id="{F0D9B636-B546-4E8C-87AC-A48595962BD2}"/>
                </a:ext>
              </a:extLst>
            </p:cNvPr>
            <p:cNvSpPr/>
            <p:nvPr/>
          </p:nvSpPr>
          <p:spPr>
            <a:xfrm>
              <a:off x="12335375" y="4159786"/>
              <a:ext cx="885325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Основной </a:t>
              </a:r>
              <a:br>
                <a:rPr lang="ru-RU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</a:br>
              <a:r>
                <a:rPr lang="ru-RU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цвет текста</a:t>
              </a:r>
            </a:p>
          </p:txBody>
        </p:sp>
        <p:sp>
          <p:nvSpPr>
            <p:cNvPr id="30" name="Прямоугольник 29">
              <a:extLst>
                <a:ext uri="{FF2B5EF4-FFF2-40B4-BE49-F238E27FC236}">
                  <a16:creationId xmlns:a16="http://schemas.microsoft.com/office/drawing/2014/main" id="{226E507B-2D2E-4A6E-BE30-0039FBA597E5}"/>
                </a:ext>
              </a:extLst>
            </p:cNvPr>
            <p:cNvSpPr/>
            <p:nvPr/>
          </p:nvSpPr>
          <p:spPr>
            <a:xfrm>
              <a:off x="12335375" y="4917864"/>
              <a:ext cx="866275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Синий </a:t>
              </a:r>
              <a:br>
                <a:rPr lang="ru-RU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</a:br>
              <a:r>
                <a:rPr lang="ru-RU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цвет текста</a:t>
              </a:r>
            </a:p>
          </p:txBody>
        </p:sp>
        <p:sp>
          <p:nvSpPr>
            <p:cNvPr id="31" name="Прямоугольник 30">
              <a:extLst>
                <a:ext uri="{FF2B5EF4-FFF2-40B4-BE49-F238E27FC236}">
                  <a16:creationId xmlns:a16="http://schemas.microsoft.com/office/drawing/2014/main" id="{091277EA-E71D-4912-9010-EEEC42FBB24D}"/>
                </a:ext>
              </a:extLst>
            </p:cNvPr>
            <p:cNvSpPr/>
            <p:nvPr/>
          </p:nvSpPr>
          <p:spPr>
            <a:xfrm>
              <a:off x="12383059" y="4573802"/>
              <a:ext cx="723341" cy="200406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00" dirty="0"/>
            </a:p>
          </p:txBody>
        </p:sp>
        <p:sp>
          <p:nvSpPr>
            <p:cNvPr id="32" name="Прямоугольник 31">
              <a:extLst>
                <a:ext uri="{FF2B5EF4-FFF2-40B4-BE49-F238E27FC236}">
                  <a16:creationId xmlns:a16="http://schemas.microsoft.com/office/drawing/2014/main" id="{C291BF11-C5AF-4F56-BEA9-DA33493692DA}"/>
                </a:ext>
              </a:extLst>
            </p:cNvPr>
            <p:cNvSpPr/>
            <p:nvPr/>
          </p:nvSpPr>
          <p:spPr>
            <a:xfrm>
              <a:off x="12383059" y="698340"/>
              <a:ext cx="723341" cy="21613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00" dirty="0"/>
            </a:p>
          </p:txBody>
        </p:sp>
        <p:sp>
          <p:nvSpPr>
            <p:cNvPr id="33" name="Прямоугольник 32">
              <a:extLst>
                <a:ext uri="{FF2B5EF4-FFF2-40B4-BE49-F238E27FC236}">
                  <a16:creationId xmlns:a16="http://schemas.microsoft.com/office/drawing/2014/main" id="{E5561961-78E0-4969-9C9D-F555C7146EF4}"/>
                </a:ext>
              </a:extLst>
            </p:cNvPr>
            <p:cNvSpPr/>
            <p:nvPr/>
          </p:nvSpPr>
          <p:spPr>
            <a:xfrm>
              <a:off x="12383059" y="5321141"/>
              <a:ext cx="723341" cy="21613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00" dirty="0"/>
            </a:p>
          </p:txBody>
        </p:sp>
        <p:sp>
          <p:nvSpPr>
            <p:cNvPr id="34" name="Прямоугольник 33">
              <a:extLst>
                <a:ext uri="{FF2B5EF4-FFF2-40B4-BE49-F238E27FC236}">
                  <a16:creationId xmlns:a16="http://schemas.microsoft.com/office/drawing/2014/main" id="{7E8631A5-3E26-4B9B-B60F-B6F6D8555236}"/>
                </a:ext>
              </a:extLst>
            </p:cNvPr>
            <p:cNvSpPr/>
            <p:nvPr/>
          </p:nvSpPr>
          <p:spPr>
            <a:xfrm>
              <a:off x="12383059" y="916894"/>
              <a:ext cx="723341" cy="21613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00" dirty="0"/>
            </a:p>
          </p:txBody>
        </p:sp>
        <p:sp>
          <p:nvSpPr>
            <p:cNvPr id="35" name="Прямоугольник 34">
              <a:extLst>
                <a:ext uri="{FF2B5EF4-FFF2-40B4-BE49-F238E27FC236}">
                  <a16:creationId xmlns:a16="http://schemas.microsoft.com/office/drawing/2014/main" id="{4E16CBF0-08C5-44E1-B0B5-520265EC2521}"/>
                </a:ext>
              </a:extLst>
            </p:cNvPr>
            <p:cNvSpPr/>
            <p:nvPr/>
          </p:nvSpPr>
          <p:spPr>
            <a:xfrm>
              <a:off x="12383059" y="2356811"/>
              <a:ext cx="723341" cy="216139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00" dirty="0"/>
            </a:p>
          </p:txBody>
        </p:sp>
        <p:sp>
          <p:nvSpPr>
            <p:cNvPr id="36" name="Прямоугольник 35">
              <a:extLst>
                <a:ext uri="{FF2B5EF4-FFF2-40B4-BE49-F238E27FC236}">
                  <a16:creationId xmlns:a16="http://schemas.microsoft.com/office/drawing/2014/main" id="{B78C5094-2D8D-4689-9349-86277ED78895}"/>
                </a:ext>
              </a:extLst>
            </p:cNvPr>
            <p:cNvSpPr/>
            <p:nvPr/>
          </p:nvSpPr>
          <p:spPr>
            <a:xfrm>
              <a:off x="12383059" y="2575365"/>
              <a:ext cx="723341" cy="216139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00" dirty="0"/>
            </a:p>
          </p:txBody>
        </p:sp>
        <p:sp>
          <p:nvSpPr>
            <p:cNvPr id="37" name="Прямоугольник 36">
              <a:extLst>
                <a:ext uri="{FF2B5EF4-FFF2-40B4-BE49-F238E27FC236}">
                  <a16:creationId xmlns:a16="http://schemas.microsoft.com/office/drawing/2014/main" id="{C72B3BE0-B0B7-4469-983A-56D0CC435179}"/>
                </a:ext>
              </a:extLst>
            </p:cNvPr>
            <p:cNvSpPr/>
            <p:nvPr/>
          </p:nvSpPr>
          <p:spPr>
            <a:xfrm>
              <a:off x="12383059" y="1133033"/>
              <a:ext cx="723341" cy="216139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00" dirty="0"/>
            </a:p>
          </p:txBody>
        </p:sp>
        <p:sp>
          <p:nvSpPr>
            <p:cNvPr id="38" name="Прямоугольник 37">
              <a:extLst>
                <a:ext uri="{FF2B5EF4-FFF2-40B4-BE49-F238E27FC236}">
                  <a16:creationId xmlns:a16="http://schemas.microsoft.com/office/drawing/2014/main" id="{A40F4DB6-AB4E-42E0-A3B3-CBD84261D14B}"/>
                </a:ext>
              </a:extLst>
            </p:cNvPr>
            <p:cNvSpPr/>
            <p:nvPr/>
          </p:nvSpPr>
          <p:spPr>
            <a:xfrm>
              <a:off x="12383059" y="1349172"/>
              <a:ext cx="723341" cy="216139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00" dirty="0"/>
            </a:p>
          </p:txBody>
        </p:sp>
        <p:sp>
          <p:nvSpPr>
            <p:cNvPr id="39" name="Прямоугольник 38">
              <a:extLst>
                <a:ext uri="{FF2B5EF4-FFF2-40B4-BE49-F238E27FC236}">
                  <a16:creationId xmlns:a16="http://schemas.microsoft.com/office/drawing/2014/main" id="{062EDFAB-AEF3-4137-B2F9-C5418D40EE30}"/>
                </a:ext>
              </a:extLst>
            </p:cNvPr>
            <p:cNvSpPr/>
            <p:nvPr/>
          </p:nvSpPr>
          <p:spPr>
            <a:xfrm>
              <a:off x="12383059" y="2791504"/>
              <a:ext cx="723341" cy="216139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00" dirty="0"/>
            </a:p>
          </p:txBody>
        </p:sp>
        <p:sp>
          <p:nvSpPr>
            <p:cNvPr id="40" name="Прямоугольник 39">
              <a:extLst>
                <a:ext uri="{FF2B5EF4-FFF2-40B4-BE49-F238E27FC236}">
                  <a16:creationId xmlns:a16="http://schemas.microsoft.com/office/drawing/2014/main" id="{CB12901D-688D-4DD0-AFA1-2468AE97587D}"/>
                </a:ext>
              </a:extLst>
            </p:cNvPr>
            <p:cNvSpPr/>
            <p:nvPr/>
          </p:nvSpPr>
          <p:spPr>
            <a:xfrm>
              <a:off x="12383059" y="3005671"/>
              <a:ext cx="723341" cy="216139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00" dirty="0"/>
            </a:p>
          </p:txBody>
        </p:sp>
        <p:sp>
          <p:nvSpPr>
            <p:cNvPr id="41" name="Прямоугольник 40">
              <a:extLst>
                <a:ext uri="{FF2B5EF4-FFF2-40B4-BE49-F238E27FC236}">
                  <a16:creationId xmlns:a16="http://schemas.microsoft.com/office/drawing/2014/main" id="{D7C306BF-757C-4C8C-BE40-CACC3BFBCE59}"/>
                </a:ext>
              </a:extLst>
            </p:cNvPr>
            <p:cNvSpPr/>
            <p:nvPr/>
          </p:nvSpPr>
          <p:spPr>
            <a:xfrm>
              <a:off x="12383059" y="3212845"/>
              <a:ext cx="723341" cy="216139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00" dirty="0"/>
            </a:p>
          </p:txBody>
        </p:sp>
        <p:sp>
          <p:nvSpPr>
            <p:cNvPr id="42" name="Прямоугольник 41">
              <a:extLst>
                <a:ext uri="{FF2B5EF4-FFF2-40B4-BE49-F238E27FC236}">
                  <a16:creationId xmlns:a16="http://schemas.microsoft.com/office/drawing/2014/main" id="{D2090646-A932-45BE-8EEB-7F1B8E3E97F3}"/>
                </a:ext>
              </a:extLst>
            </p:cNvPr>
            <p:cNvSpPr/>
            <p:nvPr/>
          </p:nvSpPr>
          <p:spPr>
            <a:xfrm>
              <a:off x="12383059" y="3427012"/>
              <a:ext cx="723341" cy="216139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00" dirty="0"/>
            </a:p>
          </p:txBody>
        </p:sp>
        <p:sp>
          <p:nvSpPr>
            <p:cNvPr id="43" name="Прямоугольник 42">
              <a:extLst>
                <a:ext uri="{FF2B5EF4-FFF2-40B4-BE49-F238E27FC236}">
                  <a16:creationId xmlns:a16="http://schemas.microsoft.com/office/drawing/2014/main" id="{000518A9-CC1B-45FF-9D2E-4535FB345290}"/>
                </a:ext>
              </a:extLst>
            </p:cNvPr>
            <p:cNvSpPr/>
            <p:nvPr/>
          </p:nvSpPr>
          <p:spPr>
            <a:xfrm>
              <a:off x="12383059" y="3642165"/>
              <a:ext cx="723341" cy="216139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00" dirty="0"/>
            </a:p>
          </p:txBody>
        </p:sp>
        <p:sp>
          <p:nvSpPr>
            <p:cNvPr id="44" name="Прямоугольник 43">
              <a:extLst>
                <a:ext uri="{FF2B5EF4-FFF2-40B4-BE49-F238E27FC236}">
                  <a16:creationId xmlns:a16="http://schemas.microsoft.com/office/drawing/2014/main" id="{B1D1F7E8-253B-4D3C-9F1C-D4CF678995FE}"/>
                </a:ext>
              </a:extLst>
            </p:cNvPr>
            <p:cNvSpPr/>
            <p:nvPr/>
          </p:nvSpPr>
          <p:spPr>
            <a:xfrm>
              <a:off x="12383059" y="6059282"/>
              <a:ext cx="723341" cy="216139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00" dirty="0"/>
            </a:p>
          </p:txBody>
        </p:sp>
        <p:sp>
          <p:nvSpPr>
            <p:cNvPr id="45" name="Прямоугольник 44">
              <a:extLst>
                <a:ext uri="{FF2B5EF4-FFF2-40B4-BE49-F238E27FC236}">
                  <a16:creationId xmlns:a16="http://schemas.microsoft.com/office/drawing/2014/main" id="{7E21AB8A-3E51-4373-9196-9683936DE0E9}"/>
                </a:ext>
              </a:extLst>
            </p:cNvPr>
            <p:cNvSpPr/>
            <p:nvPr/>
          </p:nvSpPr>
          <p:spPr>
            <a:xfrm>
              <a:off x="12335375" y="5656005"/>
              <a:ext cx="1183961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Цвет исходника/ примечания</a:t>
              </a:r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4FF09537-FD16-488D-9EA9-BFA730785254}"/>
              </a:ext>
            </a:extLst>
          </p:cNvPr>
          <p:cNvGrpSpPr/>
          <p:nvPr userDrawn="1"/>
        </p:nvGrpSpPr>
        <p:grpSpPr>
          <a:xfrm>
            <a:off x="-2649355" y="136872"/>
            <a:ext cx="809125" cy="5471237"/>
            <a:chOff x="-942475" y="136872"/>
            <a:chExt cx="809125" cy="5471237"/>
          </a:xfrm>
        </p:grpSpPr>
        <p:sp>
          <p:nvSpPr>
            <p:cNvPr id="50" name="Прямоугольник 49">
              <a:extLst>
                <a:ext uri="{FF2B5EF4-FFF2-40B4-BE49-F238E27FC236}">
                  <a16:creationId xmlns:a16="http://schemas.microsoft.com/office/drawing/2014/main" id="{9E66DBB4-3BB2-4E04-8325-832F29501839}"/>
                </a:ext>
              </a:extLst>
            </p:cNvPr>
            <p:cNvSpPr/>
            <p:nvPr/>
          </p:nvSpPr>
          <p:spPr>
            <a:xfrm>
              <a:off x="-904316" y="554252"/>
              <a:ext cx="723341" cy="20040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00" dirty="0"/>
            </a:p>
          </p:txBody>
        </p:sp>
        <p:sp>
          <p:nvSpPr>
            <p:cNvPr id="51" name="Прямоугольник 50">
              <a:extLst>
                <a:ext uri="{FF2B5EF4-FFF2-40B4-BE49-F238E27FC236}">
                  <a16:creationId xmlns:a16="http://schemas.microsoft.com/office/drawing/2014/main" id="{C458EAF0-405F-4E6A-941E-7D5DF20FFE09}"/>
                </a:ext>
              </a:extLst>
            </p:cNvPr>
            <p:cNvSpPr/>
            <p:nvPr/>
          </p:nvSpPr>
          <p:spPr>
            <a:xfrm>
              <a:off x="-904316" y="946037"/>
              <a:ext cx="723341" cy="200406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00" dirty="0"/>
            </a:p>
          </p:txBody>
        </p:sp>
        <p:sp>
          <p:nvSpPr>
            <p:cNvPr id="52" name="Прямоугольник 51">
              <a:extLst>
                <a:ext uri="{FF2B5EF4-FFF2-40B4-BE49-F238E27FC236}">
                  <a16:creationId xmlns:a16="http://schemas.microsoft.com/office/drawing/2014/main" id="{AF45943F-E673-46FA-A2E7-A445715D3145}"/>
                </a:ext>
              </a:extLst>
            </p:cNvPr>
            <p:cNvSpPr/>
            <p:nvPr/>
          </p:nvSpPr>
          <p:spPr>
            <a:xfrm>
              <a:off x="-904316" y="1546944"/>
              <a:ext cx="723341" cy="200406"/>
            </a:xfrm>
            <a:prstGeom prst="rect">
              <a:avLst/>
            </a:prstGeom>
            <a:solidFill>
              <a:srgbClr val="CEE1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00" dirty="0"/>
            </a:p>
          </p:txBody>
        </p:sp>
        <p:sp>
          <p:nvSpPr>
            <p:cNvPr id="53" name="Прямоугольник 52">
              <a:extLst>
                <a:ext uri="{FF2B5EF4-FFF2-40B4-BE49-F238E27FC236}">
                  <a16:creationId xmlns:a16="http://schemas.microsoft.com/office/drawing/2014/main" id="{F4B721E0-FE54-47C6-82F7-97A877EDD9B0}"/>
                </a:ext>
              </a:extLst>
            </p:cNvPr>
            <p:cNvSpPr/>
            <p:nvPr/>
          </p:nvSpPr>
          <p:spPr>
            <a:xfrm>
              <a:off x="-904316" y="1746461"/>
              <a:ext cx="723341" cy="200406"/>
            </a:xfrm>
            <a:prstGeom prst="rect">
              <a:avLst/>
            </a:prstGeom>
            <a:solidFill>
              <a:srgbClr val="DEE6E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00" dirty="0"/>
            </a:p>
          </p:txBody>
        </p:sp>
        <p:sp>
          <p:nvSpPr>
            <p:cNvPr id="54" name="Прямоугольник 53">
              <a:extLst>
                <a:ext uri="{FF2B5EF4-FFF2-40B4-BE49-F238E27FC236}">
                  <a16:creationId xmlns:a16="http://schemas.microsoft.com/office/drawing/2014/main" id="{B5AB0F81-341C-4389-83B6-D5600864E0E5}"/>
                </a:ext>
              </a:extLst>
            </p:cNvPr>
            <p:cNvSpPr/>
            <p:nvPr/>
          </p:nvSpPr>
          <p:spPr>
            <a:xfrm>
              <a:off x="-942475" y="136872"/>
              <a:ext cx="809125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ru-RU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Оттенки синего</a:t>
              </a:r>
              <a:endParaRPr lang="en-GB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5" name="Прямоугольник 54">
              <a:extLst>
                <a:ext uri="{FF2B5EF4-FFF2-40B4-BE49-F238E27FC236}">
                  <a16:creationId xmlns:a16="http://schemas.microsoft.com/office/drawing/2014/main" id="{CC0CF214-9BFD-4E33-B5DD-8E3092071BE3}"/>
                </a:ext>
              </a:extLst>
            </p:cNvPr>
            <p:cNvSpPr/>
            <p:nvPr/>
          </p:nvSpPr>
          <p:spPr>
            <a:xfrm>
              <a:off x="-904316" y="2590220"/>
              <a:ext cx="723341" cy="200406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00" dirty="0"/>
            </a:p>
          </p:txBody>
        </p:sp>
        <p:sp>
          <p:nvSpPr>
            <p:cNvPr id="56" name="Прямоугольник 55">
              <a:extLst>
                <a:ext uri="{FF2B5EF4-FFF2-40B4-BE49-F238E27FC236}">
                  <a16:creationId xmlns:a16="http://schemas.microsoft.com/office/drawing/2014/main" id="{CCA1FED7-69DD-4FF1-AC8F-07FB3E19E9D0}"/>
                </a:ext>
              </a:extLst>
            </p:cNvPr>
            <p:cNvSpPr/>
            <p:nvPr/>
          </p:nvSpPr>
          <p:spPr>
            <a:xfrm>
              <a:off x="-904316" y="2790626"/>
              <a:ext cx="723341" cy="200406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00" dirty="0"/>
            </a:p>
          </p:txBody>
        </p:sp>
        <p:sp>
          <p:nvSpPr>
            <p:cNvPr id="57" name="Прямоугольник 56">
              <a:extLst>
                <a:ext uri="{FF2B5EF4-FFF2-40B4-BE49-F238E27FC236}">
                  <a16:creationId xmlns:a16="http://schemas.microsoft.com/office/drawing/2014/main" id="{5D60B2BC-EDF7-4358-B726-A6E93D1DA3D8}"/>
                </a:ext>
              </a:extLst>
            </p:cNvPr>
            <p:cNvSpPr/>
            <p:nvPr/>
          </p:nvSpPr>
          <p:spPr>
            <a:xfrm>
              <a:off x="-904316" y="2991032"/>
              <a:ext cx="723341" cy="200406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00" dirty="0"/>
            </a:p>
          </p:txBody>
        </p:sp>
        <p:sp>
          <p:nvSpPr>
            <p:cNvPr id="58" name="Прямоугольник 57">
              <a:extLst>
                <a:ext uri="{FF2B5EF4-FFF2-40B4-BE49-F238E27FC236}">
                  <a16:creationId xmlns:a16="http://schemas.microsoft.com/office/drawing/2014/main" id="{E0ED7582-FBB6-4ABE-9FC1-DFF5028111C9}"/>
                </a:ext>
              </a:extLst>
            </p:cNvPr>
            <p:cNvSpPr/>
            <p:nvPr/>
          </p:nvSpPr>
          <p:spPr>
            <a:xfrm>
              <a:off x="-904316" y="3191438"/>
              <a:ext cx="723341" cy="200406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00" dirty="0"/>
            </a:p>
          </p:txBody>
        </p:sp>
        <p:sp>
          <p:nvSpPr>
            <p:cNvPr id="59" name="Прямоугольник 58">
              <a:extLst>
                <a:ext uri="{FF2B5EF4-FFF2-40B4-BE49-F238E27FC236}">
                  <a16:creationId xmlns:a16="http://schemas.microsoft.com/office/drawing/2014/main" id="{BCC8E2D5-798F-4729-9E54-F02766B35721}"/>
                </a:ext>
              </a:extLst>
            </p:cNvPr>
            <p:cNvSpPr/>
            <p:nvPr/>
          </p:nvSpPr>
          <p:spPr>
            <a:xfrm>
              <a:off x="-942475" y="2172840"/>
              <a:ext cx="809125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ru-RU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Оттенки красного</a:t>
              </a:r>
              <a:endParaRPr lang="en-GB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6" name="Прямоугольник 45">
              <a:extLst>
                <a:ext uri="{FF2B5EF4-FFF2-40B4-BE49-F238E27FC236}">
                  <a16:creationId xmlns:a16="http://schemas.microsoft.com/office/drawing/2014/main" id="{D8682BD1-9FC3-45BB-9642-B79013849191}"/>
                </a:ext>
              </a:extLst>
            </p:cNvPr>
            <p:cNvSpPr/>
            <p:nvPr/>
          </p:nvSpPr>
          <p:spPr>
            <a:xfrm>
              <a:off x="-904316" y="4219844"/>
              <a:ext cx="723341" cy="200406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00" dirty="0"/>
            </a:p>
          </p:txBody>
        </p:sp>
        <p:sp>
          <p:nvSpPr>
            <p:cNvPr id="47" name="Прямоугольник 46">
              <a:extLst>
                <a:ext uri="{FF2B5EF4-FFF2-40B4-BE49-F238E27FC236}">
                  <a16:creationId xmlns:a16="http://schemas.microsoft.com/office/drawing/2014/main" id="{DDF8ACC6-2E3A-4183-B07A-4760B40448CE}"/>
                </a:ext>
              </a:extLst>
            </p:cNvPr>
            <p:cNvSpPr/>
            <p:nvPr/>
          </p:nvSpPr>
          <p:spPr>
            <a:xfrm>
              <a:off x="-904316" y="4420250"/>
              <a:ext cx="723341" cy="200406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00" dirty="0"/>
            </a:p>
          </p:txBody>
        </p:sp>
        <p:sp>
          <p:nvSpPr>
            <p:cNvPr id="48" name="Прямоугольник 47">
              <a:extLst>
                <a:ext uri="{FF2B5EF4-FFF2-40B4-BE49-F238E27FC236}">
                  <a16:creationId xmlns:a16="http://schemas.microsoft.com/office/drawing/2014/main" id="{CDE3FD81-605D-45C5-ADB8-BBE4C3B35A0F}"/>
                </a:ext>
              </a:extLst>
            </p:cNvPr>
            <p:cNvSpPr/>
            <p:nvPr/>
          </p:nvSpPr>
          <p:spPr>
            <a:xfrm>
              <a:off x="-904316" y="4620656"/>
              <a:ext cx="723341" cy="200406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00" dirty="0"/>
            </a:p>
          </p:txBody>
        </p:sp>
        <p:sp>
          <p:nvSpPr>
            <p:cNvPr id="49" name="Прямоугольник 48">
              <a:extLst>
                <a:ext uri="{FF2B5EF4-FFF2-40B4-BE49-F238E27FC236}">
                  <a16:creationId xmlns:a16="http://schemas.microsoft.com/office/drawing/2014/main" id="{80F79E22-57A0-4C7F-A840-4E374A915DEC}"/>
                </a:ext>
              </a:extLst>
            </p:cNvPr>
            <p:cNvSpPr/>
            <p:nvPr/>
          </p:nvSpPr>
          <p:spPr>
            <a:xfrm>
              <a:off x="-904316" y="4821062"/>
              <a:ext cx="723341" cy="200406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00" dirty="0"/>
            </a:p>
          </p:txBody>
        </p:sp>
        <p:sp>
          <p:nvSpPr>
            <p:cNvPr id="60" name="Прямоугольник 59">
              <a:extLst>
                <a:ext uri="{FF2B5EF4-FFF2-40B4-BE49-F238E27FC236}">
                  <a16:creationId xmlns:a16="http://schemas.microsoft.com/office/drawing/2014/main" id="{0CEA76D9-9A06-4F0C-B621-ACB9504D4FAF}"/>
                </a:ext>
              </a:extLst>
            </p:cNvPr>
            <p:cNvSpPr/>
            <p:nvPr/>
          </p:nvSpPr>
          <p:spPr>
            <a:xfrm>
              <a:off x="-942475" y="3512753"/>
              <a:ext cx="809125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ru-RU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Для </a:t>
              </a:r>
              <a:br>
                <a:rPr lang="ru-RU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</a:br>
              <a:r>
                <a:rPr lang="ru-RU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таблицы</a:t>
              </a:r>
              <a:br>
                <a:rPr lang="ru-RU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</a:br>
              <a:r>
                <a:rPr lang="ru-RU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где много</a:t>
              </a:r>
              <a:br>
                <a:rPr lang="ru-RU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</a:br>
              <a:r>
                <a:rPr lang="ru-RU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цветов</a:t>
              </a:r>
              <a:endParaRPr lang="en-GB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1" name="Прямоугольник 60">
              <a:extLst>
                <a:ext uri="{FF2B5EF4-FFF2-40B4-BE49-F238E27FC236}">
                  <a16:creationId xmlns:a16="http://schemas.microsoft.com/office/drawing/2014/main" id="{FEBB873D-E7A8-4B91-AC81-970CB1EDCF85}"/>
                </a:ext>
              </a:extLst>
            </p:cNvPr>
            <p:cNvSpPr/>
            <p:nvPr/>
          </p:nvSpPr>
          <p:spPr>
            <a:xfrm>
              <a:off x="-904316" y="5021468"/>
              <a:ext cx="723341" cy="200406"/>
            </a:xfrm>
            <a:prstGeom prst="rect">
              <a:avLst/>
            </a:prstGeom>
            <a:solidFill>
              <a:srgbClr val="92CAC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00" dirty="0"/>
            </a:p>
          </p:txBody>
        </p:sp>
        <p:sp>
          <p:nvSpPr>
            <p:cNvPr id="62" name="Прямоугольник 61">
              <a:extLst>
                <a:ext uri="{FF2B5EF4-FFF2-40B4-BE49-F238E27FC236}">
                  <a16:creationId xmlns:a16="http://schemas.microsoft.com/office/drawing/2014/main" id="{EC983248-A9E4-42EC-B8AC-5874CF838E91}"/>
                </a:ext>
              </a:extLst>
            </p:cNvPr>
            <p:cNvSpPr/>
            <p:nvPr/>
          </p:nvSpPr>
          <p:spPr>
            <a:xfrm>
              <a:off x="-904316" y="749546"/>
              <a:ext cx="723341" cy="20040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00" dirty="0"/>
            </a:p>
          </p:txBody>
        </p:sp>
        <p:sp>
          <p:nvSpPr>
            <p:cNvPr id="63" name="Прямоугольник 62">
              <a:extLst>
                <a:ext uri="{FF2B5EF4-FFF2-40B4-BE49-F238E27FC236}">
                  <a16:creationId xmlns:a16="http://schemas.microsoft.com/office/drawing/2014/main" id="{426C0F67-5B07-4A61-88E7-BA8E35990DA1}"/>
                </a:ext>
              </a:extLst>
            </p:cNvPr>
            <p:cNvSpPr/>
            <p:nvPr/>
          </p:nvSpPr>
          <p:spPr>
            <a:xfrm>
              <a:off x="-904316" y="1146537"/>
              <a:ext cx="723341" cy="200406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00" dirty="0"/>
            </a:p>
          </p:txBody>
        </p:sp>
        <p:sp>
          <p:nvSpPr>
            <p:cNvPr id="64" name="Прямоугольник 63">
              <a:extLst>
                <a:ext uri="{FF2B5EF4-FFF2-40B4-BE49-F238E27FC236}">
                  <a16:creationId xmlns:a16="http://schemas.microsoft.com/office/drawing/2014/main" id="{8C372861-E302-4EBE-A54B-4428F51EF810}"/>
                </a:ext>
              </a:extLst>
            </p:cNvPr>
            <p:cNvSpPr/>
            <p:nvPr/>
          </p:nvSpPr>
          <p:spPr>
            <a:xfrm>
              <a:off x="-904316" y="1346054"/>
              <a:ext cx="723341" cy="200406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00" dirty="0"/>
            </a:p>
          </p:txBody>
        </p:sp>
        <p:sp>
          <p:nvSpPr>
            <p:cNvPr id="67" name="Прямоугольник 66">
              <a:extLst>
                <a:ext uri="{FF2B5EF4-FFF2-40B4-BE49-F238E27FC236}">
                  <a16:creationId xmlns:a16="http://schemas.microsoft.com/office/drawing/2014/main" id="{9F33AC90-94E4-42E0-8C99-53D703A3A3C8}"/>
                </a:ext>
              </a:extLst>
            </p:cNvPr>
            <p:cNvSpPr/>
            <p:nvPr/>
          </p:nvSpPr>
          <p:spPr>
            <a:xfrm>
              <a:off x="-904316" y="5407703"/>
              <a:ext cx="723341" cy="20040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r"/>
              <a:r>
                <a:rPr lang="ru-RU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Прочее </a:t>
              </a:r>
              <a:endParaRPr lang="en-GB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aphicFrame>
        <p:nvGraphicFramePr>
          <p:cNvPr id="65" name="Объект 64" hidden="1">
            <a:extLst>
              <a:ext uri="{FF2B5EF4-FFF2-40B4-BE49-F238E27FC236}">
                <a16:creationId xmlns:a16="http://schemas.microsoft.com/office/drawing/2014/main" id="{713CBA7A-AA08-4D58-A9A5-9559A58D8FDA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4"/>
            </p:custDataLst>
          </p:nvPr>
        </p:nvGraphicFramePr>
        <p:xfrm>
          <a:off x="1100" y="1100"/>
          <a:ext cx="1099" cy="10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3851" name="think-cell Slide" r:id="rId30" imgW="360" imgH="360" progId="">
                  <p:embed/>
                </p:oleObj>
              </mc:Choice>
              <mc:Fallback>
                <p:oleObj name="think-cell Slide" r:id="rId30" imgW="360" imgH="360" progId="">
                  <p:embed/>
                  <p:pic>
                    <p:nvPicPr>
                      <p:cNvPr id="65" name="Объект 64" hidden="1">
                        <a:extLst>
                          <a:ext uri="{FF2B5EF4-FFF2-40B4-BE49-F238E27FC236}">
                            <a16:creationId xmlns:a16="http://schemas.microsoft.com/office/drawing/2014/main" id="{713CBA7A-AA08-4D58-A9A5-9559A58D8FD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00" y="1100"/>
                        <a:ext cx="1099" cy="109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80845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5" r:id="rId1"/>
    <p:sldLayoutId id="2147484046" r:id="rId2"/>
    <p:sldLayoutId id="2147484047" r:id="rId3"/>
    <p:sldLayoutId id="2147484048" r:id="rId4"/>
    <p:sldLayoutId id="2147484049" r:id="rId5"/>
    <p:sldLayoutId id="2147484050" r:id="rId6"/>
    <p:sldLayoutId id="2147484051" r:id="rId7"/>
    <p:sldLayoutId id="2147484052" r:id="rId8"/>
    <p:sldLayoutId id="2147484053" r:id="rId9"/>
    <p:sldLayoutId id="2147484054" r:id="rId10"/>
    <p:sldLayoutId id="2147484055" r:id="rId11"/>
    <p:sldLayoutId id="2147484056" r:id="rId12"/>
    <p:sldLayoutId id="2147484057" r:id="rId13"/>
    <p:sldLayoutId id="2147484058" r:id="rId14"/>
    <p:sldLayoutId id="2147484099" r:id="rId15"/>
    <p:sldLayoutId id="2147484100" r:id="rId16"/>
    <p:sldLayoutId id="2147484101" r:id="rId17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361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1" indent="-228591" algn="l" defTabSz="914361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72" indent="-228591" algn="l" defTabSz="91436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52" indent="-228591" algn="l" defTabSz="91436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33" indent="-228591" algn="l" defTabSz="91436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14" indent="-228591" algn="l" defTabSz="91436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95" indent="-228591" algn="l" defTabSz="91436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76" indent="-228591" algn="l" defTabSz="91436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57" indent="-228591" algn="l" defTabSz="91436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37" indent="-228591" algn="l" defTabSz="91436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1" algn="l" defTabSz="9143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1" algn="l" defTabSz="9143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3" algn="l" defTabSz="9143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4" algn="l" defTabSz="9143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4" algn="l" defTabSz="9143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85" algn="l" defTabSz="9143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66" algn="l" defTabSz="9143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47" algn="l" defTabSz="9143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0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8.png"/><Relationship Id="rId7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11.svg"/><Relationship Id="rId11" Type="http://schemas.openxmlformats.org/officeDocument/2006/relationships/image" Target="../media/image15.svg"/><Relationship Id="rId5" Type="http://schemas.openxmlformats.org/officeDocument/2006/relationships/image" Target="../media/image9.png"/><Relationship Id="rId10" Type="http://schemas.openxmlformats.org/officeDocument/2006/relationships/image" Target="../media/image11.png"/><Relationship Id="rId4" Type="http://schemas.openxmlformats.org/officeDocument/2006/relationships/image" Target="../media/image9.svg"/><Relationship Id="rId9" Type="http://schemas.openxmlformats.org/officeDocument/2006/relationships/chart" Target="../charts/char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6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7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7.jpeg"/><Relationship Id="rId7" Type="http://schemas.openxmlformats.org/officeDocument/2006/relationships/image" Target="../media/image20.jpeg"/><Relationship Id="rId12" Type="http://schemas.openxmlformats.org/officeDocument/2006/relationships/image" Target="../media/image22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14.png"/><Relationship Id="rId11" Type="http://schemas.openxmlformats.org/officeDocument/2006/relationships/hyperlink" Target="https://pxhere.com/en/photo/918272" TargetMode="External"/><Relationship Id="rId5" Type="http://schemas.openxmlformats.org/officeDocument/2006/relationships/image" Target="../media/image19.jpeg"/><Relationship Id="rId10" Type="http://schemas.openxmlformats.org/officeDocument/2006/relationships/image" Target="../media/image21.jpeg"/><Relationship Id="rId4" Type="http://schemas.openxmlformats.org/officeDocument/2006/relationships/image" Target="../media/image18.jpeg"/><Relationship Id="rId9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41.xml"/><Relationship Id="rId4" Type="http://schemas.openxmlformats.org/officeDocument/2006/relationships/chart" Target="../charts/char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2.xml"/><Relationship Id="rId7" Type="http://schemas.openxmlformats.org/officeDocument/2006/relationships/image" Target="../media/image7.png"/><Relationship Id="rId2" Type="http://schemas.openxmlformats.org/officeDocument/2006/relationships/tags" Target="../tags/tag46.xml"/><Relationship Id="rId1" Type="http://schemas.openxmlformats.org/officeDocument/2006/relationships/vmlDrawing" Target="../drawings/vmlDrawing21.vml"/><Relationship Id="rId6" Type="http://schemas.openxmlformats.org/officeDocument/2006/relationships/image" Target="../media/image23.emf"/><Relationship Id="rId5" Type="http://schemas.openxmlformats.org/officeDocument/2006/relationships/oleObject" Target="../embeddings/oleObject45.bin"/><Relationship Id="rId4" Type="http://schemas.openxmlformats.org/officeDocument/2006/relationships/notesSlide" Target="../notesSlides/notesSlide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0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jpe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27.png"/><Relationship Id="rId11" Type="http://schemas.openxmlformats.org/officeDocument/2006/relationships/image" Target="../media/image7.png"/><Relationship Id="rId5" Type="http://schemas.openxmlformats.org/officeDocument/2006/relationships/image" Target="../media/image26.png"/><Relationship Id="rId10" Type="http://schemas.openxmlformats.org/officeDocument/2006/relationships/image" Target="../media/image31.png"/><Relationship Id="rId4" Type="http://schemas.openxmlformats.org/officeDocument/2006/relationships/image" Target="../media/image25.jpeg"/><Relationship Id="rId9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chart" Target="../charts/chart7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1.xml"/><Relationship Id="rId6" Type="http://schemas.openxmlformats.org/officeDocument/2006/relationships/chart" Target="../charts/chart6.xml"/><Relationship Id="rId5" Type="http://schemas.openxmlformats.org/officeDocument/2006/relationships/chart" Target="../charts/chart5.xml"/><Relationship Id="rId4" Type="http://schemas.openxmlformats.org/officeDocument/2006/relationships/chart" Target="../charts/char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1.xml"/><Relationship Id="rId4" Type="http://schemas.openxmlformats.org/officeDocument/2006/relationships/chart" Target="../charts/char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1.xml"/><Relationship Id="rId4" Type="http://schemas.openxmlformats.org/officeDocument/2006/relationships/image" Target="../media/image31.sv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0.xml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7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0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10" Type="http://schemas.openxmlformats.org/officeDocument/2006/relationships/image" Target="../media/image33.svg"/><Relationship Id="rId4" Type="http://schemas.openxmlformats.org/officeDocument/2006/relationships/diagramData" Target="../diagrams/data1.xml"/><Relationship Id="rId9" Type="http://schemas.openxmlformats.org/officeDocument/2006/relationships/image" Target="../media/image3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38.pn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41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12" Type="http://schemas.openxmlformats.org/officeDocument/2006/relationships/image" Target="../media/image4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0.xml"/><Relationship Id="rId6" Type="http://schemas.openxmlformats.org/officeDocument/2006/relationships/diagramColors" Target="../diagrams/colors2.xml"/><Relationship Id="rId11" Type="http://schemas.openxmlformats.org/officeDocument/2006/relationships/image" Target="../media/image37.svg"/><Relationship Id="rId5" Type="http://schemas.openxmlformats.org/officeDocument/2006/relationships/diagramQuickStyle" Target="../diagrams/quickStyle2.xml"/><Relationship Id="rId10" Type="http://schemas.openxmlformats.org/officeDocument/2006/relationships/image" Target="../media/image41.png"/><Relationship Id="rId4" Type="http://schemas.openxmlformats.org/officeDocument/2006/relationships/diagramLayout" Target="../diagrams/layout2.xml"/><Relationship Id="rId9" Type="http://schemas.openxmlformats.org/officeDocument/2006/relationships/image" Target="../media/image35.sv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svg"/><Relationship Id="rId3" Type="http://schemas.openxmlformats.org/officeDocument/2006/relationships/image" Target="../media/image43.png"/><Relationship Id="rId7" Type="http://schemas.openxmlformats.org/officeDocument/2006/relationships/image" Target="../media/image4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41.svg"/><Relationship Id="rId5" Type="http://schemas.openxmlformats.org/officeDocument/2006/relationships/image" Target="../media/image44.png"/><Relationship Id="rId10" Type="http://schemas.openxmlformats.org/officeDocument/2006/relationships/image" Target="../media/image47.png"/><Relationship Id="rId4" Type="http://schemas.openxmlformats.org/officeDocument/2006/relationships/image" Target="../media/image39.svg"/><Relationship Id="rId9" Type="http://schemas.openxmlformats.org/officeDocument/2006/relationships/image" Target="../media/image46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0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0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49.jpeg"/><Relationship Id="rId7" Type="http://schemas.openxmlformats.org/officeDocument/2006/relationships/image" Target="../media/image5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52.png"/><Relationship Id="rId11" Type="http://schemas.openxmlformats.org/officeDocument/2006/relationships/image" Target="../media/image57.png"/><Relationship Id="rId5" Type="http://schemas.openxmlformats.org/officeDocument/2006/relationships/image" Target="../media/image51.jpeg"/><Relationship Id="rId10" Type="http://schemas.openxmlformats.org/officeDocument/2006/relationships/image" Target="../media/image56.png"/><Relationship Id="rId4" Type="http://schemas.openxmlformats.org/officeDocument/2006/relationships/image" Target="../media/image50.jpeg"/><Relationship Id="rId9" Type="http://schemas.openxmlformats.org/officeDocument/2006/relationships/image" Target="../media/image55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>
            <a:extLst>
              <a:ext uri="{FF2B5EF4-FFF2-40B4-BE49-F238E27FC236}">
                <a16:creationId xmlns:a16="http://schemas.microsoft.com/office/drawing/2014/main" id="{0146B836-D449-4B11-A989-F9B47BF23EB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39766" y="1956271"/>
            <a:ext cx="11701462" cy="3660758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/>
            </a:r>
            <a:br>
              <a:rPr lang="ru-RU" sz="1600" b="1" dirty="0" smtClean="0">
                <a:solidFill>
                  <a:schemeClr val="tx2"/>
                </a:solidFill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ru-RU" sz="1600" b="1" dirty="0">
                <a:solidFill>
                  <a:schemeClr val="tx2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/>
            </a:r>
            <a:br>
              <a:rPr lang="ru-RU" sz="1600" b="1" dirty="0">
                <a:solidFill>
                  <a:schemeClr val="tx2"/>
                </a:solidFill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ru-RU" sz="2400" b="1" dirty="0" smtClean="0">
                <a:solidFill>
                  <a:schemeClr val="tx2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ИННОВАЦИОННОЕ РАЗВИТИЕ АГРОПРОМЫШЛЕННОГО КОМПЛЕКСА РЕСПУБЛИКИ КАЗАХСТАН: НАО «НАЦИОНАЛЬНЫЙ АГРАРНЫЙ НАУЧНО-ОБРАЗОВАТЕЛЬНЫЙ ЦЕНТР</a:t>
            </a:r>
            <a:br>
              <a:rPr lang="ru-RU" sz="2400" b="1" dirty="0" smtClean="0">
                <a:solidFill>
                  <a:schemeClr val="tx2"/>
                </a:solidFill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ru-RU" sz="2400" b="1" dirty="0">
                <a:solidFill>
                  <a:schemeClr val="tx2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/>
            </a:r>
            <a:br>
              <a:rPr lang="ru-RU" sz="2400" b="1" dirty="0">
                <a:solidFill>
                  <a:schemeClr val="tx2"/>
                </a:solidFill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ru-RU" sz="1600" b="1" dirty="0" smtClean="0">
                <a:solidFill>
                  <a:schemeClr val="tx2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/>
            </a:r>
            <a:br>
              <a:rPr lang="ru-RU" sz="1600" b="1" dirty="0" smtClean="0">
                <a:solidFill>
                  <a:schemeClr val="tx2"/>
                </a:solidFill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ru-RU" sz="1600" b="1" dirty="0">
                <a:solidFill>
                  <a:schemeClr val="tx2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/>
            </a:r>
            <a:br>
              <a:rPr lang="ru-RU" sz="1600" b="1" dirty="0">
                <a:solidFill>
                  <a:schemeClr val="tx2"/>
                </a:solidFill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ru-RU" sz="1600" b="1" dirty="0">
                <a:solidFill>
                  <a:schemeClr val="tx2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Доклад </a:t>
            </a:r>
            <a:br>
              <a:rPr lang="ru-RU" sz="1600" b="1" dirty="0">
                <a:solidFill>
                  <a:schemeClr val="tx2"/>
                </a:solidFill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ru-RU" sz="1600" b="1" dirty="0">
                <a:solidFill>
                  <a:schemeClr val="tx2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Первого заместителя Председателя Правления </a:t>
            </a:r>
            <a:br>
              <a:rPr lang="ru-RU" sz="1600" b="1" dirty="0">
                <a:solidFill>
                  <a:schemeClr val="tx2"/>
                </a:solidFill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ru-RU" sz="1600" b="1" dirty="0">
                <a:solidFill>
                  <a:schemeClr val="tx2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НАО «НАНОЦ»</a:t>
            </a:r>
            <a:br>
              <a:rPr lang="ru-RU" sz="1600" b="1" dirty="0">
                <a:solidFill>
                  <a:schemeClr val="tx2"/>
                </a:solidFill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ru-RU" sz="1600" b="1" dirty="0">
                <a:solidFill>
                  <a:schemeClr val="tx2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ИСЛАМОВА Е.И. на заседании Межправительственного совета СНГ в </a:t>
            </a:r>
            <a:r>
              <a:rPr lang="ru-RU" sz="1600" b="1" dirty="0" err="1">
                <a:solidFill>
                  <a:schemeClr val="tx2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г.Москва</a:t>
            </a:r>
            <a:endParaRPr lang="ru-RU" sz="1600" b="1" dirty="0">
              <a:solidFill>
                <a:schemeClr val="tx2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одзаголовок 1">
            <a:extLst>
              <a:ext uri="{FF2B5EF4-FFF2-40B4-BE49-F238E27FC236}">
                <a16:creationId xmlns:a16="http://schemas.microsoft.com/office/drawing/2014/main" id="{8BC335AC-6F75-481D-8F3C-ED5909EDCF8D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470780" y="6084190"/>
            <a:ext cx="2540000" cy="306387"/>
          </a:xfrm>
          <a:prstGeom prst="rect">
            <a:avLst/>
          </a:prstGeo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dirty="0" smtClean="0"/>
              <a:t>12 декабря </a:t>
            </a:r>
            <a:r>
              <a:rPr lang="ru-RU" dirty="0"/>
              <a:t>2019 г.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2DEE06D-4334-4A9C-A595-E1F863FDE01A}"/>
              </a:ext>
            </a:extLst>
          </p:cNvPr>
          <p:cNvSpPr txBox="1">
            <a:spLocks/>
          </p:cNvSpPr>
          <p:nvPr/>
        </p:nvSpPr>
        <p:spPr>
          <a:xfrm>
            <a:off x="2259821" y="355865"/>
            <a:ext cx="8320816" cy="540014"/>
          </a:xfrm>
          <a:prstGeom prst="rect">
            <a:avLst/>
          </a:prstGeom>
        </p:spPr>
        <p:txBody>
          <a:bodyPr anchor="ctr"/>
          <a:lstStyle>
            <a:lvl1pPr marL="0" indent="0" algn="l" defTabSz="914361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GB" sz="16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ea typeface="+mj-ea"/>
                <a:cs typeface="Segoe UI Semilight" panose="020B0402040204020203" pitchFamily="34" charset="0"/>
              </a:defRPr>
            </a:lvl1pPr>
            <a:lvl2pPr marL="685772" indent="-228591" algn="l" defTabSz="91436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52" indent="-228591" algn="l" defTabSz="91436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33" indent="-228591" algn="l" defTabSz="91436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14" indent="-228591" algn="l" defTabSz="91436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495" indent="-228591" algn="l" defTabSz="91436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76" indent="-228591" algn="l" defTabSz="91436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57" indent="-228591" algn="l" defTabSz="91436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37" indent="-228591" algn="l" defTabSz="91436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НАО «Национальный аграрный научно-образовательный центр»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BDF5EA7-7DB8-4CAD-B524-3B285488203A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904" y="114855"/>
            <a:ext cx="2157618" cy="1022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4477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7006" y="2192275"/>
            <a:ext cx="11674811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33400" indent="-533400" algn="just">
              <a:buFont typeface="Wingdings" panose="05000000000000000000" pitchFamily="2" charset="2"/>
              <a:buChar char="q"/>
            </a:pPr>
            <a:r>
              <a:rPr lang="ru-RU" sz="25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Стать драйвером экономики страны</a:t>
            </a:r>
          </a:p>
          <a:p>
            <a:pPr marL="533400" indent="-533400" algn="just">
              <a:buFont typeface="Wingdings" panose="05000000000000000000" pitchFamily="2" charset="2"/>
              <a:buChar char="q"/>
            </a:pPr>
            <a:endParaRPr lang="ru-RU" sz="25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33400" indent="-533400" algn="just">
              <a:buFont typeface="Wingdings" panose="05000000000000000000" pitchFamily="2" charset="2"/>
              <a:buChar char="q"/>
            </a:pPr>
            <a:r>
              <a:rPr lang="ru-RU" sz="25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Повысить производительность труда </a:t>
            </a:r>
            <a:r>
              <a:rPr lang="ru-RU" sz="25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2,5 раза</a:t>
            </a:r>
          </a:p>
          <a:p>
            <a:pPr marL="533400" indent="-533400" algn="just">
              <a:buFont typeface="Wingdings" panose="05000000000000000000" pitchFamily="2" charset="2"/>
              <a:buChar char="q"/>
            </a:pPr>
            <a:endParaRPr lang="ru-RU" sz="25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33400" indent="-533400" algn="just">
              <a:buFont typeface="Wingdings" panose="05000000000000000000" pitchFamily="2" charset="2"/>
              <a:buChar char="q"/>
            </a:pPr>
            <a:r>
              <a:rPr lang="ru-RU" sz="25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Увеличить объемы экспорта переработанной сельскохозяйственной продукции </a:t>
            </a:r>
            <a:r>
              <a:rPr lang="ru-RU" sz="25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2,5 раза</a:t>
            </a:r>
            <a:endParaRPr lang="ru-KZ" sz="25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48840" y="1135145"/>
            <a:ext cx="11582977" cy="769441"/>
          </a:xfrm>
          <a:prstGeom prst="rect">
            <a:avLst/>
          </a:prstGeom>
          <a:ln>
            <a:solidFill>
              <a:srgbClr val="2868A4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kumimoji="0" lang="ru-RU" sz="2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Из </a:t>
            </a:r>
            <a:r>
              <a:rPr lang="ru-RU" sz="2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посланий </a:t>
            </a:r>
            <a:r>
              <a:rPr lang="ru-RU" sz="2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Елбасы</a:t>
            </a:r>
            <a:r>
              <a:rPr lang="ru-RU" sz="2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</a:t>
            </a:r>
            <a:r>
              <a:rPr lang="ru-RU" sz="2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Н.А.Назарбаева</a:t>
            </a:r>
            <a:r>
              <a:rPr lang="ru-RU" sz="2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Президента Республики Казахстан - </a:t>
            </a:r>
            <a:r>
              <a:rPr lang="ru-RU" sz="2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К.К.Токаева</a:t>
            </a:r>
            <a:r>
              <a:rPr lang="ru-RU" sz="2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ru-KZ" sz="2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D01D5FC7-2328-4354-A0BD-6473E4369026}"/>
              </a:ext>
            </a:extLst>
          </p:cNvPr>
          <p:cNvSpPr/>
          <p:nvPr/>
        </p:nvSpPr>
        <p:spPr>
          <a:xfrm>
            <a:off x="3612059" y="273842"/>
            <a:ext cx="496470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3729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Arial Black" panose="020B0A040201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ПОСТАВЛЕННЫЕ ЗАДАЧИ</a:t>
            </a:r>
            <a:endParaRPr kumimoji="0" lang="ru-RU" sz="2000" b="1" i="1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Arial Black" panose="020B0A04020102020204" pitchFamily="34" charset="0"/>
              <a:ea typeface="Segoe UI" panose="020B0502040204020203" pitchFamily="34" charset="0"/>
              <a:cs typeface="Arial" panose="020B0604020202020204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025B192-5278-4CAF-AE72-3C16DB1F711C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2270" y="88963"/>
            <a:ext cx="1783155" cy="844656"/>
          </a:xfrm>
          <a:prstGeom prst="rect">
            <a:avLst/>
          </a:prstGeom>
        </p:spPr>
      </p:pic>
      <p:sp>
        <p:nvSpPr>
          <p:cNvPr id="9" name="Номер слайда 13">
            <a:extLst>
              <a:ext uri="{FF2B5EF4-FFF2-40B4-BE49-F238E27FC236}">
                <a16:creationId xmlns:a16="http://schemas.microsoft.com/office/drawing/2014/main" id="{8F83306F-57DA-4F36-9C55-BB5323A21B0B}"/>
              </a:ext>
            </a:extLst>
          </p:cNvPr>
          <p:cNvSpPr txBox="1">
            <a:spLocks/>
          </p:cNvSpPr>
          <p:nvPr/>
        </p:nvSpPr>
        <p:spPr>
          <a:xfrm>
            <a:off x="11493160" y="6315539"/>
            <a:ext cx="383747" cy="365125"/>
          </a:xfrm>
        </p:spPr>
        <p:txBody>
          <a:bodyPr/>
          <a:lstStyle>
            <a:defPPr>
              <a:defRPr lang="x-non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95DE3468-CEDC-4B51-A5C5-834CE232725E}" type="slidenum">
              <a:rPr lang="ru-RU" sz="1000">
                <a:latin typeface="Arial" panose="020B0604020202020204" pitchFamily="34" charset="0"/>
                <a:cs typeface="Arial" panose="020B0604020202020204" pitchFamily="34" charset="0"/>
              </a:rPr>
              <a:pPr algn="r"/>
              <a:t>2</a:t>
            </a:fld>
            <a:endParaRPr lang="ru-RU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85617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E142C8AE-AE43-46BA-8738-1C1ECD574FD0}"/>
              </a:ext>
            </a:extLst>
          </p:cNvPr>
          <p:cNvSpPr/>
          <p:nvPr/>
        </p:nvSpPr>
        <p:spPr>
          <a:xfrm>
            <a:off x="4394467" y="232936"/>
            <a:ext cx="361691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279740">
              <a:defRPr/>
            </a:pP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Arial Black" panose="020B0A040201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СИСТЕМНЫЕ МЕРЫ</a:t>
            </a:r>
            <a:endParaRPr lang="ru-RU" sz="2000" b="1" i="1" dirty="0">
              <a:solidFill>
                <a:schemeClr val="tx2">
                  <a:lumMod val="75000"/>
                </a:schemeClr>
              </a:solidFill>
              <a:latin typeface="Arial Black" panose="020B0A04020102020204" pitchFamily="34" charset="0"/>
              <a:ea typeface="Segoe UI" panose="020B0502040204020203" pitchFamily="34" charset="0"/>
              <a:cs typeface="Arial" panose="020B0604020202020204" pitchFamily="34" charset="0"/>
            </a:endParaRP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8D3318FD-AE88-48C3-818D-3BFB0CBA00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68" y="132953"/>
            <a:ext cx="1555909" cy="737009"/>
          </a:xfrm>
          <a:prstGeom prst="rect">
            <a:avLst/>
          </a:prstGeom>
        </p:spPr>
      </p:pic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860CA987-8FFA-4A26-AB36-9408E7AD7597}"/>
              </a:ext>
            </a:extLst>
          </p:cNvPr>
          <p:cNvGrpSpPr/>
          <p:nvPr/>
        </p:nvGrpSpPr>
        <p:grpSpPr>
          <a:xfrm>
            <a:off x="365664" y="973626"/>
            <a:ext cx="11460672" cy="5443388"/>
            <a:chOff x="365664" y="950766"/>
            <a:chExt cx="11460672" cy="5443388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3CA9FD26-601F-45AA-87AD-AD71F3B25009}"/>
                </a:ext>
              </a:extLst>
            </p:cNvPr>
            <p:cNvSpPr txBox="1"/>
            <p:nvPr/>
          </p:nvSpPr>
          <p:spPr>
            <a:xfrm>
              <a:off x="1355176" y="950766"/>
              <a:ext cx="10471160" cy="2787501"/>
            </a:xfrm>
            <a:prstGeom prst="roundRect">
              <a:avLst/>
            </a:prstGeom>
            <a:ln w="19050"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ru-RU" sz="16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ОБЪЕМЫ ФИНАНСИРОВАНИЯ АГРАРНОЙ НАУКИ </a:t>
              </a:r>
              <a:r>
                <a:rPr lang="ru-RU" sz="16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из бюджета только за последние 2-3 года </a:t>
              </a:r>
              <a:r>
                <a:rPr lang="ru-RU" sz="16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ВЫРОСЛИ БОЛЕЕ ЧЕМ В 3 РАЗА</a:t>
              </a:r>
            </a:p>
            <a:p>
              <a:pPr algn="just">
                <a:lnSpc>
                  <a:spcPct val="150000"/>
                </a:lnSpc>
              </a:pPr>
              <a:r>
                <a:rPr lang="ru-RU" sz="15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Финансирование аграрной науки будет доведено </a:t>
              </a:r>
              <a:r>
                <a:rPr lang="ru-RU" sz="15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до</a:t>
              </a:r>
              <a:r>
                <a:rPr lang="ru-RU" sz="15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15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1 %</a:t>
              </a:r>
              <a:r>
                <a:rPr lang="ru-RU" sz="15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от объема валовой продукции с/х </a:t>
              </a:r>
              <a:r>
                <a:rPr lang="ru-RU" sz="15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в</a:t>
              </a:r>
              <a:r>
                <a:rPr lang="ru-RU" sz="15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15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2030 году</a:t>
              </a:r>
              <a:r>
                <a:rPr lang="ru-RU" sz="15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 в том числе </a:t>
              </a:r>
              <a:r>
                <a:rPr lang="ru-RU" sz="15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до 0,5 % в 2021 году</a:t>
              </a:r>
            </a:p>
            <a:p>
              <a:pPr algn="just">
                <a:lnSpc>
                  <a:spcPct val="150000"/>
                </a:lnSpc>
              </a:pPr>
              <a:endParaRPr lang="ru-RU" sz="15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>
                <a:lnSpc>
                  <a:spcPct val="150000"/>
                </a:lnSpc>
              </a:pPr>
              <a:endParaRPr lang="ru-RU" sz="15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>
                <a:lnSpc>
                  <a:spcPct val="150000"/>
                </a:lnSpc>
              </a:pPr>
              <a:endParaRPr lang="ru-RU" sz="15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3DE8475-3457-488F-90E9-0AA8BBEEE039}"/>
                </a:ext>
              </a:extLst>
            </p:cNvPr>
            <p:cNvSpPr txBox="1"/>
            <p:nvPr/>
          </p:nvSpPr>
          <p:spPr>
            <a:xfrm>
              <a:off x="1433389" y="3931104"/>
              <a:ext cx="10317834" cy="919401"/>
            </a:xfrm>
            <a:prstGeom prst="roundRect">
              <a:avLst/>
            </a:prstGeom>
            <a:ln w="19050"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just"/>
              <a:r>
                <a:rPr lang="ru-RU" sz="16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РАСШИРЕНИЕ ПЕРЕЧНЯ ВЫПУСКНИКОВ СПЕЦИАЛИСТАМИ СЕЛЬХОЗПРОФИЛЯ, КОТОРЫЕ ДОЛЖНЫ ОТРАБОТАТЬ НЕ МЕНЕЕ 3 ЛЕТ</a:t>
              </a:r>
              <a:r>
                <a:rPr lang="ru-RU" sz="16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в организациях аграрного профиля независимо от формы собственности, расположенных в сельской местности</a:t>
              </a:r>
            </a:p>
          </p:txBody>
        </p:sp>
        <p:pic>
          <p:nvPicPr>
            <p:cNvPr id="18" name="Рисунок 17" descr="Деньги">
              <a:extLst>
                <a:ext uri="{FF2B5EF4-FFF2-40B4-BE49-F238E27FC236}">
                  <a16:creationId xmlns:a16="http://schemas.microsoft.com/office/drawing/2014/main" id="{26B732C9-3B29-4D5E-B499-FF172D4EA0D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p:blipFill>
          <p:spPr>
            <a:xfrm>
              <a:off x="408076" y="4910992"/>
              <a:ext cx="740651" cy="649521"/>
            </a:xfrm>
            <a:prstGeom prst="rect">
              <a:avLst/>
            </a:prstGeom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18D58921-F322-4DDD-9B68-EA788B44DC4D}"/>
                </a:ext>
              </a:extLst>
            </p:cNvPr>
            <p:cNvSpPr txBox="1"/>
            <p:nvPr/>
          </p:nvSpPr>
          <p:spPr>
            <a:xfrm>
              <a:off x="1433387" y="5903118"/>
              <a:ext cx="10317836" cy="460268"/>
            </a:xfrm>
            <a:prstGeom prst="roundRect">
              <a:avLst/>
            </a:prstGeom>
            <a:ln w="19050"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ru-RU" sz="16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УВЕЛИЧЕНИЕ СТОИМОСТИ ГРАНТОВ </a:t>
              </a:r>
              <a:r>
                <a:rPr lang="ru-RU" sz="16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для бакалавриата</a:t>
              </a:r>
            </a:p>
          </p:txBody>
        </p:sp>
        <p:pic>
          <p:nvPicPr>
            <p:cNvPr id="21" name="Рисунок 20" descr="Монеты">
              <a:extLst>
                <a:ext uri="{FF2B5EF4-FFF2-40B4-BE49-F238E27FC236}">
                  <a16:creationId xmlns:a16="http://schemas.microsoft.com/office/drawing/2014/main" id="{A5CC504E-0BBB-484B-806F-34EEF2D945F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p:blipFill>
          <p:spPr>
            <a:xfrm>
              <a:off x="455596" y="5847654"/>
              <a:ext cx="740651" cy="546500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032BADFF-4D9F-4349-B6A9-43F9C3416B38}"/>
                </a:ext>
              </a:extLst>
            </p:cNvPr>
            <p:cNvSpPr txBox="1"/>
            <p:nvPr/>
          </p:nvSpPr>
          <p:spPr>
            <a:xfrm>
              <a:off x="1418568" y="5054525"/>
              <a:ext cx="10317836" cy="460268"/>
            </a:xfrm>
            <a:prstGeom prst="roundRect">
              <a:avLst/>
            </a:prstGeom>
            <a:ln w="19050"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ru-RU" sz="16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СУБСИДИРОВАНИЕ ЗАТРАТ СУБЪЕКТОВ АПК </a:t>
              </a:r>
              <a:r>
                <a:rPr lang="ru-RU" sz="16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на финансирование научных исследований</a:t>
              </a:r>
            </a:p>
          </p:txBody>
        </p:sp>
        <p:pic>
          <p:nvPicPr>
            <p:cNvPr id="3" name="Рисунок 2" descr="Учитель">
              <a:extLst>
                <a:ext uri="{FF2B5EF4-FFF2-40B4-BE49-F238E27FC236}">
                  <a16:creationId xmlns:a16="http://schemas.microsoft.com/office/drawing/2014/main" id="{D2BEEC99-FD93-48DD-B80A-531F77C5B06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p:blipFill>
          <p:spPr>
            <a:xfrm>
              <a:off x="427975" y="4170898"/>
              <a:ext cx="693670" cy="513768"/>
            </a:xfrm>
            <a:prstGeom prst="rect">
              <a:avLst/>
            </a:prstGeom>
          </p:spPr>
        </p:pic>
        <p:graphicFrame>
          <p:nvGraphicFramePr>
            <p:cNvPr id="31" name="Диаграмма 30">
              <a:extLst>
                <a:ext uri="{FF2B5EF4-FFF2-40B4-BE49-F238E27FC236}">
                  <a16:creationId xmlns:a16="http://schemas.microsoft.com/office/drawing/2014/main" id="{4A8D018C-6450-463F-A222-5772E35A6033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227337301"/>
                </p:ext>
              </p:extLst>
            </p:nvPr>
          </p:nvGraphicFramePr>
          <p:xfrm>
            <a:off x="3396381" y="2555562"/>
            <a:ext cx="6043318" cy="120050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9"/>
            </a:graphicData>
          </a:graphic>
        </p:graphicFrame>
        <p:pic>
          <p:nvPicPr>
            <p:cNvPr id="25" name="Рисунок 24" descr="Тенденция к повышению">
              <a:extLst>
                <a:ext uri="{FF2B5EF4-FFF2-40B4-BE49-F238E27FC236}">
                  <a16:creationId xmlns:a16="http://schemas.microsoft.com/office/drawing/2014/main" id="{C867DB42-2089-40A0-AC68-0E2D15D744EB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p:blipFill>
          <p:spPr>
            <a:xfrm>
              <a:off x="365664" y="2135744"/>
              <a:ext cx="693670" cy="608321"/>
            </a:xfrm>
            <a:prstGeom prst="rect">
              <a:avLst/>
            </a:prstGeom>
          </p:spPr>
        </p:pic>
      </p:grpSp>
      <p:sp>
        <p:nvSpPr>
          <p:cNvPr id="20" name="Номер слайда 13">
            <a:extLst>
              <a:ext uri="{FF2B5EF4-FFF2-40B4-BE49-F238E27FC236}">
                <a16:creationId xmlns:a16="http://schemas.microsoft.com/office/drawing/2014/main" id="{7F67664D-33DD-4507-83E6-09A3329E3E55}"/>
              </a:ext>
            </a:extLst>
          </p:cNvPr>
          <p:cNvSpPr txBox="1">
            <a:spLocks/>
          </p:cNvSpPr>
          <p:nvPr/>
        </p:nvSpPr>
        <p:spPr>
          <a:xfrm>
            <a:off x="11446880" y="6386246"/>
            <a:ext cx="608685" cy="459032"/>
          </a:xfrm>
        </p:spPr>
        <p:txBody>
          <a:bodyPr/>
          <a:lstStyle>
            <a:defPPr>
              <a:defRPr lang="x-non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95DE3468-CEDC-4B51-A5C5-834CE232725E}" type="slidenum">
              <a:rPr lang="ru-RU" sz="1000">
                <a:latin typeface="Arial" panose="020B0604020202020204" pitchFamily="34" charset="0"/>
                <a:cs typeface="Arial" panose="020B0604020202020204" pitchFamily="34" charset="0"/>
              </a:rPr>
              <a:pPr algn="r"/>
              <a:t>3</a:t>
            </a:fld>
            <a:endParaRPr lang="ru-RU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55858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E142C8AE-AE43-46BA-8738-1C1ECD574FD0}"/>
              </a:ext>
            </a:extLst>
          </p:cNvPr>
          <p:cNvSpPr/>
          <p:nvPr/>
        </p:nvSpPr>
        <p:spPr>
          <a:xfrm>
            <a:off x="2379744" y="172050"/>
            <a:ext cx="759721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279740"/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СТРУКТУРА АКТИВОВ НАО «НАНОЦ» (40 ДО)</a:t>
            </a:r>
            <a:endParaRPr lang="x-none" sz="2000" b="1" dirty="0">
              <a:solidFill>
                <a:schemeClr val="tx2">
                  <a:lumMod val="75000"/>
                </a:schemeClr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8D3318FD-AE88-48C3-818D-3BFB0CBA00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68" y="132953"/>
            <a:ext cx="1555909" cy="737009"/>
          </a:xfrm>
          <a:prstGeom prst="rect">
            <a:avLst/>
          </a:prstGeom>
        </p:spPr>
      </p:pic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09DA7C44-C1C4-4FB7-9AD3-854BDA7741DA}"/>
              </a:ext>
            </a:extLst>
          </p:cNvPr>
          <p:cNvGrpSpPr/>
          <p:nvPr/>
        </p:nvGrpSpPr>
        <p:grpSpPr>
          <a:xfrm>
            <a:off x="895962" y="644453"/>
            <a:ext cx="10786406" cy="6096913"/>
            <a:chOff x="895962" y="644453"/>
            <a:chExt cx="10786406" cy="6096913"/>
          </a:xfrm>
        </p:grpSpPr>
        <p:sp>
          <p:nvSpPr>
            <p:cNvPr id="20" name="Прямоугольник: скругленные углы 19">
              <a:extLst>
                <a:ext uri="{FF2B5EF4-FFF2-40B4-BE49-F238E27FC236}">
                  <a16:creationId xmlns:a16="http://schemas.microsoft.com/office/drawing/2014/main" id="{4DCCBEB8-0C3A-49AF-9457-E00DCADBB07F}"/>
                </a:ext>
              </a:extLst>
            </p:cNvPr>
            <p:cNvSpPr/>
            <p:nvPr/>
          </p:nvSpPr>
          <p:spPr>
            <a:xfrm>
              <a:off x="5098232" y="644453"/>
              <a:ext cx="2160240" cy="360040"/>
            </a:xfrm>
            <a:prstGeom prst="roundRect">
              <a:avLst/>
            </a:prstGeom>
            <a:solidFill>
              <a:schemeClr val="tx2">
                <a:lumMod val="75000"/>
              </a:schemeClr>
            </a:solidFill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914400">
                <a:defRPr/>
              </a:pPr>
              <a:r>
                <a:rPr lang="ru-RU" sz="18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НАНОЦ</a:t>
              </a:r>
            </a:p>
          </p:txBody>
        </p:sp>
        <p:sp>
          <p:nvSpPr>
            <p:cNvPr id="26" name="Прямоугольник: скругленные углы 25">
              <a:extLst>
                <a:ext uri="{FF2B5EF4-FFF2-40B4-BE49-F238E27FC236}">
                  <a16:creationId xmlns:a16="http://schemas.microsoft.com/office/drawing/2014/main" id="{2742CE91-486D-4B8D-B460-AF7B54730568}"/>
                </a:ext>
              </a:extLst>
            </p:cNvPr>
            <p:cNvSpPr/>
            <p:nvPr/>
          </p:nvSpPr>
          <p:spPr>
            <a:xfrm>
              <a:off x="915906" y="1191127"/>
              <a:ext cx="1504466" cy="467514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914400">
                <a:defRPr/>
              </a:pPr>
              <a:r>
                <a:rPr lang="ru-RU" sz="1800" b="1" dirty="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ВУЗы - 3</a:t>
              </a:r>
            </a:p>
          </p:txBody>
        </p:sp>
        <p:sp>
          <p:nvSpPr>
            <p:cNvPr id="27" name="Прямоугольник: скругленные углы 26">
              <a:extLst>
                <a:ext uri="{FF2B5EF4-FFF2-40B4-BE49-F238E27FC236}">
                  <a16:creationId xmlns:a16="http://schemas.microsoft.com/office/drawing/2014/main" id="{5732DF3F-1A87-479B-BC9E-1D8388A252A2}"/>
                </a:ext>
              </a:extLst>
            </p:cNvPr>
            <p:cNvSpPr/>
            <p:nvPr/>
          </p:nvSpPr>
          <p:spPr>
            <a:xfrm>
              <a:off x="917778" y="1842567"/>
              <a:ext cx="1492866" cy="391766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914400">
                <a:defRPr/>
              </a:pPr>
              <a:r>
                <a:rPr lang="ru-RU" sz="1400" b="1" dirty="0" err="1">
                  <a:solidFill>
                    <a:prstClr val="black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КазНАУ</a:t>
              </a:r>
              <a:endParaRPr lang="ru-RU" sz="1400" b="1" dirty="0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" name="Прямоугольник: скругленные углы 27">
              <a:extLst>
                <a:ext uri="{FF2B5EF4-FFF2-40B4-BE49-F238E27FC236}">
                  <a16:creationId xmlns:a16="http://schemas.microsoft.com/office/drawing/2014/main" id="{0B0C710D-5188-453A-8D84-24854649904A}"/>
                </a:ext>
              </a:extLst>
            </p:cNvPr>
            <p:cNvSpPr/>
            <p:nvPr/>
          </p:nvSpPr>
          <p:spPr>
            <a:xfrm>
              <a:off x="895962" y="2351855"/>
              <a:ext cx="1525009" cy="384555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914400">
                <a:defRPr/>
              </a:pPr>
              <a:r>
                <a:rPr lang="ru-RU" sz="1400" b="1" dirty="0" err="1">
                  <a:solidFill>
                    <a:prstClr val="black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КазАТУ</a:t>
              </a:r>
              <a:endParaRPr lang="ru-RU" sz="1400" b="1" dirty="0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" name="Прямоугольник: скругленные углы 28">
              <a:extLst>
                <a:ext uri="{FF2B5EF4-FFF2-40B4-BE49-F238E27FC236}">
                  <a16:creationId xmlns:a16="http://schemas.microsoft.com/office/drawing/2014/main" id="{8E627A2D-8C3C-448D-AD29-3EC3DA13C8A6}"/>
                </a:ext>
              </a:extLst>
            </p:cNvPr>
            <p:cNvSpPr/>
            <p:nvPr/>
          </p:nvSpPr>
          <p:spPr>
            <a:xfrm>
              <a:off x="915906" y="2858351"/>
              <a:ext cx="1497972" cy="384555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914400">
                <a:defRPr/>
              </a:pPr>
              <a:r>
                <a:rPr lang="ru-RU" sz="1400" b="1" dirty="0">
                  <a:solidFill>
                    <a:prstClr val="black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ЗКАТУ</a:t>
              </a:r>
            </a:p>
          </p:txBody>
        </p:sp>
        <p:sp>
          <p:nvSpPr>
            <p:cNvPr id="33" name="Прямоугольник: скругленные углы 32">
              <a:extLst>
                <a:ext uri="{FF2B5EF4-FFF2-40B4-BE49-F238E27FC236}">
                  <a16:creationId xmlns:a16="http://schemas.microsoft.com/office/drawing/2014/main" id="{4A51445D-56E4-450B-B7AF-C9246CAF24AF}"/>
                </a:ext>
              </a:extLst>
            </p:cNvPr>
            <p:cNvSpPr/>
            <p:nvPr/>
          </p:nvSpPr>
          <p:spPr>
            <a:xfrm>
              <a:off x="2874688" y="1178848"/>
              <a:ext cx="3162772" cy="473698"/>
            </a:xfrm>
            <a:prstGeom prst="roundRect">
              <a:avLst/>
            </a:prstGeom>
            <a:solidFill>
              <a:schemeClr val="accent5">
                <a:lumMod val="75000"/>
              </a:schemeClr>
            </a:solidFill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914400">
                <a:defRPr/>
              </a:pPr>
              <a:r>
                <a:rPr lang="ru-RU" sz="1800" b="1" dirty="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НПЦ -3</a:t>
              </a:r>
            </a:p>
            <a:p>
              <a:pPr algn="ctr" defTabSz="914400">
                <a:defRPr/>
              </a:pPr>
              <a:r>
                <a:rPr lang="ru-RU" sz="1800" b="1" dirty="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НИИ - 13</a:t>
              </a:r>
            </a:p>
          </p:txBody>
        </p:sp>
        <p:sp>
          <p:nvSpPr>
            <p:cNvPr id="34" name="Прямоугольник: скругленные углы 33">
              <a:extLst>
                <a:ext uri="{FF2B5EF4-FFF2-40B4-BE49-F238E27FC236}">
                  <a16:creationId xmlns:a16="http://schemas.microsoft.com/office/drawing/2014/main" id="{B9F9832B-82DA-4A6C-9E97-9941F1256FC2}"/>
                </a:ext>
              </a:extLst>
            </p:cNvPr>
            <p:cNvSpPr/>
            <p:nvPr/>
          </p:nvSpPr>
          <p:spPr>
            <a:xfrm>
              <a:off x="2874688" y="1822429"/>
              <a:ext cx="1504800" cy="504000"/>
            </a:xfrm>
            <a:prstGeom prst="roundRect">
              <a:avLst/>
            </a:prstGeom>
            <a:solidFill>
              <a:schemeClr val="accent5">
                <a:lumMod val="40000"/>
                <a:lumOff val="60000"/>
              </a:schemeClr>
            </a:solidFill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914400">
                <a:defRPr/>
              </a:pPr>
              <a:r>
                <a:rPr lang="ru-RU" sz="1200" b="1" dirty="0">
                  <a:solidFill>
                    <a:prstClr val="black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НПЦ ЗХ им. Бараева</a:t>
              </a:r>
            </a:p>
          </p:txBody>
        </p:sp>
        <p:sp>
          <p:nvSpPr>
            <p:cNvPr id="35" name="Прямоугольник: скругленные углы 34">
              <a:extLst>
                <a:ext uri="{FF2B5EF4-FFF2-40B4-BE49-F238E27FC236}">
                  <a16:creationId xmlns:a16="http://schemas.microsoft.com/office/drawing/2014/main" id="{2902C58D-11F2-4DC3-BEB3-8DC2FDD1A313}"/>
                </a:ext>
              </a:extLst>
            </p:cNvPr>
            <p:cNvSpPr/>
            <p:nvPr/>
          </p:nvSpPr>
          <p:spPr>
            <a:xfrm>
              <a:off x="4437124" y="2423303"/>
              <a:ext cx="1602049" cy="553648"/>
            </a:xfrm>
            <a:prstGeom prst="roundRect">
              <a:avLst/>
            </a:prstGeom>
            <a:solidFill>
              <a:schemeClr val="accent5">
                <a:lumMod val="40000"/>
                <a:lumOff val="60000"/>
              </a:schemeClr>
            </a:solidFill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914400">
                <a:defRPr/>
              </a:pPr>
              <a:r>
                <a:rPr lang="ru-RU" sz="1200" b="1" dirty="0" err="1">
                  <a:solidFill>
                    <a:prstClr val="black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КазНИИ</a:t>
              </a:r>
              <a:r>
                <a:rPr lang="ru-RU" sz="1200" b="1" dirty="0">
                  <a:solidFill>
                    <a:prstClr val="black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 земледелия и растениеводства </a:t>
              </a:r>
            </a:p>
            <a:p>
              <a:pPr algn="ctr" defTabSz="914400">
                <a:defRPr/>
              </a:pPr>
              <a:r>
                <a:rPr lang="ru-RU" sz="1200" b="1" dirty="0">
                  <a:solidFill>
                    <a:prstClr val="black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(2 филиала)</a:t>
              </a:r>
            </a:p>
          </p:txBody>
        </p:sp>
        <p:sp>
          <p:nvSpPr>
            <p:cNvPr id="36" name="Прямоугольник: скругленные углы 35">
              <a:extLst>
                <a:ext uri="{FF2B5EF4-FFF2-40B4-BE49-F238E27FC236}">
                  <a16:creationId xmlns:a16="http://schemas.microsoft.com/office/drawing/2014/main" id="{0F673228-78FD-446B-80C2-6E3825C0204D}"/>
                </a:ext>
              </a:extLst>
            </p:cNvPr>
            <p:cNvSpPr/>
            <p:nvPr/>
          </p:nvSpPr>
          <p:spPr>
            <a:xfrm>
              <a:off x="2874688" y="3731419"/>
              <a:ext cx="1504800" cy="504000"/>
            </a:xfrm>
            <a:prstGeom prst="roundRect">
              <a:avLst/>
            </a:prstGeom>
            <a:solidFill>
              <a:schemeClr val="accent5">
                <a:lumMod val="40000"/>
                <a:lumOff val="60000"/>
              </a:schemeClr>
            </a:solidFill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914400">
                <a:defRPr/>
              </a:pPr>
              <a:r>
                <a:rPr lang="ru-RU" sz="1200" b="1" dirty="0" err="1">
                  <a:solidFill>
                    <a:prstClr val="black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КазНИИ</a:t>
              </a:r>
              <a:r>
                <a:rPr lang="ru-RU" sz="1200" b="1" dirty="0">
                  <a:solidFill>
                    <a:prstClr val="black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 жив-</a:t>
              </a:r>
              <a:r>
                <a:rPr lang="ru-RU" sz="1200" b="1" dirty="0" err="1">
                  <a:solidFill>
                    <a:prstClr val="black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ва</a:t>
              </a:r>
              <a:r>
                <a:rPr lang="ru-RU" sz="1200" b="1" dirty="0">
                  <a:solidFill>
                    <a:prstClr val="black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  и корм-</a:t>
              </a:r>
              <a:r>
                <a:rPr lang="ru-RU" sz="1200" b="1" dirty="0" err="1">
                  <a:solidFill>
                    <a:prstClr val="black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ва</a:t>
              </a:r>
              <a:r>
                <a:rPr lang="ru-RU" sz="1200" b="1" dirty="0">
                  <a:solidFill>
                    <a:prstClr val="black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 </a:t>
              </a:r>
            </a:p>
            <a:p>
              <a:pPr algn="ctr" defTabSz="914400">
                <a:defRPr/>
              </a:pPr>
              <a:r>
                <a:rPr lang="ru-RU" sz="1200" b="1" dirty="0">
                  <a:solidFill>
                    <a:prstClr val="black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(2 филиала)</a:t>
              </a:r>
            </a:p>
          </p:txBody>
        </p:sp>
        <p:sp>
          <p:nvSpPr>
            <p:cNvPr id="37" name="Прямоугольник: скругленные углы 36">
              <a:extLst>
                <a:ext uri="{FF2B5EF4-FFF2-40B4-BE49-F238E27FC236}">
                  <a16:creationId xmlns:a16="http://schemas.microsoft.com/office/drawing/2014/main" id="{71C75832-AF44-4EAB-B005-096B81311549}"/>
                </a:ext>
              </a:extLst>
            </p:cNvPr>
            <p:cNvSpPr/>
            <p:nvPr/>
          </p:nvSpPr>
          <p:spPr>
            <a:xfrm>
              <a:off x="2881226" y="4369420"/>
              <a:ext cx="1504800" cy="504000"/>
            </a:xfrm>
            <a:prstGeom prst="roundRect">
              <a:avLst/>
            </a:prstGeom>
            <a:solidFill>
              <a:schemeClr val="accent5">
                <a:lumMod val="40000"/>
                <a:lumOff val="60000"/>
              </a:schemeClr>
            </a:solidFill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914400">
                <a:defRPr/>
              </a:pPr>
              <a:r>
                <a:rPr lang="ru-RU" sz="1200" b="1" dirty="0" err="1">
                  <a:solidFill>
                    <a:prstClr val="black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КазНИВИ</a:t>
              </a:r>
              <a:r>
                <a:rPr lang="ru-RU" sz="1200" b="1" dirty="0">
                  <a:solidFill>
                    <a:prstClr val="black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 </a:t>
              </a:r>
            </a:p>
            <a:p>
              <a:pPr algn="ctr" defTabSz="914400">
                <a:defRPr/>
              </a:pPr>
              <a:r>
                <a:rPr lang="ru-RU" sz="1200" b="1" dirty="0">
                  <a:solidFill>
                    <a:prstClr val="black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(10 филиалов) </a:t>
              </a:r>
            </a:p>
          </p:txBody>
        </p:sp>
        <p:sp>
          <p:nvSpPr>
            <p:cNvPr id="38" name="Прямоугольник: скругленные углы 37">
              <a:extLst>
                <a:ext uri="{FF2B5EF4-FFF2-40B4-BE49-F238E27FC236}">
                  <a16:creationId xmlns:a16="http://schemas.microsoft.com/office/drawing/2014/main" id="{EEFB61A5-5215-4FBC-9DB5-61AB6A9713AC}"/>
                </a:ext>
              </a:extLst>
            </p:cNvPr>
            <p:cNvSpPr/>
            <p:nvPr/>
          </p:nvSpPr>
          <p:spPr>
            <a:xfrm>
              <a:off x="4448698" y="1827081"/>
              <a:ext cx="1590476" cy="504000"/>
            </a:xfrm>
            <a:prstGeom prst="roundRect">
              <a:avLst/>
            </a:prstGeom>
            <a:solidFill>
              <a:schemeClr val="accent5">
                <a:lumMod val="40000"/>
                <a:lumOff val="60000"/>
              </a:schemeClr>
            </a:solidFill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lang="ru-RU" sz="1200" b="1" dirty="0" err="1">
                  <a:solidFill>
                    <a:prstClr val="black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КазНИИ</a:t>
              </a:r>
              <a:r>
                <a:rPr lang="ru-RU" sz="1200" b="1" dirty="0">
                  <a:solidFill>
                    <a:prstClr val="black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 защиты и карантина растений (2 филиала)</a:t>
              </a:r>
            </a:p>
          </p:txBody>
        </p:sp>
        <p:sp>
          <p:nvSpPr>
            <p:cNvPr id="39" name="Прямоугольник: скругленные углы 38">
              <a:extLst>
                <a:ext uri="{FF2B5EF4-FFF2-40B4-BE49-F238E27FC236}">
                  <a16:creationId xmlns:a16="http://schemas.microsoft.com/office/drawing/2014/main" id="{5466F696-C3BA-4144-9AD3-AE8CE88C84CA}"/>
                </a:ext>
              </a:extLst>
            </p:cNvPr>
            <p:cNvSpPr/>
            <p:nvPr/>
          </p:nvSpPr>
          <p:spPr>
            <a:xfrm>
              <a:off x="2887764" y="6132002"/>
              <a:ext cx="1533563" cy="609364"/>
            </a:xfrm>
            <a:prstGeom prst="roundRect">
              <a:avLst/>
            </a:prstGeom>
            <a:solidFill>
              <a:schemeClr val="accent5">
                <a:lumMod val="40000"/>
                <a:lumOff val="60000"/>
              </a:schemeClr>
            </a:solidFill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rIns="0" rtlCol="0" anchor="ctr"/>
            <a:lstStyle/>
            <a:p>
              <a:pPr algn="ctr" defTabSz="914400">
                <a:defRPr/>
              </a:pPr>
              <a:r>
                <a:rPr lang="ru-RU" sz="1200" b="1" dirty="0" err="1">
                  <a:solidFill>
                    <a:prstClr val="black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КазНИИ</a:t>
              </a:r>
              <a:r>
                <a:rPr lang="ru-RU" sz="1200" b="1" dirty="0">
                  <a:solidFill>
                    <a:prstClr val="black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 лесного хозяйства</a:t>
              </a:r>
            </a:p>
            <a:p>
              <a:pPr algn="ctr" defTabSz="914400">
                <a:defRPr/>
              </a:pPr>
              <a:r>
                <a:rPr lang="ru-RU" sz="1200" b="1" dirty="0">
                  <a:solidFill>
                    <a:prstClr val="black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 (3 филиала)</a:t>
              </a:r>
            </a:p>
          </p:txBody>
        </p:sp>
        <p:sp>
          <p:nvSpPr>
            <p:cNvPr id="40" name="Прямоугольник: скругленные углы 39">
              <a:extLst>
                <a:ext uri="{FF2B5EF4-FFF2-40B4-BE49-F238E27FC236}">
                  <a16:creationId xmlns:a16="http://schemas.microsoft.com/office/drawing/2014/main" id="{666AAFA2-BFA9-4CE5-A164-16F502B81F33}"/>
                </a:ext>
              </a:extLst>
            </p:cNvPr>
            <p:cNvSpPr/>
            <p:nvPr/>
          </p:nvSpPr>
          <p:spPr>
            <a:xfrm>
              <a:off x="2874688" y="5546577"/>
              <a:ext cx="1533564" cy="504000"/>
            </a:xfrm>
            <a:prstGeom prst="roundRect">
              <a:avLst/>
            </a:prstGeom>
            <a:solidFill>
              <a:schemeClr val="accent5">
                <a:lumMod val="40000"/>
                <a:lumOff val="60000"/>
              </a:schemeClr>
            </a:solidFill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914400">
                <a:defRPr/>
              </a:pPr>
              <a:r>
                <a:rPr lang="ru-RU" sz="1200" b="1" dirty="0" err="1">
                  <a:solidFill>
                    <a:prstClr val="black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КазНИИ</a:t>
              </a:r>
              <a:r>
                <a:rPr lang="ru-RU" sz="1200" b="1" dirty="0">
                  <a:solidFill>
                    <a:prstClr val="black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 водного хозяйства</a:t>
              </a:r>
            </a:p>
          </p:txBody>
        </p:sp>
        <p:sp>
          <p:nvSpPr>
            <p:cNvPr id="41" name="Прямоугольник: скругленные углы 40">
              <a:extLst>
                <a:ext uri="{FF2B5EF4-FFF2-40B4-BE49-F238E27FC236}">
                  <a16:creationId xmlns:a16="http://schemas.microsoft.com/office/drawing/2014/main" id="{245B543B-6517-4A39-9687-2786CE66DCD9}"/>
                </a:ext>
              </a:extLst>
            </p:cNvPr>
            <p:cNvSpPr/>
            <p:nvPr/>
          </p:nvSpPr>
          <p:spPr>
            <a:xfrm>
              <a:off x="2874688" y="2436429"/>
              <a:ext cx="1517877" cy="540522"/>
            </a:xfrm>
            <a:prstGeom prst="roundRect">
              <a:avLst/>
            </a:prstGeom>
            <a:solidFill>
              <a:schemeClr val="accent5">
                <a:lumMod val="40000"/>
                <a:lumOff val="60000"/>
              </a:schemeClr>
            </a:solidFill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914400">
                <a:defRPr/>
              </a:pPr>
              <a:r>
                <a:rPr lang="ru-RU" sz="1200" b="1" dirty="0">
                  <a:solidFill>
                    <a:prstClr val="black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НПЦ рыбного </a:t>
              </a:r>
            </a:p>
            <a:p>
              <a:pPr algn="ctr" defTabSz="914400">
                <a:defRPr/>
              </a:pPr>
              <a:r>
                <a:rPr lang="ru-RU" sz="1200" b="1" dirty="0">
                  <a:solidFill>
                    <a:prstClr val="black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хоз-ва</a:t>
              </a:r>
            </a:p>
            <a:p>
              <a:pPr algn="ctr" defTabSz="914400">
                <a:defRPr/>
              </a:pPr>
              <a:r>
                <a:rPr lang="ru-RU" sz="1200" b="1" dirty="0">
                  <a:solidFill>
                    <a:prstClr val="black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(6 филиалов)</a:t>
              </a:r>
            </a:p>
          </p:txBody>
        </p:sp>
        <p:sp>
          <p:nvSpPr>
            <p:cNvPr id="42" name="Прямоугольник: скругленные углы 41">
              <a:extLst>
                <a:ext uri="{FF2B5EF4-FFF2-40B4-BE49-F238E27FC236}">
                  <a16:creationId xmlns:a16="http://schemas.microsoft.com/office/drawing/2014/main" id="{82E0AFE4-4BBC-452B-B203-8441214A2C82}"/>
                </a:ext>
              </a:extLst>
            </p:cNvPr>
            <p:cNvSpPr/>
            <p:nvPr/>
          </p:nvSpPr>
          <p:spPr>
            <a:xfrm>
              <a:off x="4501470" y="6125003"/>
              <a:ext cx="1567178" cy="601276"/>
            </a:xfrm>
            <a:prstGeom prst="roundRect">
              <a:avLst/>
            </a:prstGeom>
            <a:solidFill>
              <a:schemeClr val="accent5">
                <a:lumMod val="40000"/>
                <a:lumOff val="60000"/>
              </a:schemeClr>
            </a:solidFill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914400">
                <a:defRPr/>
              </a:pPr>
              <a:r>
                <a:rPr lang="ru-RU" sz="1100" b="1" dirty="0" err="1">
                  <a:solidFill>
                    <a:prstClr val="black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КазНИИ</a:t>
              </a:r>
              <a:r>
                <a:rPr lang="ru-RU" sz="1100" b="1" dirty="0">
                  <a:solidFill>
                    <a:prstClr val="black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 почвоведения и агрохимии им. </a:t>
              </a:r>
              <a:r>
                <a:rPr lang="ru-RU" sz="1100" b="1" dirty="0" err="1">
                  <a:solidFill>
                    <a:prstClr val="black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Успанова</a:t>
              </a:r>
              <a:endParaRPr lang="ru-RU" sz="1100" b="1" dirty="0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" name="Прямоугольник: скругленные углы 42">
              <a:extLst>
                <a:ext uri="{FF2B5EF4-FFF2-40B4-BE49-F238E27FC236}">
                  <a16:creationId xmlns:a16="http://schemas.microsoft.com/office/drawing/2014/main" id="{8EFD38F2-0C53-4CE1-87B7-0033435B32F9}"/>
                </a:ext>
              </a:extLst>
            </p:cNvPr>
            <p:cNvSpPr/>
            <p:nvPr/>
          </p:nvSpPr>
          <p:spPr>
            <a:xfrm>
              <a:off x="4491862" y="5541475"/>
              <a:ext cx="1567179" cy="504000"/>
            </a:xfrm>
            <a:prstGeom prst="roundRect">
              <a:avLst/>
            </a:prstGeom>
            <a:solidFill>
              <a:schemeClr val="accent5">
                <a:lumMod val="40000"/>
                <a:lumOff val="60000"/>
              </a:schemeClr>
            </a:solidFill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914400">
                <a:defRPr/>
              </a:pPr>
              <a:r>
                <a:rPr lang="ru-RU" sz="1200" b="1" dirty="0" err="1">
                  <a:solidFill>
                    <a:prstClr val="black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КазНИИ</a:t>
              </a:r>
              <a:r>
                <a:rPr lang="ru-RU" sz="1200" b="1" dirty="0">
                  <a:solidFill>
                    <a:prstClr val="black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 экономики АПК и РСТ </a:t>
              </a:r>
            </a:p>
            <a:p>
              <a:pPr algn="ctr" defTabSz="914400">
                <a:defRPr/>
              </a:pPr>
              <a:r>
                <a:rPr lang="ru-RU" sz="1200" b="1" dirty="0">
                  <a:solidFill>
                    <a:prstClr val="black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(1 филиал)</a:t>
              </a:r>
            </a:p>
          </p:txBody>
        </p:sp>
        <p:sp>
          <p:nvSpPr>
            <p:cNvPr id="44" name="Прямоугольник: скругленные углы 43">
              <a:extLst>
                <a:ext uri="{FF2B5EF4-FFF2-40B4-BE49-F238E27FC236}">
                  <a16:creationId xmlns:a16="http://schemas.microsoft.com/office/drawing/2014/main" id="{A2AB5758-AFD3-40E6-889D-86D00408E9DC}"/>
                </a:ext>
              </a:extLst>
            </p:cNvPr>
            <p:cNvSpPr/>
            <p:nvPr/>
          </p:nvSpPr>
          <p:spPr>
            <a:xfrm>
              <a:off x="2887765" y="3100333"/>
              <a:ext cx="1504800" cy="504000"/>
            </a:xfrm>
            <a:prstGeom prst="roundRect">
              <a:avLst/>
            </a:prstGeom>
            <a:solidFill>
              <a:schemeClr val="accent5">
                <a:lumMod val="40000"/>
                <a:lumOff val="60000"/>
              </a:schemeClr>
            </a:solidFill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rIns="0" rtlCol="0" anchor="ctr"/>
            <a:lstStyle/>
            <a:p>
              <a:pPr algn="ctr" defTabSz="914400">
                <a:defRPr/>
              </a:pPr>
              <a:r>
                <a:rPr lang="ru-RU" sz="1200" b="1" dirty="0">
                  <a:solidFill>
                    <a:prstClr val="black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НПЦ </a:t>
              </a:r>
              <a:r>
                <a:rPr lang="ru-RU" sz="1200" b="1" dirty="0" err="1">
                  <a:solidFill>
                    <a:prstClr val="black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агроинженерии</a:t>
              </a:r>
              <a:endParaRPr lang="ru-RU" sz="1200" b="1" dirty="0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</a:endParaRPr>
            </a:p>
            <a:p>
              <a:pPr algn="ctr" defTabSz="914400">
                <a:defRPr/>
              </a:pPr>
              <a:r>
                <a:rPr lang="ru-RU" sz="1200" b="1" dirty="0">
                  <a:solidFill>
                    <a:prstClr val="black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(2 филиала)</a:t>
              </a:r>
            </a:p>
          </p:txBody>
        </p:sp>
        <p:sp>
          <p:nvSpPr>
            <p:cNvPr id="45" name="Прямоугольник: скругленные углы 44">
              <a:extLst>
                <a:ext uri="{FF2B5EF4-FFF2-40B4-BE49-F238E27FC236}">
                  <a16:creationId xmlns:a16="http://schemas.microsoft.com/office/drawing/2014/main" id="{9CF2F1C7-661A-4166-8957-FD8D266ED106}"/>
                </a:ext>
              </a:extLst>
            </p:cNvPr>
            <p:cNvSpPr/>
            <p:nvPr/>
          </p:nvSpPr>
          <p:spPr>
            <a:xfrm>
              <a:off x="4470280" y="4952381"/>
              <a:ext cx="1588760" cy="504000"/>
            </a:xfrm>
            <a:prstGeom prst="roundRect">
              <a:avLst/>
            </a:prstGeom>
            <a:solidFill>
              <a:schemeClr val="accent5">
                <a:lumMod val="40000"/>
                <a:lumOff val="60000"/>
              </a:schemeClr>
            </a:solidFill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914400">
                <a:defRPr/>
              </a:pPr>
              <a:r>
                <a:rPr lang="ru-RU" sz="1200" b="1" dirty="0" err="1">
                  <a:solidFill>
                    <a:prstClr val="black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КазНИИ</a:t>
              </a:r>
              <a:r>
                <a:rPr lang="ru-RU" sz="1200" b="1" dirty="0">
                  <a:solidFill>
                    <a:prstClr val="black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 </a:t>
              </a:r>
              <a:r>
                <a:rPr lang="ru-RU" sz="1200" b="1" dirty="0" err="1">
                  <a:solidFill>
                    <a:prstClr val="black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пищ</a:t>
              </a:r>
              <a:r>
                <a:rPr lang="ru-RU" sz="1200" b="1" dirty="0">
                  <a:solidFill>
                    <a:prstClr val="black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. и </a:t>
              </a:r>
              <a:r>
                <a:rPr lang="ru-RU" sz="1200" b="1" dirty="0" err="1">
                  <a:solidFill>
                    <a:prstClr val="black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перер.пром-ти</a:t>
              </a:r>
              <a:r>
                <a:rPr lang="ru-RU" sz="1200" b="1" dirty="0">
                  <a:solidFill>
                    <a:prstClr val="black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 </a:t>
              </a:r>
            </a:p>
            <a:p>
              <a:pPr algn="ctr" defTabSz="914400">
                <a:defRPr/>
              </a:pPr>
              <a:r>
                <a:rPr lang="ru-RU" sz="1200" b="1" dirty="0">
                  <a:solidFill>
                    <a:prstClr val="black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(2 филиала) </a:t>
              </a:r>
            </a:p>
          </p:txBody>
        </p:sp>
        <p:sp>
          <p:nvSpPr>
            <p:cNvPr id="46" name="Прямоугольник: скругленные углы 45">
              <a:extLst>
                <a:ext uri="{FF2B5EF4-FFF2-40B4-BE49-F238E27FC236}">
                  <a16:creationId xmlns:a16="http://schemas.microsoft.com/office/drawing/2014/main" id="{3A894ABF-E0E6-4B1B-93A0-A5CFE4752448}"/>
                </a:ext>
              </a:extLst>
            </p:cNvPr>
            <p:cNvSpPr/>
            <p:nvPr/>
          </p:nvSpPr>
          <p:spPr>
            <a:xfrm>
              <a:off x="4470280" y="4362512"/>
              <a:ext cx="1567180" cy="504000"/>
            </a:xfrm>
            <a:prstGeom prst="roundRect">
              <a:avLst/>
            </a:prstGeom>
            <a:solidFill>
              <a:schemeClr val="accent5">
                <a:lumMod val="40000"/>
                <a:lumOff val="60000"/>
              </a:schemeClr>
            </a:solidFill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914400">
                <a:defRPr/>
              </a:pPr>
              <a:r>
                <a:rPr lang="ru-RU" sz="1200" b="1" dirty="0" err="1">
                  <a:solidFill>
                    <a:prstClr val="black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КазНИИ</a:t>
              </a:r>
              <a:r>
                <a:rPr lang="ru-RU" sz="1200" b="1" dirty="0">
                  <a:solidFill>
                    <a:prstClr val="black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 </a:t>
              </a:r>
              <a:r>
                <a:rPr lang="ru-RU" sz="1200" b="1" dirty="0" err="1">
                  <a:solidFill>
                    <a:prstClr val="black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плодоовощеводства</a:t>
              </a:r>
              <a:r>
                <a:rPr lang="ru-RU" sz="1200" b="1" dirty="0">
                  <a:solidFill>
                    <a:prstClr val="black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 (3 филиала)</a:t>
              </a:r>
            </a:p>
          </p:txBody>
        </p:sp>
        <p:sp>
          <p:nvSpPr>
            <p:cNvPr id="47" name="Прямоугольник: скругленные углы 46">
              <a:extLst>
                <a:ext uri="{FF2B5EF4-FFF2-40B4-BE49-F238E27FC236}">
                  <a16:creationId xmlns:a16="http://schemas.microsoft.com/office/drawing/2014/main" id="{F34AE7B6-EAE5-49FA-B4C4-3958B139FBD2}"/>
                </a:ext>
              </a:extLst>
            </p:cNvPr>
            <p:cNvSpPr/>
            <p:nvPr/>
          </p:nvSpPr>
          <p:spPr>
            <a:xfrm>
              <a:off x="2887765" y="4954845"/>
              <a:ext cx="1504800" cy="504000"/>
            </a:xfrm>
            <a:prstGeom prst="roundRect">
              <a:avLst/>
            </a:prstGeom>
            <a:solidFill>
              <a:schemeClr val="accent5">
                <a:lumMod val="40000"/>
                <a:lumOff val="60000"/>
              </a:schemeClr>
            </a:solidFill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914400">
                <a:defRPr/>
              </a:pPr>
              <a:r>
                <a:rPr lang="ru-RU" sz="1200" b="1" dirty="0">
                  <a:solidFill>
                    <a:prstClr val="black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ЮЗ НИИ </a:t>
              </a:r>
              <a:r>
                <a:rPr lang="ru-RU" sz="1200" b="1" dirty="0" err="1">
                  <a:solidFill>
                    <a:prstClr val="black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ЖиР</a:t>
              </a:r>
              <a:r>
                <a:rPr lang="ru-RU" sz="1200" b="1" dirty="0">
                  <a:solidFill>
                    <a:prstClr val="black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 </a:t>
              </a:r>
            </a:p>
            <a:p>
              <a:pPr algn="ctr" defTabSz="914400">
                <a:defRPr/>
              </a:pPr>
              <a:r>
                <a:rPr lang="ru-RU" sz="1200" b="1" dirty="0">
                  <a:solidFill>
                    <a:prstClr val="black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(2 филиала)</a:t>
              </a:r>
            </a:p>
          </p:txBody>
        </p:sp>
        <p:sp>
          <p:nvSpPr>
            <p:cNvPr id="48" name="Прямоугольник: скругленные углы 47">
              <a:extLst>
                <a:ext uri="{FF2B5EF4-FFF2-40B4-BE49-F238E27FC236}">
                  <a16:creationId xmlns:a16="http://schemas.microsoft.com/office/drawing/2014/main" id="{703D248A-56EE-4CD7-B263-54F212D319CE}"/>
                </a:ext>
              </a:extLst>
            </p:cNvPr>
            <p:cNvSpPr/>
            <p:nvPr/>
          </p:nvSpPr>
          <p:spPr>
            <a:xfrm>
              <a:off x="4470282" y="3101307"/>
              <a:ext cx="1588760" cy="504000"/>
            </a:xfrm>
            <a:prstGeom prst="roundRect">
              <a:avLst/>
            </a:prstGeom>
            <a:solidFill>
              <a:schemeClr val="accent5">
                <a:lumMod val="40000"/>
                <a:lumOff val="60000"/>
              </a:schemeClr>
            </a:solidFill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914400">
                <a:defRPr/>
              </a:pPr>
              <a:r>
                <a:rPr lang="ru-RU" sz="1200" b="1" dirty="0">
                  <a:solidFill>
                    <a:prstClr val="black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С-К НИИ СХ</a:t>
              </a:r>
            </a:p>
          </p:txBody>
        </p:sp>
        <p:sp>
          <p:nvSpPr>
            <p:cNvPr id="51" name="Прямоугольник: скругленные углы 50">
              <a:extLst>
                <a:ext uri="{FF2B5EF4-FFF2-40B4-BE49-F238E27FC236}">
                  <a16:creationId xmlns:a16="http://schemas.microsoft.com/office/drawing/2014/main" id="{F26F83BC-3CAD-48C3-9AD1-2B38646E4599}"/>
                </a:ext>
              </a:extLst>
            </p:cNvPr>
            <p:cNvSpPr/>
            <p:nvPr/>
          </p:nvSpPr>
          <p:spPr>
            <a:xfrm>
              <a:off x="6470974" y="1156813"/>
              <a:ext cx="1724140" cy="489401"/>
            </a:xfrm>
            <a:prstGeom prst="roundRect">
              <a:avLst/>
            </a:prstGeom>
            <a:solidFill>
              <a:schemeClr val="accent3">
                <a:lumMod val="75000"/>
              </a:schemeClr>
            </a:solidFill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914400">
                <a:defRPr/>
              </a:pPr>
              <a:r>
                <a:rPr lang="ru-RU" sz="1800" b="1" dirty="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СХОС - 11 </a:t>
              </a:r>
            </a:p>
          </p:txBody>
        </p:sp>
        <p:sp>
          <p:nvSpPr>
            <p:cNvPr id="52" name="Прямоугольник: скругленные углы 51">
              <a:extLst>
                <a:ext uri="{FF2B5EF4-FFF2-40B4-BE49-F238E27FC236}">
                  <a16:creationId xmlns:a16="http://schemas.microsoft.com/office/drawing/2014/main" id="{15882617-EBFC-4DB3-9C12-18E58382881D}"/>
                </a:ext>
              </a:extLst>
            </p:cNvPr>
            <p:cNvSpPr/>
            <p:nvPr/>
          </p:nvSpPr>
          <p:spPr>
            <a:xfrm>
              <a:off x="6461398" y="1846943"/>
              <a:ext cx="1760069" cy="379476"/>
            </a:xfrm>
            <a:prstGeom prst="roundRect">
              <a:avLst/>
            </a:prstGeom>
            <a:solidFill>
              <a:schemeClr val="accent3">
                <a:lumMod val="40000"/>
                <a:lumOff val="6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914400">
                <a:defRPr/>
              </a:pPr>
              <a:r>
                <a:rPr lang="ru-RU" sz="1200" b="1" dirty="0" err="1">
                  <a:solidFill>
                    <a:prstClr val="black"/>
                  </a:solidFill>
                  <a:latin typeface="Arial Narrow" panose="020B0606020202030204" pitchFamily="34" charset="0"/>
                </a:rPr>
                <a:t>Карабалыкская</a:t>
              </a:r>
              <a:r>
                <a:rPr lang="ru-RU" sz="1200" b="1" dirty="0">
                  <a:solidFill>
                    <a:prstClr val="black"/>
                  </a:solidFill>
                  <a:latin typeface="Arial Narrow" panose="020B0606020202030204" pitchFamily="34" charset="0"/>
                </a:rPr>
                <a:t> СХОС</a:t>
              </a:r>
            </a:p>
          </p:txBody>
        </p:sp>
        <p:sp>
          <p:nvSpPr>
            <p:cNvPr id="53" name="Прямоугольник: скругленные углы 52">
              <a:extLst>
                <a:ext uri="{FF2B5EF4-FFF2-40B4-BE49-F238E27FC236}">
                  <a16:creationId xmlns:a16="http://schemas.microsoft.com/office/drawing/2014/main" id="{746D5CE5-411A-4010-8ABC-D1A9409F5BD0}"/>
                </a:ext>
              </a:extLst>
            </p:cNvPr>
            <p:cNvSpPr/>
            <p:nvPr/>
          </p:nvSpPr>
          <p:spPr>
            <a:xfrm>
              <a:off x="6470973" y="2352532"/>
              <a:ext cx="1760068" cy="360000"/>
            </a:xfrm>
            <a:prstGeom prst="roundRect">
              <a:avLst/>
            </a:prstGeom>
            <a:solidFill>
              <a:schemeClr val="accent3">
                <a:lumMod val="40000"/>
                <a:lumOff val="6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914400">
                <a:defRPr/>
              </a:pPr>
              <a:r>
                <a:rPr lang="ru-RU" sz="1200" b="1" dirty="0">
                  <a:solidFill>
                    <a:prstClr val="black"/>
                  </a:solidFill>
                  <a:latin typeface="Arial Narrow" panose="020B0606020202030204" pitchFamily="34" charset="0"/>
                </a:rPr>
                <a:t>Уральская СХОС</a:t>
              </a:r>
            </a:p>
          </p:txBody>
        </p:sp>
        <p:sp>
          <p:nvSpPr>
            <p:cNvPr id="54" name="Прямоугольник: скругленные углы 53">
              <a:extLst>
                <a:ext uri="{FF2B5EF4-FFF2-40B4-BE49-F238E27FC236}">
                  <a16:creationId xmlns:a16="http://schemas.microsoft.com/office/drawing/2014/main" id="{33B28BFB-49B0-4B74-9E33-BFD096BA3C2E}"/>
                </a:ext>
              </a:extLst>
            </p:cNvPr>
            <p:cNvSpPr/>
            <p:nvPr/>
          </p:nvSpPr>
          <p:spPr>
            <a:xfrm>
              <a:off x="6470973" y="2829662"/>
              <a:ext cx="1760276" cy="360000"/>
            </a:xfrm>
            <a:prstGeom prst="roundRect">
              <a:avLst/>
            </a:prstGeom>
            <a:solidFill>
              <a:schemeClr val="accent3">
                <a:lumMod val="40000"/>
                <a:lumOff val="6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914400">
                <a:defRPr/>
              </a:pPr>
              <a:r>
                <a:rPr lang="ru-RU" sz="1200" b="1" dirty="0">
                  <a:solidFill>
                    <a:prstClr val="black"/>
                  </a:solidFill>
                  <a:latin typeface="Arial Narrow" panose="020B0606020202030204" pitchFamily="34" charset="0"/>
                </a:rPr>
                <a:t>Актюбинская СХОС</a:t>
              </a:r>
            </a:p>
          </p:txBody>
        </p:sp>
        <p:sp>
          <p:nvSpPr>
            <p:cNvPr id="55" name="Прямоугольник: скругленные углы 54">
              <a:extLst>
                <a:ext uri="{FF2B5EF4-FFF2-40B4-BE49-F238E27FC236}">
                  <a16:creationId xmlns:a16="http://schemas.microsoft.com/office/drawing/2014/main" id="{E36620E2-B38F-4A62-87CB-14E8B889689E}"/>
                </a:ext>
              </a:extLst>
            </p:cNvPr>
            <p:cNvSpPr/>
            <p:nvPr/>
          </p:nvSpPr>
          <p:spPr>
            <a:xfrm>
              <a:off x="6475217" y="3278264"/>
              <a:ext cx="1775512" cy="360000"/>
            </a:xfrm>
            <a:prstGeom prst="roundRect">
              <a:avLst/>
            </a:prstGeom>
            <a:solidFill>
              <a:schemeClr val="accent3">
                <a:lumMod val="40000"/>
                <a:lumOff val="6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914400">
                <a:defRPr/>
              </a:pPr>
              <a:r>
                <a:rPr lang="ru-RU" sz="1200" b="1" dirty="0">
                  <a:solidFill>
                    <a:prstClr val="black"/>
                  </a:solidFill>
                  <a:latin typeface="Arial Narrow" panose="020B0606020202030204" pitchFamily="34" charset="0"/>
                </a:rPr>
                <a:t>С-</a:t>
              </a:r>
              <a:r>
                <a:rPr lang="ru-RU" sz="1200" b="1" dirty="0" err="1">
                  <a:solidFill>
                    <a:prstClr val="black"/>
                  </a:solidFill>
                  <a:latin typeface="Arial Narrow" panose="020B0606020202030204" pitchFamily="34" charset="0"/>
                </a:rPr>
                <a:t>Каз</a:t>
              </a:r>
              <a:r>
                <a:rPr lang="ru-RU" sz="1200" b="1" dirty="0">
                  <a:solidFill>
                    <a:prstClr val="black"/>
                  </a:solidFill>
                  <a:latin typeface="Arial Narrow" panose="020B0606020202030204" pitchFamily="34" charset="0"/>
                </a:rPr>
                <a:t>. СХОС</a:t>
              </a:r>
            </a:p>
          </p:txBody>
        </p:sp>
        <p:sp>
          <p:nvSpPr>
            <p:cNvPr id="56" name="Прямоугольник: скругленные углы 55">
              <a:extLst>
                <a:ext uri="{FF2B5EF4-FFF2-40B4-BE49-F238E27FC236}">
                  <a16:creationId xmlns:a16="http://schemas.microsoft.com/office/drawing/2014/main" id="{DDEA0CE2-C0ED-4537-98C4-446C22419E77}"/>
                </a:ext>
              </a:extLst>
            </p:cNvPr>
            <p:cNvSpPr/>
            <p:nvPr/>
          </p:nvSpPr>
          <p:spPr>
            <a:xfrm>
              <a:off x="6489616" y="3727043"/>
              <a:ext cx="1761111" cy="360000"/>
            </a:xfrm>
            <a:prstGeom prst="roundRect">
              <a:avLst/>
            </a:prstGeom>
            <a:solidFill>
              <a:schemeClr val="accent3">
                <a:lumMod val="40000"/>
                <a:lumOff val="6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914400">
                <a:defRPr/>
              </a:pPr>
              <a:r>
                <a:rPr lang="ru-RU" sz="1200" b="1" dirty="0" err="1">
                  <a:solidFill>
                    <a:prstClr val="black"/>
                  </a:solidFill>
                  <a:latin typeface="Arial Narrow" panose="020B0606020202030204" pitchFamily="34" charset="0"/>
                </a:rPr>
                <a:t>Аркалыкская</a:t>
              </a:r>
              <a:r>
                <a:rPr lang="ru-RU" sz="1200" b="1" dirty="0">
                  <a:solidFill>
                    <a:prstClr val="black"/>
                  </a:solidFill>
                  <a:latin typeface="Arial Narrow" panose="020B0606020202030204" pitchFamily="34" charset="0"/>
                </a:rPr>
                <a:t> СХОС</a:t>
              </a:r>
            </a:p>
          </p:txBody>
        </p:sp>
        <p:sp>
          <p:nvSpPr>
            <p:cNvPr id="57" name="Прямоугольник: скругленные углы 56">
              <a:extLst>
                <a:ext uri="{FF2B5EF4-FFF2-40B4-BE49-F238E27FC236}">
                  <a16:creationId xmlns:a16="http://schemas.microsoft.com/office/drawing/2014/main" id="{D6F2DD85-AED5-415A-80E2-948EFE9FDE58}"/>
                </a:ext>
              </a:extLst>
            </p:cNvPr>
            <p:cNvSpPr/>
            <p:nvPr/>
          </p:nvSpPr>
          <p:spPr>
            <a:xfrm>
              <a:off x="6489616" y="4639770"/>
              <a:ext cx="1761113" cy="360000"/>
            </a:xfrm>
            <a:prstGeom prst="roundRect">
              <a:avLst/>
            </a:prstGeom>
            <a:solidFill>
              <a:schemeClr val="accent3">
                <a:lumMod val="40000"/>
                <a:lumOff val="6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914400">
                <a:defRPr/>
              </a:pPr>
              <a:r>
                <a:rPr lang="ru-RU" sz="1200" b="1" dirty="0" err="1">
                  <a:solidFill>
                    <a:prstClr val="black"/>
                  </a:solidFill>
                  <a:latin typeface="Arial Narrow" panose="020B0606020202030204" pitchFamily="34" charset="0"/>
                </a:rPr>
                <a:t>Красноводоп</a:t>
              </a:r>
              <a:r>
                <a:rPr lang="ru-RU" sz="1200" b="1" dirty="0">
                  <a:solidFill>
                    <a:prstClr val="black"/>
                  </a:solidFill>
                  <a:latin typeface="Arial Narrow" panose="020B0606020202030204" pitchFamily="34" charset="0"/>
                </a:rPr>
                <a:t>. СХОС</a:t>
              </a:r>
            </a:p>
          </p:txBody>
        </p:sp>
        <p:sp>
          <p:nvSpPr>
            <p:cNvPr id="58" name="Прямоугольник: скругленные углы 57">
              <a:extLst>
                <a:ext uri="{FF2B5EF4-FFF2-40B4-BE49-F238E27FC236}">
                  <a16:creationId xmlns:a16="http://schemas.microsoft.com/office/drawing/2014/main" id="{8C99BB6B-2237-46E9-B701-64AB38BF79FE}"/>
                </a:ext>
              </a:extLst>
            </p:cNvPr>
            <p:cNvSpPr/>
            <p:nvPr/>
          </p:nvSpPr>
          <p:spPr>
            <a:xfrm>
              <a:off x="6509100" y="5531129"/>
              <a:ext cx="1741630" cy="360000"/>
            </a:xfrm>
            <a:prstGeom prst="roundRect">
              <a:avLst/>
            </a:prstGeom>
            <a:solidFill>
              <a:schemeClr val="accent3">
                <a:lumMod val="40000"/>
                <a:lumOff val="6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914400">
                <a:defRPr/>
              </a:pPr>
              <a:r>
                <a:rPr lang="ru-RU" sz="1200" b="1" dirty="0">
                  <a:solidFill>
                    <a:prstClr val="black"/>
                  </a:solidFill>
                  <a:latin typeface="Arial Narrow" panose="020B0606020202030204" pitchFamily="34" charset="0"/>
                </a:rPr>
                <a:t>Карагандинская СХОС </a:t>
              </a:r>
            </a:p>
          </p:txBody>
        </p:sp>
        <p:sp>
          <p:nvSpPr>
            <p:cNvPr id="61" name="Прямоугольник: скругленные углы 60">
              <a:extLst>
                <a:ext uri="{FF2B5EF4-FFF2-40B4-BE49-F238E27FC236}">
                  <a16:creationId xmlns:a16="http://schemas.microsoft.com/office/drawing/2014/main" id="{AEC37710-60CD-4B48-BE32-DC2BF741B713}"/>
                </a:ext>
              </a:extLst>
            </p:cNvPr>
            <p:cNvSpPr/>
            <p:nvPr/>
          </p:nvSpPr>
          <p:spPr>
            <a:xfrm>
              <a:off x="10425477" y="1183344"/>
              <a:ext cx="1080000" cy="481034"/>
            </a:xfrm>
            <a:prstGeom prst="roundRect">
              <a:avLst/>
            </a:prstGeom>
            <a:solidFill>
              <a:schemeClr val="accent4"/>
            </a:solidFill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914400">
                <a:defRPr/>
              </a:pPr>
              <a:r>
                <a:rPr lang="ru-RU" sz="1600" b="1" dirty="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СК - 3 </a:t>
              </a:r>
            </a:p>
          </p:txBody>
        </p:sp>
        <p:sp>
          <p:nvSpPr>
            <p:cNvPr id="62" name="Прямоугольник: скругленные углы 61">
              <a:extLst>
                <a:ext uri="{FF2B5EF4-FFF2-40B4-BE49-F238E27FC236}">
                  <a16:creationId xmlns:a16="http://schemas.microsoft.com/office/drawing/2014/main" id="{AD33A2C5-FF44-47BE-8BF2-39A03131CC73}"/>
                </a:ext>
              </a:extLst>
            </p:cNvPr>
            <p:cNvSpPr/>
            <p:nvPr/>
          </p:nvSpPr>
          <p:spPr>
            <a:xfrm>
              <a:off x="10425477" y="1864605"/>
              <a:ext cx="1080000" cy="396000"/>
            </a:xfrm>
            <a:prstGeom prst="round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914400">
                <a:defRPr/>
              </a:pPr>
              <a:r>
                <a:rPr lang="ru-RU" sz="1200" b="1" dirty="0">
                  <a:solidFill>
                    <a:prstClr val="black"/>
                  </a:solidFill>
                  <a:latin typeface="Arial Narrow" panose="020B0606020202030204" pitchFamily="34" charset="0"/>
                </a:rPr>
                <a:t>ЦТКА</a:t>
              </a:r>
            </a:p>
          </p:txBody>
        </p:sp>
        <p:sp>
          <p:nvSpPr>
            <p:cNvPr id="63" name="Прямоугольник: скругленные углы 62">
              <a:extLst>
                <a:ext uri="{FF2B5EF4-FFF2-40B4-BE49-F238E27FC236}">
                  <a16:creationId xmlns:a16="http://schemas.microsoft.com/office/drawing/2014/main" id="{67622859-850F-4A3B-9BA3-2827B982034A}"/>
                </a:ext>
              </a:extLst>
            </p:cNvPr>
            <p:cNvSpPr/>
            <p:nvPr/>
          </p:nvSpPr>
          <p:spPr>
            <a:xfrm>
              <a:off x="10425477" y="2359912"/>
              <a:ext cx="1080000" cy="376497"/>
            </a:xfrm>
            <a:prstGeom prst="round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rIns="0" rtlCol="0" anchor="ctr"/>
            <a:lstStyle/>
            <a:p>
              <a:pPr algn="ctr" defTabSz="914400">
                <a:defRPr/>
              </a:pPr>
              <a:r>
                <a:rPr lang="ru-RU" sz="1200" b="1" dirty="0" err="1">
                  <a:solidFill>
                    <a:prstClr val="black"/>
                  </a:solidFill>
                  <a:latin typeface="Arial Narrow" panose="020B0606020202030204" pitchFamily="34" charset="0"/>
                </a:rPr>
                <a:t>Асыл-Тулик</a:t>
              </a:r>
              <a:endParaRPr lang="ru-RU" sz="1200" b="1" dirty="0">
                <a:solidFill>
                  <a:prstClr val="black"/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66" name="Прямоугольник: скругленные углы 65">
              <a:extLst>
                <a:ext uri="{FF2B5EF4-FFF2-40B4-BE49-F238E27FC236}">
                  <a16:creationId xmlns:a16="http://schemas.microsoft.com/office/drawing/2014/main" id="{C9E8DCA1-4479-4DD1-8614-B4EDBAA6D451}"/>
                </a:ext>
              </a:extLst>
            </p:cNvPr>
            <p:cNvSpPr/>
            <p:nvPr/>
          </p:nvSpPr>
          <p:spPr>
            <a:xfrm>
              <a:off x="8496535" y="1164846"/>
              <a:ext cx="1655280" cy="481368"/>
            </a:xfrm>
            <a:prstGeom prst="roundRect">
              <a:avLst/>
            </a:prstGeom>
            <a:solidFill>
              <a:schemeClr val="bg2">
                <a:lumMod val="50000"/>
              </a:schemeClr>
            </a:solidFill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914400">
                <a:defRPr/>
              </a:pPr>
              <a:r>
                <a:rPr lang="ru-RU" sz="1600" b="1" dirty="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ОПХ – 6</a:t>
              </a:r>
            </a:p>
            <a:p>
              <a:pPr algn="ctr" defTabSz="914400">
                <a:defRPr/>
              </a:pPr>
              <a:r>
                <a:rPr lang="ru-RU" sz="1600" b="1" dirty="0" err="1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Агропарк</a:t>
              </a:r>
              <a:r>
                <a:rPr lang="ru-RU" sz="1600" b="1" dirty="0">
                  <a:solidFill>
                    <a:schemeClr val="bg1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 - 1 </a:t>
              </a:r>
            </a:p>
          </p:txBody>
        </p:sp>
        <p:sp>
          <p:nvSpPr>
            <p:cNvPr id="67" name="Прямоугольник 66">
              <a:extLst>
                <a:ext uri="{FF2B5EF4-FFF2-40B4-BE49-F238E27FC236}">
                  <a16:creationId xmlns:a16="http://schemas.microsoft.com/office/drawing/2014/main" id="{E121E8D0-73F2-4BE9-9A47-DD2C2B7ED0FC}"/>
                </a:ext>
              </a:extLst>
            </p:cNvPr>
            <p:cNvSpPr/>
            <p:nvPr/>
          </p:nvSpPr>
          <p:spPr>
            <a:xfrm>
              <a:off x="8496534" y="3832792"/>
              <a:ext cx="1655280" cy="360000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rIns="0" rtlCol="0" anchor="ctr"/>
            <a:lstStyle/>
            <a:p>
              <a:pPr algn="ctr" defTabSz="914400">
                <a:defRPr/>
              </a:pPr>
              <a:r>
                <a:rPr lang="ru-RU" sz="1200" b="1" dirty="0">
                  <a:solidFill>
                    <a:prstClr val="black"/>
                  </a:solidFill>
                  <a:latin typeface="Arial Narrow" panose="020B0606020202030204" pitchFamily="34" charset="0"/>
                </a:rPr>
                <a:t>Кондратовский ОПЛП</a:t>
              </a:r>
            </a:p>
          </p:txBody>
        </p:sp>
        <p:sp>
          <p:nvSpPr>
            <p:cNvPr id="68" name="Прямоугольник 75">
              <a:extLst>
                <a:ext uri="{FF2B5EF4-FFF2-40B4-BE49-F238E27FC236}">
                  <a16:creationId xmlns:a16="http://schemas.microsoft.com/office/drawing/2014/main" id="{22CD1643-A2D0-4FB1-A22E-5BB0498E60FD}"/>
                </a:ext>
              </a:extLst>
            </p:cNvPr>
            <p:cNvSpPr/>
            <p:nvPr/>
          </p:nvSpPr>
          <p:spPr>
            <a:xfrm>
              <a:off x="8486806" y="1856973"/>
              <a:ext cx="1655280" cy="396000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914400">
                <a:defRPr/>
              </a:pPr>
              <a:r>
                <a:rPr lang="ru-RU" sz="1200" b="1" dirty="0">
                  <a:solidFill>
                    <a:prstClr val="black"/>
                  </a:solidFill>
                  <a:latin typeface="Arial Narrow" panose="020B0606020202030204" pitchFamily="34" charset="0"/>
                </a:rPr>
                <a:t>ОПХ </a:t>
              </a:r>
              <a:r>
                <a:rPr lang="ru-RU" sz="1200" b="1" dirty="0" err="1">
                  <a:solidFill>
                    <a:prstClr val="black"/>
                  </a:solidFill>
                  <a:latin typeface="Arial Narrow" panose="020B0606020202030204" pitchFamily="34" charset="0"/>
                </a:rPr>
                <a:t>Меркенское</a:t>
              </a:r>
              <a:endParaRPr lang="ru-RU" sz="1200" b="1" dirty="0">
                <a:solidFill>
                  <a:prstClr val="black"/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69" name="Прямоугольник 76">
              <a:extLst>
                <a:ext uri="{FF2B5EF4-FFF2-40B4-BE49-F238E27FC236}">
                  <a16:creationId xmlns:a16="http://schemas.microsoft.com/office/drawing/2014/main" id="{8D163FCA-2E4B-446C-A37E-2E2A9DB9B9E1}"/>
                </a:ext>
              </a:extLst>
            </p:cNvPr>
            <p:cNvSpPr/>
            <p:nvPr/>
          </p:nvSpPr>
          <p:spPr>
            <a:xfrm>
              <a:off x="8486806" y="2375691"/>
              <a:ext cx="1655280" cy="360000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914400">
                <a:defRPr/>
              </a:pPr>
              <a:r>
                <a:rPr lang="kk-KZ" sz="1200" b="1" dirty="0">
                  <a:solidFill>
                    <a:prstClr val="black"/>
                  </a:solidFill>
                  <a:latin typeface="Arial Narrow" panose="020B0606020202030204" pitchFamily="34" charset="0"/>
                </a:rPr>
                <a:t>Қазақ тұлпары</a:t>
              </a:r>
              <a:endParaRPr lang="ru-RU" sz="1200" b="1" dirty="0">
                <a:solidFill>
                  <a:prstClr val="black"/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70" name="Прямоугольник 77">
              <a:extLst>
                <a:ext uri="{FF2B5EF4-FFF2-40B4-BE49-F238E27FC236}">
                  <a16:creationId xmlns:a16="http://schemas.microsoft.com/office/drawing/2014/main" id="{85B877A1-76FD-46B9-B214-BA49323E3F4C}"/>
                </a:ext>
              </a:extLst>
            </p:cNvPr>
            <p:cNvSpPr/>
            <p:nvPr/>
          </p:nvSpPr>
          <p:spPr>
            <a:xfrm>
              <a:off x="8496534" y="2858351"/>
              <a:ext cx="1655280" cy="360000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rIns="0" rtlCol="0" anchor="ctr"/>
            <a:lstStyle/>
            <a:p>
              <a:pPr algn="ctr" defTabSz="914400">
                <a:defRPr/>
              </a:pPr>
              <a:r>
                <a:rPr lang="ru-RU" sz="1200" b="1" dirty="0" err="1">
                  <a:solidFill>
                    <a:prstClr val="black"/>
                  </a:solidFill>
                  <a:latin typeface="Arial Narrow" panose="020B0606020202030204" pitchFamily="34" charset="0"/>
                </a:rPr>
                <a:t>Агропарк</a:t>
              </a:r>
              <a:r>
                <a:rPr lang="ru-RU" sz="1200" b="1" dirty="0">
                  <a:solidFill>
                    <a:prstClr val="black"/>
                  </a:solidFill>
                  <a:latin typeface="Arial Narrow" panose="020B0606020202030204" pitchFamily="34" charset="0"/>
                </a:rPr>
                <a:t> «</a:t>
              </a:r>
              <a:r>
                <a:rPr lang="ru-RU" sz="1200" b="1" dirty="0" err="1">
                  <a:solidFill>
                    <a:prstClr val="black"/>
                  </a:solidFill>
                  <a:latin typeface="Arial Narrow" panose="020B0606020202030204" pitchFamily="34" charset="0"/>
                </a:rPr>
                <a:t>Оңтүстік</a:t>
              </a:r>
              <a:r>
                <a:rPr lang="ru-RU" sz="1200" b="1" dirty="0">
                  <a:solidFill>
                    <a:prstClr val="black"/>
                  </a:solidFill>
                  <a:latin typeface="Arial Narrow" panose="020B0606020202030204" pitchFamily="34" charset="0"/>
                </a:rPr>
                <a:t>» </a:t>
              </a:r>
            </a:p>
          </p:txBody>
        </p:sp>
        <p:sp>
          <p:nvSpPr>
            <p:cNvPr id="71" name="Прямоугольник 78">
              <a:extLst>
                <a:ext uri="{FF2B5EF4-FFF2-40B4-BE49-F238E27FC236}">
                  <a16:creationId xmlns:a16="http://schemas.microsoft.com/office/drawing/2014/main" id="{B04F7C9C-59AA-473F-8239-3C482D1FA76A}"/>
                </a:ext>
              </a:extLst>
            </p:cNvPr>
            <p:cNvSpPr/>
            <p:nvPr/>
          </p:nvSpPr>
          <p:spPr>
            <a:xfrm>
              <a:off x="8496534" y="3344321"/>
              <a:ext cx="1655280" cy="360000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914400">
                <a:defRPr/>
              </a:pPr>
              <a:r>
                <a:rPr lang="ru-RU" sz="1200" b="1" dirty="0">
                  <a:solidFill>
                    <a:prstClr val="black"/>
                  </a:solidFill>
                  <a:latin typeface="Arial Narrow" panose="020B0606020202030204" pitchFamily="34" charset="0"/>
                </a:rPr>
                <a:t>ОПХ </a:t>
              </a:r>
              <a:r>
                <a:rPr lang="ru-RU" sz="1200" b="1" dirty="0" err="1">
                  <a:solidFill>
                    <a:prstClr val="black"/>
                  </a:solidFill>
                  <a:latin typeface="Arial Narrow" panose="020B0606020202030204" pitchFamily="34" charset="0"/>
                </a:rPr>
                <a:t>Карабау</a:t>
              </a:r>
              <a:endParaRPr lang="ru-RU" sz="1200" b="1" dirty="0">
                <a:solidFill>
                  <a:prstClr val="black"/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72" name="Прямоугольник 86">
              <a:extLst>
                <a:ext uri="{FF2B5EF4-FFF2-40B4-BE49-F238E27FC236}">
                  <a16:creationId xmlns:a16="http://schemas.microsoft.com/office/drawing/2014/main" id="{6E899524-4E68-499F-90C8-29C98CB7276A}"/>
                </a:ext>
              </a:extLst>
            </p:cNvPr>
            <p:cNvSpPr/>
            <p:nvPr/>
          </p:nvSpPr>
          <p:spPr>
            <a:xfrm>
              <a:off x="8496534" y="4297700"/>
              <a:ext cx="1655280" cy="360000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rIns="0" rtlCol="0" anchor="ctr"/>
            <a:lstStyle/>
            <a:p>
              <a:pPr algn="ctr" defTabSz="914400">
                <a:defRPr/>
              </a:pPr>
              <a:r>
                <a:rPr lang="ru-RU" sz="1200" b="1" dirty="0">
                  <a:solidFill>
                    <a:prstClr val="black"/>
                  </a:solidFill>
                  <a:latin typeface="Arial Narrow" panose="020B0606020202030204" pitchFamily="34" charset="0"/>
                </a:rPr>
                <a:t>ОПХ </a:t>
              </a:r>
              <a:r>
                <a:rPr lang="ru-RU" sz="1200" b="1" dirty="0" err="1">
                  <a:solidFill>
                    <a:prstClr val="black"/>
                  </a:solidFill>
                  <a:latin typeface="Arial Narrow" panose="020B0606020202030204" pitchFamily="34" charset="0"/>
                </a:rPr>
                <a:t>Тогускенский</a:t>
              </a:r>
              <a:endParaRPr lang="ru-RU" sz="1200" b="1" dirty="0">
                <a:solidFill>
                  <a:prstClr val="black"/>
                </a:solidFill>
                <a:latin typeface="Arial Narrow" panose="020B0606020202030204" pitchFamily="34" charset="0"/>
              </a:endParaRPr>
            </a:p>
          </p:txBody>
        </p:sp>
        <p:cxnSp>
          <p:nvCxnSpPr>
            <p:cNvPr id="73" name="Прямая со стрелкой 72">
              <a:extLst>
                <a:ext uri="{FF2B5EF4-FFF2-40B4-BE49-F238E27FC236}">
                  <a16:creationId xmlns:a16="http://schemas.microsoft.com/office/drawing/2014/main" id="{BB2FFEF3-2A7E-4297-B6CB-289B6E125522}"/>
                </a:ext>
              </a:extLst>
            </p:cNvPr>
            <p:cNvCxnSpPr>
              <a:cxnSpLocks/>
              <a:endCxn id="26" idx="0"/>
            </p:cNvCxnSpPr>
            <p:nvPr/>
          </p:nvCxnSpPr>
          <p:spPr>
            <a:xfrm flipH="1">
              <a:off x="1668139" y="723713"/>
              <a:ext cx="3418706" cy="467414"/>
            </a:xfrm>
            <a:prstGeom prst="straightConnector1">
              <a:avLst/>
            </a:prstGeom>
            <a:ln w="12700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cxnSp>
          <p:nvCxnSpPr>
            <p:cNvPr id="77" name="Прямая со стрелкой 76">
              <a:extLst>
                <a:ext uri="{FF2B5EF4-FFF2-40B4-BE49-F238E27FC236}">
                  <a16:creationId xmlns:a16="http://schemas.microsoft.com/office/drawing/2014/main" id="{DDA5686F-8976-4D79-9880-8018F943AECC}"/>
                </a:ext>
              </a:extLst>
            </p:cNvPr>
            <p:cNvCxnSpPr>
              <a:cxnSpLocks/>
              <a:endCxn id="61" idx="0"/>
            </p:cNvCxnSpPr>
            <p:nvPr/>
          </p:nvCxnSpPr>
          <p:spPr>
            <a:xfrm>
              <a:off x="7244500" y="727083"/>
              <a:ext cx="3720977" cy="456261"/>
            </a:xfrm>
            <a:prstGeom prst="straightConnector1">
              <a:avLst/>
            </a:prstGeom>
            <a:ln w="12700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sp>
          <p:nvSpPr>
            <p:cNvPr id="78" name="Прямоугольник: скругленные углы 77">
              <a:extLst>
                <a:ext uri="{FF2B5EF4-FFF2-40B4-BE49-F238E27FC236}">
                  <a16:creationId xmlns:a16="http://schemas.microsoft.com/office/drawing/2014/main" id="{E9AC8A8F-7238-4929-9A9F-38037B91976C}"/>
                </a:ext>
              </a:extLst>
            </p:cNvPr>
            <p:cNvSpPr/>
            <p:nvPr/>
          </p:nvSpPr>
          <p:spPr>
            <a:xfrm>
              <a:off x="6509099" y="5088490"/>
              <a:ext cx="1741631" cy="360000"/>
            </a:xfrm>
            <a:prstGeom prst="roundRect">
              <a:avLst/>
            </a:prstGeom>
            <a:solidFill>
              <a:schemeClr val="accent3">
                <a:lumMod val="40000"/>
                <a:lumOff val="60000"/>
              </a:schemeClr>
            </a:solidFill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914400">
                <a:defRPr/>
              </a:pPr>
              <a:r>
                <a:rPr lang="ru-RU" sz="1200" b="1" dirty="0">
                  <a:solidFill>
                    <a:prstClr val="black"/>
                  </a:solidFill>
                  <a:latin typeface="Arial Narrow" panose="020B0606020202030204" pitchFamily="34" charset="0"/>
                </a:rPr>
                <a:t>Павлодарская СХОС</a:t>
              </a:r>
            </a:p>
          </p:txBody>
        </p:sp>
        <p:sp>
          <p:nvSpPr>
            <p:cNvPr id="79" name="Прямоугольник: скругленные углы 78">
              <a:extLst>
                <a:ext uri="{FF2B5EF4-FFF2-40B4-BE49-F238E27FC236}">
                  <a16:creationId xmlns:a16="http://schemas.microsoft.com/office/drawing/2014/main" id="{E6B3D3F7-153C-4D61-9D9A-7AA8726230E5}"/>
                </a:ext>
              </a:extLst>
            </p:cNvPr>
            <p:cNvSpPr/>
            <p:nvPr/>
          </p:nvSpPr>
          <p:spPr>
            <a:xfrm>
              <a:off x="6509128" y="5982621"/>
              <a:ext cx="1741599" cy="327273"/>
            </a:xfrm>
            <a:prstGeom prst="roundRect">
              <a:avLst/>
            </a:prstGeom>
            <a:solidFill>
              <a:schemeClr val="accent3">
                <a:lumMod val="40000"/>
                <a:lumOff val="60000"/>
              </a:schemeClr>
            </a:solidFill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914400">
                <a:defRPr/>
              </a:pPr>
              <a:r>
                <a:rPr lang="ru-RU" sz="1200" b="1" dirty="0">
                  <a:solidFill>
                    <a:prstClr val="black"/>
                  </a:solidFill>
                  <a:latin typeface="Arial Narrow" panose="020B0606020202030204" pitchFamily="34" charset="0"/>
                </a:rPr>
                <a:t>Вост.-</a:t>
              </a:r>
              <a:r>
                <a:rPr lang="ru-RU" sz="1200" b="1" dirty="0" err="1">
                  <a:solidFill>
                    <a:prstClr val="black"/>
                  </a:solidFill>
                  <a:latin typeface="Arial Narrow" panose="020B0606020202030204" pitchFamily="34" charset="0"/>
                </a:rPr>
                <a:t>Каз</a:t>
              </a:r>
              <a:r>
                <a:rPr lang="ru-RU" sz="1200" b="1" dirty="0">
                  <a:solidFill>
                    <a:prstClr val="black"/>
                  </a:solidFill>
                  <a:latin typeface="Arial Narrow" panose="020B0606020202030204" pitchFamily="34" charset="0"/>
                </a:rPr>
                <a:t>. СХОС</a:t>
              </a:r>
            </a:p>
          </p:txBody>
        </p:sp>
        <p:sp>
          <p:nvSpPr>
            <p:cNvPr id="80" name="Прямоугольник: скругленные углы 79">
              <a:extLst>
                <a:ext uri="{FF2B5EF4-FFF2-40B4-BE49-F238E27FC236}">
                  <a16:creationId xmlns:a16="http://schemas.microsoft.com/office/drawing/2014/main" id="{F699EA95-7F14-43DE-82C6-ECBE0993BD42}"/>
                </a:ext>
              </a:extLst>
            </p:cNvPr>
            <p:cNvSpPr/>
            <p:nvPr/>
          </p:nvSpPr>
          <p:spPr>
            <a:xfrm>
              <a:off x="8496534" y="4762608"/>
              <a:ext cx="1655280" cy="360000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914400">
                <a:defRPr/>
              </a:pPr>
              <a:r>
                <a:rPr lang="ru-RU" sz="1200" b="1" dirty="0" err="1">
                  <a:solidFill>
                    <a:prstClr val="black"/>
                  </a:solidFill>
                  <a:latin typeface="Arial Narrow" panose="020B0606020202030204" pitchFamily="34" charset="0"/>
                </a:rPr>
                <a:t>Кокшетауское</a:t>
              </a:r>
              <a:r>
                <a:rPr lang="ru-RU" sz="1200" b="1" dirty="0">
                  <a:solidFill>
                    <a:prstClr val="black"/>
                  </a:solidFill>
                  <a:latin typeface="Arial Narrow" panose="020B0606020202030204" pitchFamily="34" charset="0"/>
                </a:rPr>
                <a:t> ОПХ</a:t>
              </a:r>
            </a:p>
          </p:txBody>
        </p:sp>
        <p:sp>
          <p:nvSpPr>
            <p:cNvPr id="81" name="Прямоугольник: скругленные углы 80">
              <a:extLst>
                <a:ext uri="{FF2B5EF4-FFF2-40B4-BE49-F238E27FC236}">
                  <a16:creationId xmlns:a16="http://schemas.microsoft.com/office/drawing/2014/main" id="{D8C5CB95-D913-4D54-BBEA-D2603C91EF6F}"/>
                </a:ext>
              </a:extLst>
            </p:cNvPr>
            <p:cNvSpPr/>
            <p:nvPr/>
          </p:nvSpPr>
          <p:spPr>
            <a:xfrm>
              <a:off x="6489617" y="4188795"/>
              <a:ext cx="1761112" cy="360000"/>
            </a:xfrm>
            <a:prstGeom prst="roundRect">
              <a:avLst/>
            </a:prstGeom>
            <a:solidFill>
              <a:schemeClr val="accent3">
                <a:lumMod val="40000"/>
                <a:lumOff val="60000"/>
              </a:schemeClr>
            </a:solidFill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914400">
                <a:defRPr/>
              </a:pPr>
              <a:r>
                <a:rPr lang="ru-RU" sz="1200" b="1" dirty="0">
                  <a:solidFill>
                    <a:prstClr val="black"/>
                  </a:solidFill>
                  <a:latin typeface="Arial Narrow" panose="020B0606020202030204" pitchFamily="34" charset="0"/>
                </a:rPr>
                <a:t>СХОС «Заречное»</a:t>
              </a:r>
            </a:p>
          </p:txBody>
        </p:sp>
        <p:sp>
          <p:nvSpPr>
            <p:cNvPr id="82" name="Прямоугольник: скругленные углы 81">
              <a:extLst>
                <a:ext uri="{FF2B5EF4-FFF2-40B4-BE49-F238E27FC236}">
                  <a16:creationId xmlns:a16="http://schemas.microsoft.com/office/drawing/2014/main" id="{0C768F29-D6B0-42A1-B7C9-A139615FC1A8}"/>
                </a:ext>
              </a:extLst>
            </p:cNvPr>
            <p:cNvSpPr/>
            <p:nvPr/>
          </p:nvSpPr>
          <p:spPr>
            <a:xfrm>
              <a:off x="4470280" y="3731419"/>
              <a:ext cx="1567180" cy="504000"/>
            </a:xfrm>
            <a:prstGeom prst="roundRect">
              <a:avLst/>
            </a:prstGeom>
            <a:solidFill>
              <a:schemeClr val="accent5">
                <a:lumMod val="40000"/>
                <a:lumOff val="60000"/>
              </a:schemeClr>
            </a:solidFill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914400">
                <a:defRPr/>
              </a:pPr>
              <a:r>
                <a:rPr lang="ru-RU" sz="1200" b="1" dirty="0" err="1">
                  <a:solidFill>
                    <a:prstClr val="black"/>
                  </a:solidFill>
                  <a:latin typeface="Arial Narrow" panose="020B0606020202030204" pitchFamily="34" charset="0"/>
                </a:rPr>
                <a:t>КазНИИ</a:t>
              </a:r>
              <a:r>
                <a:rPr lang="ru-RU" sz="1200" b="1" dirty="0">
                  <a:solidFill>
                    <a:prstClr val="black"/>
                  </a:solidFill>
                  <a:latin typeface="Arial Narrow" panose="020B0606020202030204" pitchFamily="34" charset="0"/>
                </a:rPr>
                <a:t> рисоводства</a:t>
              </a:r>
            </a:p>
          </p:txBody>
        </p:sp>
        <p:sp>
          <p:nvSpPr>
            <p:cNvPr id="83" name="Прямоугольник: скругленные углы 82">
              <a:extLst>
                <a:ext uri="{FF2B5EF4-FFF2-40B4-BE49-F238E27FC236}">
                  <a16:creationId xmlns:a16="http://schemas.microsoft.com/office/drawing/2014/main" id="{429610DE-0E73-4100-AD97-5BC66FC60E02}"/>
                </a:ext>
              </a:extLst>
            </p:cNvPr>
            <p:cNvSpPr/>
            <p:nvPr/>
          </p:nvSpPr>
          <p:spPr>
            <a:xfrm>
              <a:off x="10433538" y="2848541"/>
              <a:ext cx="1080000" cy="369810"/>
            </a:xfrm>
            <a:prstGeom prst="round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914400">
                <a:defRPr/>
              </a:pPr>
              <a:r>
                <a:rPr lang="ru-RU" sz="1200" b="1" dirty="0">
                  <a:solidFill>
                    <a:prstClr val="black"/>
                  </a:solidFill>
                  <a:latin typeface="Arial Narrow" panose="020B0606020202030204" pitchFamily="34" charset="0"/>
                </a:rPr>
                <a:t>АЦЭП</a:t>
              </a:r>
            </a:p>
          </p:txBody>
        </p:sp>
        <p:sp>
          <p:nvSpPr>
            <p:cNvPr id="84" name="Прямоугольник: скругленные углы 83">
              <a:extLst>
                <a:ext uri="{FF2B5EF4-FFF2-40B4-BE49-F238E27FC236}">
                  <a16:creationId xmlns:a16="http://schemas.microsoft.com/office/drawing/2014/main" id="{3C0087C3-7F3F-45CE-A3D5-D9F30A8831BE}"/>
                </a:ext>
              </a:extLst>
            </p:cNvPr>
            <p:cNvSpPr/>
            <p:nvPr/>
          </p:nvSpPr>
          <p:spPr>
            <a:xfrm>
              <a:off x="6509100" y="6361890"/>
              <a:ext cx="1741630" cy="379476"/>
            </a:xfrm>
            <a:prstGeom prst="roundRect">
              <a:avLst/>
            </a:prstGeom>
            <a:solidFill>
              <a:schemeClr val="accent3">
                <a:lumMod val="40000"/>
                <a:lumOff val="60000"/>
              </a:schemeClr>
            </a:solidFill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914400">
                <a:defRPr/>
              </a:pPr>
              <a:r>
                <a:rPr lang="ru-RU" sz="1200" b="1" dirty="0">
                  <a:solidFill>
                    <a:prstClr val="black"/>
                  </a:solidFill>
                  <a:latin typeface="Arial Narrow" panose="020B0606020202030204" pitchFamily="34" charset="0"/>
                </a:rPr>
                <a:t>*СХОС хлопководства 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B9909C2A-0B16-4956-9CE1-DE7E833CF16D}"/>
                </a:ext>
              </a:extLst>
            </p:cNvPr>
            <p:cNvSpPr txBox="1"/>
            <p:nvPr/>
          </p:nvSpPr>
          <p:spPr>
            <a:xfrm>
              <a:off x="8819084" y="6322897"/>
              <a:ext cx="286328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ru-RU" sz="1400" b="1" dirty="0">
                  <a:latin typeface="Georgia" panose="02040502050405020303" pitchFamily="18" charset="0"/>
                </a:rPr>
                <a:t>Всего 75, в т.ч. 35 филиалов</a:t>
              </a:r>
            </a:p>
          </p:txBody>
        </p:sp>
        <p:cxnSp>
          <p:nvCxnSpPr>
            <p:cNvPr id="87" name="Прямая со стрелкой 86">
              <a:extLst>
                <a:ext uri="{FF2B5EF4-FFF2-40B4-BE49-F238E27FC236}">
                  <a16:creationId xmlns:a16="http://schemas.microsoft.com/office/drawing/2014/main" id="{069A4331-3FAC-4C67-B06E-ECEC2276D4D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784060" y="830061"/>
              <a:ext cx="1302787" cy="348787"/>
            </a:xfrm>
            <a:prstGeom prst="straightConnector1">
              <a:avLst/>
            </a:prstGeom>
            <a:ln w="12700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cxnSp>
          <p:nvCxnSpPr>
            <p:cNvPr id="11" name="Прямая со стрелкой 10">
              <a:extLst>
                <a:ext uri="{FF2B5EF4-FFF2-40B4-BE49-F238E27FC236}">
                  <a16:creationId xmlns:a16="http://schemas.microsoft.com/office/drawing/2014/main" id="{66A14EC7-5722-471C-82C6-DB745C097D83}"/>
                </a:ext>
              </a:extLst>
            </p:cNvPr>
            <p:cNvCxnSpPr>
              <a:cxnSpLocks/>
              <a:stCxn id="26" idx="2"/>
              <a:endCxn id="27" idx="0"/>
            </p:cNvCxnSpPr>
            <p:nvPr/>
          </p:nvCxnSpPr>
          <p:spPr>
            <a:xfrm flipH="1">
              <a:off x="1664211" y="1667002"/>
              <a:ext cx="3928" cy="167205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Прямая со стрелкой 87">
              <a:extLst>
                <a:ext uri="{FF2B5EF4-FFF2-40B4-BE49-F238E27FC236}">
                  <a16:creationId xmlns:a16="http://schemas.microsoft.com/office/drawing/2014/main" id="{A05562EA-2060-4263-8E2D-4AD709B647F2}"/>
                </a:ext>
              </a:extLst>
            </p:cNvPr>
            <p:cNvCxnSpPr/>
            <p:nvPr/>
          </p:nvCxnSpPr>
          <p:spPr>
            <a:xfrm flipH="1">
              <a:off x="9276848" y="1664355"/>
              <a:ext cx="3928" cy="197019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Прямая со стрелкой 94">
              <a:extLst>
                <a:ext uri="{FF2B5EF4-FFF2-40B4-BE49-F238E27FC236}">
                  <a16:creationId xmlns:a16="http://schemas.microsoft.com/office/drawing/2014/main" id="{51AB1FA3-705D-4806-89FE-97121CD66066}"/>
                </a:ext>
              </a:extLst>
            </p:cNvPr>
            <p:cNvCxnSpPr/>
            <p:nvPr/>
          </p:nvCxnSpPr>
          <p:spPr>
            <a:xfrm flipH="1">
              <a:off x="7337504" y="1664089"/>
              <a:ext cx="3928" cy="197019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Прямая со стрелкой 95">
              <a:extLst>
                <a:ext uri="{FF2B5EF4-FFF2-40B4-BE49-F238E27FC236}">
                  <a16:creationId xmlns:a16="http://schemas.microsoft.com/office/drawing/2014/main" id="{66AD07F0-86F3-4F78-8D68-FB05421CE308}"/>
                </a:ext>
              </a:extLst>
            </p:cNvPr>
            <p:cNvCxnSpPr/>
            <p:nvPr/>
          </p:nvCxnSpPr>
          <p:spPr>
            <a:xfrm flipH="1">
              <a:off x="5022761" y="1649124"/>
              <a:ext cx="3928" cy="179108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Прямая со стрелкой 96">
              <a:extLst>
                <a:ext uri="{FF2B5EF4-FFF2-40B4-BE49-F238E27FC236}">
                  <a16:creationId xmlns:a16="http://schemas.microsoft.com/office/drawing/2014/main" id="{F64FF9A2-2A74-4523-A3CE-3ACC18A98B2D}"/>
                </a:ext>
              </a:extLst>
            </p:cNvPr>
            <p:cNvCxnSpPr/>
            <p:nvPr/>
          </p:nvCxnSpPr>
          <p:spPr>
            <a:xfrm flipH="1">
              <a:off x="3884619" y="1658641"/>
              <a:ext cx="3928" cy="179108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Прямая со стрелкой 99">
              <a:extLst>
                <a:ext uri="{FF2B5EF4-FFF2-40B4-BE49-F238E27FC236}">
                  <a16:creationId xmlns:a16="http://schemas.microsoft.com/office/drawing/2014/main" id="{44E3306B-E337-4FE7-BF67-C459587F1918}"/>
                </a:ext>
              </a:extLst>
            </p:cNvPr>
            <p:cNvCxnSpPr>
              <a:cxnSpLocks/>
              <a:endCxn id="20" idx="3"/>
            </p:cNvCxnSpPr>
            <p:nvPr/>
          </p:nvCxnSpPr>
          <p:spPr>
            <a:xfrm flipH="1" flipV="1">
              <a:off x="7258472" y="824473"/>
              <a:ext cx="2018378" cy="320918"/>
            </a:xfrm>
            <a:prstGeom prst="straightConnector1">
              <a:avLst/>
            </a:prstGeom>
            <a:ln w="12700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cxnSp>
          <p:nvCxnSpPr>
            <p:cNvPr id="110" name="Прямая со стрелкой 109">
              <a:extLst>
                <a:ext uri="{FF2B5EF4-FFF2-40B4-BE49-F238E27FC236}">
                  <a16:creationId xmlns:a16="http://schemas.microsoft.com/office/drawing/2014/main" id="{F85B7BB1-8C52-4ED5-BD7C-3C91676A264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269416" y="843244"/>
              <a:ext cx="531502" cy="320918"/>
            </a:xfrm>
            <a:prstGeom prst="straightConnector1">
              <a:avLst/>
            </a:prstGeom>
            <a:ln w="12700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cxnSp>
          <p:nvCxnSpPr>
            <p:cNvPr id="111" name="Прямая со стрелкой 110">
              <a:extLst>
                <a:ext uri="{FF2B5EF4-FFF2-40B4-BE49-F238E27FC236}">
                  <a16:creationId xmlns:a16="http://schemas.microsoft.com/office/drawing/2014/main" id="{6037DAA6-4F0A-47C4-B321-479313B6B474}"/>
                </a:ext>
              </a:extLst>
            </p:cNvPr>
            <p:cNvCxnSpPr/>
            <p:nvPr/>
          </p:nvCxnSpPr>
          <p:spPr>
            <a:xfrm flipH="1">
              <a:off x="10969610" y="1659495"/>
              <a:ext cx="3928" cy="197019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4" name="Номер слайда 13">
            <a:extLst>
              <a:ext uri="{FF2B5EF4-FFF2-40B4-BE49-F238E27FC236}">
                <a16:creationId xmlns:a16="http://schemas.microsoft.com/office/drawing/2014/main" id="{F60E9283-5D74-4D97-862A-D34E5DE33633}"/>
              </a:ext>
            </a:extLst>
          </p:cNvPr>
          <p:cNvSpPr txBox="1">
            <a:spLocks/>
          </p:cNvSpPr>
          <p:nvPr/>
        </p:nvSpPr>
        <p:spPr>
          <a:xfrm>
            <a:off x="11493160" y="6315539"/>
            <a:ext cx="383747" cy="365125"/>
          </a:xfrm>
        </p:spPr>
        <p:txBody>
          <a:bodyPr/>
          <a:lstStyle>
            <a:defPPr>
              <a:defRPr lang="x-non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95DE3468-CEDC-4B51-A5C5-834CE232725E}" type="slidenum">
              <a:rPr lang="ru-RU" sz="1000">
                <a:latin typeface="Arial" panose="020B0604020202020204" pitchFamily="34" charset="0"/>
                <a:cs typeface="Arial" panose="020B0604020202020204" pitchFamily="34" charset="0"/>
              </a:rPr>
              <a:pPr algn="r"/>
              <a:t>4</a:t>
            </a:fld>
            <a:endParaRPr lang="ru-RU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10149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06A6B63-8CBD-40BA-979D-01FD9FE18C52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4300" y="107630"/>
            <a:ext cx="1780798" cy="843539"/>
          </a:xfrm>
          <a:prstGeom prst="rect">
            <a:avLst/>
          </a:prstGeom>
        </p:spPr>
      </p:pic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3591E88B-093F-45E8-BB64-7422EC206BC7}"/>
              </a:ext>
            </a:extLst>
          </p:cNvPr>
          <p:cNvSpPr/>
          <p:nvPr/>
        </p:nvSpPr>
        <p:spPr>
          <a:xfrm>
            <a:off x="2741902" y="241325"/>
            <a:ext cx="634896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279740"/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КАДРОВЫЙ ПОТЕНЦИАЛ ГРУППЫ НАНОЦ</a:t>
            </a:r>
            <a:endParaRPr lang="x-none" sz="2000" b="1" dirty="0">
              <a:solidFill>
                <a:schemeClr val="tx2">
                  <a:lumMod val="75000"/>
                </a:schemeClr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3835B999-AB67-4D7C-84D0-A18B163807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693416"/>
              </p:ext>
            </p:extLst>
          </p:nvPr>
        </p:nvGraphicFramePr>
        <p:xfrm>
          <a:off x="1477107" y="951169"/>
          <a:ext cx="9017389" cy="359518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22030">
                  <a:extLst>
                    <a:ext uri="{9D8B030D-6E8A-4147-A177-3AD203B41FA5}">
                      <a16:colId xmlns:a16="http://schemas.microsoft.com/office/drawing/2014/main" val="423683597"/>
                    </a:ext>
                  </a:extLst>
                </a:gridCol>
                <a:gridCol w="2039120">
                  <a:extLst>
                    <a:ext uri="{9D8B030D-6E8A-4147-A177-3AD203B41FA5}">
                      <a16:colId xmlns:a16="http://schemas.microsoft.com/office/drawing/2014/main" val="1972316367"/>
                    </a:ext>
                  </a:extLst>
                </a:gridCol>
                <a:gridCol w="1515802">
                  <a:extLst>
                    <a:ext uri="{9D8B030D-6E8A-4147-A177-3AD203B41FA5}">
                      <a16:colId xmlns:a16="http://schemas.microsoft.com/office/drawing/2014/main" val="2286797873"/>
                    </a:ext>
                  </a:extLst>
                </a:gridCol>
                <a:gridCol w="1728950">
                  <a:extLst>
                    <a:ext uri="{9D8B030D-6E8A-4147-A177-3AD203B41FA5}">
                      <a16:colId xmlns:a16="http://schemas.microsoft.com/office/drawing/2014/main" val="4201425364"/>
                    </a:ext>
                  </a:extLst>
                </a:gridCol>
                <a:gridCol w="1523596">
                  <a:extLst>
                    <a:ext uri="{9D8B030D-6E8A-4147-A177-3AD203B41FA5}">
                      <a16:colId xmlns:a16="http://schemas.microsoft.com/office/drawing/2014/main" val="2068887506"/>
                    </a:ext>
                  </a:extLst>
                </a:gridCol>
                <a:gridCol w="1787891">
                  <a:extLst>
                    <a:ext uri="{9D8B030D-6E8A-4147-A177-3AD203B41FA5}">
                      <a16:colId xmlns:a16="http://schemas.microsoft.com/office/drawing/2014/main" val="831320437"/>
                    </a:ext>
                  </a:extLst>
                </a:gridCol>
              </a:tblGrid>
              <a:tr h="101959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6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№</a:t>
                      </a:r>
                      <a:endParaRPr lang="x-none" sz="16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6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 организации</a:t>
                      </a:r>
                      <a:endParaRPr lang="x-none" sz="16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6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Количество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kk-KZ" sz="16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6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Штатная численность</a:t>
                      </a:r>
                      <a:endParaRPr lang="x-none" sz="16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7386496"/>
                  </a:ext>
                </a:extLst>
              </a:tr>
              <a:tr h="124526">
                <a:tc v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x-non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6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 оптимизации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kk-KZ" sz="16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6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После оптимизации</a:t>
                      </a:r>
                      <a:endParaRPr lang="x-none" sz="16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6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 оптимизации</a:t>
                      </a:r>
                      <a:endParaRPr lang="x-none" sz="16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6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После оптимизации</a:t>
                      </a:r>
                      <a:endParaRPr lang="x-none" sz="16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019225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6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x-none" sz="16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Центральный аппарат НАНОЦ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x-none" sz="16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x-none" sz="16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50</a:t>
                      </a:r>
                      <a:endParaRPr lang="x-none" sz="16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50</a:t>
                      </a:r>
                      <a:endParaRPr lang="x-none" sz="16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308924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6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x-none" sz="16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6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ВУЗы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6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6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x-none" sz="16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6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5 094</a:t>
                      </a:r>
                      <a:endParaRPr lang="x-none" sz="16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6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</a:t>
                      </a:r>
                      <a:r>
                        <a:rPr lang="en-US" sz="16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367</a:t>
                      </a:r>
                      <a:endParaRPr lang="x-none" sz="16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372088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6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x-none" sz="16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6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НИИ и НПЦ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6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6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</a:t>
                      </a:r>
                      <a:endParaRPr lang="x-none" sz="16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6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2 904</a:t>
                      </a:r>
                      <a:endParaRPr lang="x-none" sz="16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6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2 6</a:t>
                      </a:r>
                      <a:r>
                        <a:rPr lang="en-US" sz="16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</a:t>
                      </a:r>
                      <a:endParaRPr lang="x-none" sz="16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107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6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x-none" sz="16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6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Сервисные компании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6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x-none" sz="16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6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x-none" sz="16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6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91</a:t>
                      </a:r>
                      <a:endParaRPr lang="x-none" sz="16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85</a:t>
                      </a:r>
                      <a:endParaRPr lang="x-none" sz="16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25429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x-none" sz="16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6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СХОС и ОПХ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6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6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</a:t>
                      </a:r>
                      <a:endParaRPr lang="x-none" sz="16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6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2 260</a:t>
                      </a:r>
                      <a:endParaRPr lang="x-none" sz="16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6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</a:t>
                      </a:r>
                      <a:r>
                        <a:rPr lang="en-US" sz="16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417</a:t>
                      </a:r>
                      <a:endParaRPr lang="x-none" sz="16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998538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6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x-none" sz="16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6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Итого</a:t>
                      </a:r>
                      <a:endParaRPr lang="ru-RU" sz="1600" b="1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6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</a:t>
                      </a:r>
                      <a:endParaRPr lang="x-none" sz="16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6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</a:t>
                      </a:r>
                      <a:endParaRPr lang="x-none" sz="16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6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10 399</a:t>
                      </a:r>
                      <a:endParaRPr lang="x-none" sz="16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6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10 555</a:t>
                      </a:r>
                      <a:endParaRPr lang="x-none" sz="16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4451297"/>
                  </a:ext>
                </a:extLst>
              </a:tr>
            </a:tbl>
          </a:graphicData>
        </a:graphic>
      </p:graphicFrame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35015A4-A50F-4C88-B627-6EFA60CE4345}"/>
              </a:ext>
            </a:extLst>
          </p:cNvPr>
          <p:cNvSpPr/>
          <p:nvPr/>
        </p:nvSpPr>
        <p:spPr>
          <a:xfrm>
            <a:off x="1676397" y="4706097"/>
            <a:ext cx="4309404" cy="1815882"/>
          </a:xfrm>
          <a:prstGeom prst="rect">
            <a:avLst/>
          </a:prstGeom>
          <a:ln>
            <a:solidFill>
              <a:schemeClr val="accent1"/>
            </a:solidFill>
            <a:prstDash val="dash"/>
          </a:ln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Всего в системе НАНОЦ научных сотрудников порядка 5 359, из них 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1 846 сотрудников имеют научную степень: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707 кандидатов наук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231 доктора наук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139 докторов 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PhD </a:t>
            </a:r>
            <a:endParaRPr lang="ru-RU" sz="16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769 магистров наук</a:t>
            </a:r>
            <a:endParaRPr lang="x-none" sz="16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A48D047F-A9D5-4327-9A41-F01E94D3B0AB}"/>
              </a:ext>
            </a:extLst>
          </p:cNvPr>
          <p:cNvSpPr/>
          <p:nvPr/>
        </p:nvSpPr>
        <p:spPr>
          <a:xfrm>
            <a:off x="6325139" y="4706097"/>
            <a:ext cx="3915996" cy="1323439"/>
          </a:xfrm>
          <a:prstGeom prst="rect">
            <a:avLst/>
          </a:prstGeom>
          <a:ln>
            <a:solidFill>
              <a:schemeClr val="accent1"/>
            </a:solidFill>
            <a:prstDash val="dash"/>
          </a:ln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 3 аграрных ВУЗах ведется подготовка 26 203 кадров: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23 745 бакалавров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2 106 магистрантов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352 докторанта 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PhD</a:t>
            </a:r>
            <a:endParaRPr lang="x-none" sz="16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Номер слайда 13">
            <a:extLst>
              <a:ext uri="{FF2B5EF4-FFF2-40B4-BE49-F238E27FC236}">
                <a16:creationId xmlns:a16="http://schemas.microsoft.com/office/drawing/2014/main" id="{790C19A5-A146-4415-884F-A08B1DEC9D97}"/>
              </a:ext>
            </a:extLst>
          </p:cNvPr>
          <p:cNvSpPr txBox="1">
            <a:spLocks/>
          </p:cNvSpPr>
          <p:nvPr/>
        </p:nvSpPr>
        <p:spPr>
          <a:xfrm>
            <a:off x="11493160" y="6315539"/>
            <a:ext cx="383747" cy="365125"/>
          </a:xfrm>
        </p:spPr>
        <p:txBody>
          <a:bodyPr/>
          <a:lstStyle>
            <a:defPPr>
              <a:defRPr lang="x-non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95DE3468-CEDC-4B51-A5C5-834CE232725E}" type="slidenum">
              <a:rPr lang="ru-RU" sz="1000">
                <a:latin typeface="Arial" panose="020B0604020202020204" pitchFamily="34" charset="0"/>
                <a:cs typeface="Arial" panose="020B0604020202020204" pitchFamily="34" charset="0"/>
              </a:rPr>
              <a:pPr algn="r"/>
              <a:t>5</a:t>
            </a:fld>
            <a:endParaRPr lang="ru-RU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6732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D6FF30A8-5AA3-420F-B6C5-1ED1A0384338}"/>
              </a:ext>
            </a:extLst>
          </p:cNvPr>
          <p:cNvSpPr txBox="1"/>
          <p:nvPr/>
        </p:nvSpPr>
        <p:spPr>
          <a:xfrm>
            <a:off x="1384778" y="2681388"/>
            <a:ext cx="4634175" cy="1871424"/>
          </a:xfrm>
          <a:prstGeom prst="roundRect">
            <a:avLst>
              <a:gd name="adj" fmla="val 9068"/>
            </a:avLst>
          </a:prstGeom>
          <a:ln w="190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kk-KZ" sz="1050" b="1" u="sng" dirty="0">
                <a:latin typeface="Arial Narrow" panose="020B0606020202030204" pitchFamily="34" charset="0"/>
              </a:rPr>
              <a:t>В области животноводства:</a:t>
            </a:r>
            <a:endParaRPr lang="ru-RU" sz="1050" b="1" u="sng" dirty="0">
              <a:latin typeface="Arial Narrow" panose="020B0606020202030204" pitchFamily="34" charset="0"/>
            </a:endParaRPr>
          </a:p>
          <a:p>
            <a:pPr indent="179388" algn="just"/>
            <a:r>
              <a:rPr lang="ru-RU" sz="1050" dirty="0">
                <a:latin typeface="Arial Narrow" panose="020B0606020202030204" pitchFamily="34" charset="0"/>
                <a:ea typeface="Calibri" panose="020F0502020204030204" pitchFamily="34" charset="0"/>
              </a:rPr>
              <a:t>В отрасли </a:t>
            </a:r>
            <a:r>
              <a:rPr lang="ru-RU" sz="1050" b="1" i="1" dirty="0">
                <a:latin typeface="Arial Narrow" panose="020B0606020202030204" pitchFamily="34" charset="0"/>
                <a:ea typeface="Calibri" panose="020F0502020204030204" pitchFamily="34" charset="0"/>
              </a:rPr>
              <a:t>мясного скотоводства</a:t>
            </a:r>
            <a:r>
              <a:rPr lang="ru-RU" sz="1050" dirty="0">
                <a:latin typeface="Arial Narrow" panose="020B0606020202030204" pitchFamily="34" charset="0"/>
                <a:ea typeface="Calibri" panose="020F0502020204030204" pitchFamily="34" charset="0"/>
              </a:rPr>
              <a:t> осуществлена оценка племенной ценности, установлена генеалогическая структура стад</a:t>
            </a:r>
          </a:p>
          <a:p>
            <a:pPr indent="179388" algn="just"/>
            <a:r>
              <a:rPr lang="ru-RU" sz="1050" dirty="0">
                <a:latin typeface="Arial Narrow" panose="020B0606020202030204" pitchFamily="34" charset="0"/>
              </a:rPr>
              <a:t>В</a:t>
            </a:r>
            <a:r>
              <a:rPr lang="ru-RU" sz="1050" b="1" dirty="0">
                <a:latin typeface="Arial Narrow" panose="020B0606020202030204" pitchFamily="34" charset="0"/>
              </a:rPr>
              <a:t> отрасли </a:t>
            </a:r>
            <a:r>
              <a:rPr lang="ru-RU" sz="1050" b="1" i="1" dirty="0">
                <a:latin typeface="Arial Narrow" panose="020B0606020202030204" pitchFamily="34" charset="0"/>
              </a:rPr>
              <a:t>молочного скотоводства</a:t>
            </a:r>
            <a:r>
              <a:rPr lang="ru-RU" sz="1050" b="1" dirty="0">
                <a:latin typeface="Arial Narrow" panose="020B0606020202030204" pitchFamily="34" charset="0"/>
              </a:rPr>
              <a:t> </a:t>
            </a:r>
            <a:r>
              <a:rPr lang="ru-RU" sz="1050" dirty="0">
                <a:latin typeface="Arial Narrow" panose="020B0606020202030204" pitchFamily="34" charset="0"/>
              </a:rPr>
              <a:t>разработана «Селекционная программа по управлению племенными ресурсами молочного скота в масштабах всей республики»</a:t>
            </a:r>
          </a:p>
          <a:p>
            <a:pPr indent="179388" algn="just"/>
            <a:r>
              <a:rPr lang="ru-RU" sz="1050" b="1" dirty="0">
                <a:latin typeface="Arial Narrow" panose="020B0606020202030204" pitchFamily="34" charset="0"/>
                <a:ea typeface="Calibri" panose="020F0502020204030204" pitchFamily="34" charset="0"/>
              </a:rPr>
              <a:t>В отрасли </a:t>
            </a:r>
            <a:r>
              <a:rPr lang="ru-RU" sz="1050" b="1" i="1" dirty="0">
                <a:latin typeface="Arial Narrow" panose="020B0606020202030204" pitchFamily="34" charset="0"/>
                <a:ea typeface="Calibri" panose="020F0502020204030204" pitchFamily="34" charset="0"/>
              </a:rPr>
              <a:t>овцеводства</a:t>
            </a:r>
            <a:r>
              <a:rPr lang="ru-RU" sz="1050" dirty="0">
                <a:latin typeface="Arial Narrow" panose="020B0606020202030204" pitchFamily="34" charset="0"/>
                <a:ea typeface="Calibri" panose="020F0502020204030204" pitchFamily="34" charset="0"/>
              </a:rPr>
              <a:t> разработана система генотипирования перспективных тонкорунных, мясо-сальных и смушковых</a:t>
            </a:r>
          </a:p>
          <a:p>
            <a:pPr indent="179388" algn="just"/>
            <a:r>
              <a:rPr lang="ru-RU" sz="1050" b="1" dirty="0">
                <a:latin typeface="Arial Narrow" panose="020B0606020202030204" pitchFamily="34" charset="0"/>
                <a:ea typeface="Calibri" panose="020F0502020204030204" pitchFamily="34" charset="0"/>
              </a:rPr>
              <a:t>В отрасли </a:t>
            </a:r>
            <a:r>
              <a:rPr lang="ru-RU" sz="1050" b="1" i="1" dirty="0">
                <a:latin typeface="Arial Narrow" panose="020B0606020202030204" pitchFamily="34" charset="0"/>
                <a:ea typeface="Calibri" panose="020F0502020204030204" pitchFamily="34" charset="0"/>
              </a:rPr>
              <a:t>коневодства</a:t>
            </a:r>
            <a:r>
              <a:rPr lang="ru-RU" sz="1050" i="1" dirty="0">
                <a:latin typeface="Arial Narrow" panose="020B0606020202030204" pitchFamily="34" charset="0"/>
                <a:ea typeface="Calibri" panose="020F0502020204030204" pitchFamily="34" charset="0"/>
              </a:rPr>
              <a:t> </a:t>
            </a:r>
            <a:r>
              <a:rPr lang="ru-RU" sz="1050" dirty="0">
                <a:latin typeface="Arial Narrow" panose="020B0606020202030204" pitchFamily="34" charset="0"/>
                <a:ea typeface="Calibri" panose="020F0502020204030204" pitchFamily="34" charset="0"/>
              </a:rPr>
              <a:t>созданы </a:t>
            </a:r>
            <a:r>
              <a:rPr lang="ru-RU" sz="1050" dirty="0" err="1">
                <a:latin typeface="Arial Narrow" panose="020B0606020202030204" pitchFamily="34" charset="0"/>
                <a:ea typeface="Calibri" panose="020F0502020204030204" pitchFamily="34" charset="0"/>
              </a:rPr>
              <a:t>жангалинский</a:t>
            </a:r>
            <a:r>
              <a:rPr lang="ru-RU" sz="1050" dirty="0">
                <a:latin typeface="Arial Narrow" panose="020B0606020202030204" pitchFamily="34" charset="0"/>
                <a:ea typeface="Calibri" panose="020F0502020204030204" pitchFamily="34" charset="0"/>
              </a:rPr>
              <a:t> заводской тип лошадей </a:t>
            </a:r>
            <a:r>
              <a:rPr lang="ru-RU" sz="1050" dirty="0" err="1">
                <a:latin typeface="Arial Narrow" panose="020B0606020202030204" pitchFamily="34" charset="0"/>
                <a:ea typeface="Calibri" panose="020F0502020204030204" pitchFamily="34" charset="0"/>
              </a:rPr>
              <a:t>кушумской</a:t>
            </a:r>
            <a:r>
              <a:rPr lang="ru-RU" sz="1050" dirty="0">
                <a:latin typeface="Arial Narrow" panose="020B0606020202030204" pitchFamily="34" charset="0"/>
                <a:ea typeface="Calibri" panose="020F0502020204030204" pitchFamily="34" charset="0"/>
              </a:rPr>
              <a:t> породы.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EE9A78E-40CD-4A9E-A4BE-26AA7A896295}"/>
              </a:ext>
            </a:extLst>
          </p:cNvPr>
          <p:cNvSpPr txBox="1"/>
          <p:nvPr/>
        </p:nvSpPr>
        <p:spPr>
          <a:xfrm>
            <a:off x="1384779" y="989914"/>
            <a:ext cx="4634175" cy="1606406"/>
          </a:xfrm>
          <a:prstGeom prst="roundRect">
            <a:avLst>
              <a:gd name="adj" fmla="val 7925"/>
            </a:avLst>
          </a:prstGeom>
          <a:ln w="190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050" b="1" u="sng" dirty="0">
                <a:latin typeface="Arial Narrow" panose="020B0606020202030204" pitchFamily="34" charset="0"/>
              </a:rPr>
              <a:t>В области растениеводства:</a:t>
            </a:r>
          </a:p>
          <a:p>
            <a:pPr indent="179388" algn="just"/>
            <a:r>
              <a:rPr lang="ru-RU" sz="1050" dirty="0">
                <a:latin typeface="Arial Narrow" panose="020B0606020202030204" pitchFamily="34" charset="0"/>
              </a:rPr>
              <a:t>Созданы и переданы на ГСИ 173 сорта и гибрида с/х культур: зерновые - 67, зерно-бобовые - 7, масличные - 19, технические - 4, овощные культуры и картофель - 35, плодово- ягодные культуры и виноград - 15, кормовые - 26. </a:t>
            </a:r>
          </a:p>
          <a:p>
            <a:pPr indent="179388" algn="just"/>
            <a:r>
              <a:rPr lang="ru-RU" sz="1050" dirty="0">
                <a:latin typeface="Arial Narrow" panose="020B0606020202030204" pitchFamily="34" charset="0"/>
              </a:rPr>
              <a:t>Организовано первичное семеноводство и размножение более 240 новых перспективных сортов с/х культур на площади более 4,6 тыс. га. </a:t>
            </a:r>
            <a:endParaRPr lang="x-none" sz="1050" dirty="0">
              <a:latin typeface="Arial Narrow" panose="020B0606020202030204" pitchFamily="34" charset="0"/>
            </a:endParaRPr>
          </a:p>
          <a:p>
            <a:pPr indent="179388" algn="just"/>
            <a:r>
              <a:rPr lang="ru-RU" sz="1050" dirty="0">
                <a:latin typeface="Arial Narrow" panose="020B0606020202030204" pitchFamily="34" charset="0"/>
              </a:rPr>
              <a:t>Проведены производственные испытания высокопродуктивных, устойчивых к абиотическим и биотическим факторам среды сортов и линий с/х культур в 105 бизнес-структурах РК на площади 83, 2 тыс. га.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80570A3-3500-47CE-877C-56115B17DCC8}"/>
              </a:ext>
            </a:extLst>
          </p:cNvPr>
          <p:cNvSpPr txBox="1"/>
          <p:nvPr/>
        </p:nvSpPr>
        <p:spPr>
          <a:xfrm>
            <a:off x="1384778" y="5633189"/>
            <a:ext cx="4634175" cy="996017"/>
          </a:xfrm>
          <a:prstGeom prst="roundRect">
            <a:avLst/>
          </a:prstGeom>
          <a:ln w="190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050" b="1" u="sng" dirty="0">
                <a:latin typeface="Arial Narrow" panose="020B0606020202030204" pitchFamily="34" charset="0"/>
              </a:rPr>
              <a:t>В области водного хозяйства:</a:t>
            </a:r>
          </a:p>
          <a:p>
            <a:pPr algn="just"/>
            <a:r>
              <a:rPr lang="ru-RU" sz="1050" dirty="0">
                <a:latin typeface="Arial Narrow" panose="020B0606020202030204" pitchFamily="34" charset="0"/>
                <a:ea typeface="Calibri" panose="020F0502020204030204" pitchFamily="34" charset="0"/>
              </a:rPr>
              <a:t>Разработаны 27 технологий, 23 рекомендации, 4 методики, 6 электронных карт, </a:t>
            </a:r>
            <a:r>
              <a:rPr lang="kk-KZ" sz="1050" spc="-20" dirty="0">
                <a:latin typeface="Arial Narrow" panose="020B0606020202030204" pitchFamily="34" charset="0"/>
                <a:ea typeface="Calibri" panose="020F0502020204030204" pitchFamily="34" charset="0"/>
              </a:rPr>
              <a:t>1  </a:t>
            </a:r>
            <a:r>
              <a:rPr lang="ru-RU" sz="1050" dirty="0" err="1">
                <a:latin typeface="Arial Narrow" panose="020B0606020202030204" pitchFamily="34" charset="0"/>
                <a:ea typeface="Calibri" panose="020F0502020204030204" pitchFamily="34" charset="0"/>
              </a:rPr>
              <a:t>web</a:t>
            </a:r>
            <a:r>
              <a:rPr lang="ru-RU" sz="1050" dirty="0">
                <a:latin typeface="Arial Narrow" panose="020B0606020202030204" pitchFamily="34" charset="0"/>
                <a:ea typeface="Calibri" panose="020F0502020204030204" pitchFamily="34" charset="0"/>
              </a:rPr>
              <a:t>-ГИС система и 1 ГЕО-портал. Площадь внедрения за три года составила 9 322,2 га в 4 областях Казахстана (</a:t>
            </a:r>
            <a:r>
              <a:rPr lang="ru-RU" sz="1050" spc="45" dirty="0" err="1">
                <a:solidFill>
                  <a:srgbClr val="000000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Жамбылская</a:t>
            </a:r>
            <a:r>
              <a:rPr lang="ru-RU" sz="1050" spc="45" dirty="0">
                <a:solidFill>
                  <a:srgbClr val="000000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Алматинская, ЮКО и Карагандинская области</a:t>
            </a:r>
            <a:r>
              <a:rPr lang="ru-RU" sz="1050" dirty="0">
                <a:latin typeface="Arial Narrow" panose="020B0606020202030204" pitchFamily="34" charset="0"/>
                <a:ea typeface="Calibri" panose="020F0502020204030204" pitchFamily="34" charset="0"/>
              </a:rPr>
              <a:t>).</a:t>
            </a:r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C191DA81-82C2-4927-929A-6A1FAFC7BAA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288" y="1542134"/>
            <a:ext cx="697535" cy="501966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12B94007-D77F-4C27-8BAE-1E19EB2AC2C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33608" y="3378706"/>
            <a:ext cx="697533" cy="458506"/>
          </a:xfrm>
          <a:prstGeom prst="rect">
            <a:avLst/>
          </a:prstGeom>
          <a:effectLst>
            <a:innerShdw blurRad="63500" dist="50800" dir="2700000">
              <a:prstClr val="black">
                <a:alpha val="50000"/>
              </a:prstClr>
            </a:innerShdw>
          </a:effectLst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CCC4627C-A883-46B0-8D30-2398E3F94A1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16" t="2960" r="20199"/>
          <a:stretch/>
        </p:blipFill>
        <p:spPr>
          <a:xfrm>
            <a:off x="734868" y="5765105"/>
            <a:ext cx="489883" cy="62604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5F82A562-D87D-46C3-AFBA-A344200149C5}"/>
              </a:ext>
            </a:extLst>
          </p:cNvPr>
          <p:cNvSpPr txBox="1"/>
          <p:nvPr/>
        </p:nvSpPr>
        <p:spPr>
          <a:xfrm>
            <a:off x="1384778" y="4666629"/>
            <a:ext cx="4634175" cy="817245"/>
          </a:xfrm>
          <a:prstGeom prst="roundRect">
            <a:avLst/>
          </a:prstGeom>
          <a:ln w="190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050" b="1" u="sng" dirty="0">
                <a:latin typeface="Arial Narrow" panose="020B0606020202030204" pitchFamily="34" charset="0"/>
              </a:rPr>
              <a:t>В области ветеринарии:</a:t>
            </a:r>
          </a:p>
          <a:p>
            <a:pPr algn="just"/>
            <a:r>
              <a:rPr lang="ru-RU" sz="1050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Разработаны 4 </a:t>
            </a:r>
            <a:r>
              <a:rPr lang="ru-RU" sz="1050" dirty="0" err="1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диагностикума</a:t>
            </a:r>
            <a:r>
              <a:rPr lang="ru-RU" sz="1050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2 вакцины, 1 метод иммунизации, биотест для определения пестицидов в продуктах растительного и животного происхождения, молекулярный метод контроля фальсификации мясной продукции.</a:t>
            </a:r>
          </a:p>
        </p:txBody>
      </p:sp>
      <p:pic>
        <p:nvPicPr>
          <p:cNvPr id="15" name="Picture 80">
            <a:extLst>
              <a:ext uri="{FF2B5EF4-FFF2-40B4-BE49-F238E27FC236}">
                <a16:creationId xmlns:a16="http://schemas.microsoft.com/office/drawing/2014/main" id="{E9D12C5D-C1F2-4B36-BC87-CD96661B7C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09" r="3310" b="615"/>
          <a:stretch>
            <a:fillRect/>
          </a:stretch>
        </p:blipFill>
        <p:spPr bwMode="auto">
          <a:xfrm>
            <a:off x="701852" y="4840075"/>
            <a:ext cx="512075" cy="4466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8A41371B-8154-4234-B943-F267993E62A1}"/>
              </a:ext>
            </a:extLst>
          </p:cNvPr>
          <p:cNvSpPr txBox="1">
            <a:spLocks/>
          </p:cNvSpPr>
          <p:nvPr/>
        </p:nvSpPr>
        <p:spPr>
          <a:xfrm>
            <a:off x="3237801" y="152265"/>
            <a:ext cx="6306135" cy="365959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eaLnBrk="0" hangingPunct="0"/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НАУЧНАЯ ДЕЯТЕЛЬНОСТЬ</a:t>
            </a:r>
            <a:endParaRPr lang="en-US" sz="2000" b="1" dirty="0">
              <a:solidFill>
                <a:schemeClr val="tx2">
                  <a:lumMod val="75000"/>
                </a:schemeClr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7BC7D8D0-E2B9-4663-B9F6-6EFF8E5C3DFF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48435" y="83428"/>
            <a:ext cx="1618907" cy="766854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2FEAB0EC-CDBF-400B-B25B-B3651A9EC781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36"/>
          <a:stretch/>
        </p:blipFill>
        <p:spPr>
          <a:xfrm>
            <a:off x="6313143" y="4190618"/>
            <a:ext cx="567609" cy="525963"/>
          </a:xfrm>
          <a:prstGeom prst="rect">
            <a:avLst/>
          </a:prstGeom>
        </p:spPr>
      </p:pic>
      <p:sp>
        <p:nvSpPr>
          <p:cNvPr id="28" name="Title 1">
            <a:extLst>
              <a:ext uri="{FF2B5EF4-FFF2-40B4-BE49-F238E27FC236}">
                <a16:creationId xmlns:a16="http://schemas.microsoft.com/office/drawing/2014/main" id="{4EEE85DB-1620-4A32-AC71-51B47FD0F90B}"/>
              </a:ext>
            </a:extLst>
          </p:cNvPr>
          <p:cNvSpPr txBox="1">
            <a:spLocks/>
          </p:cNvSpPr>
          <p:nvPr/>
        </p:nvSpPr>
        <p:spPr>
          <a:xfrm>
            <a:off x="3038196" y="646447"/>
            <a:ext cx="1327337" cy="302445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eaLnBrk="0" hangingPunct="0"/>
            <a:r>
              <a:rPr lang="ru-RU" sz="1400" b="1" dirty="0">
                <a:latin typeface="Arial Narrow" panose="020B0606020202030204" pitchFamily="34" charset="0"/>
                <a:cs typeface="Arial" panose="020B0604020202020204" pitchFamily="34" charset="0"/>
              </a:rPr>
              <a:t>2015-2017 годы</a:t>
            </a:r>
            <a:endParaRPr lang="en-US" sz="1400" b="1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itle 1">
            <a:extLst>
              <a:ext uri="{FF2B5EF4-FFF2-40B4-BE49-F238E27FC236}">
                <a16:creationId xmlns:a16="http://schemas.microsoft.com/office/drawing/2014/main" id="{3D28977D-82A5-4A0F-82AF-D4BD3AC1B85C}"/>
              </a:ext>
            </a:extLst>
          </p:cNvPr>
          <p:cNvSpPr txBox="1">
            <a:spLocks/>
          </p:cNvSpPr>
          <p:nvPr/>
        </p:nvSpPr>
        <p:spPr>
          <a:xfrm>
            <a:off x="8626526" y="646447"/>
            <a:ext cx="1327337" cy="302445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eaLnBrk="0" hangingPunct="0"/>
            <a:r>
              <a:rPr lang="ru-RU" sz="1400" b="1" dirty="0">
                <a:latin typeface="Arial Narrow" panose="020B0606020202030204" pitchFamily="34" charset="0"/>
                <a:cs typeface="Arial" panose="020B0604020202020204" pitchFamily="34" charset="0"/>
              </a:rPr>
              <a:t>2018 год</a:t>
            </a:r>
            <a:endParaRPr lang="en-US" sz="1400" b="1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65340DA-C919-4A48-9307-84B52374249B}"/>
              </a:ext>
            </a:extLst>
          </p:cNvPr>
          <p:cNvSpPr txBox="1"/>
          <p:nvPr/>
        </p:nvSpPr>
        <p:spPr>
          <a:xfrm>
            <a:off x="6973108" y="2681388"/>
            <a:ext cx="4634174" cy="1174790"/>
          </a:xfrm>
          <a:prstGeom prst="roundRect">
            <a:avLst/>
          </a:prstGeom>
          <a:ln w="190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kk-KZ" sz="1050" b="1" u="sng" dirty="0">
                <a:latin typeface="Arial Narrow" panose="020B0606020202030204" pitchFamily="34" charset="0"/>
              </a:rPr>
              <a:t>В области животноводства:</a:t>
            </a:r>
            <a:endParaRPr lang="ru-RU" sz="1050" b="1" u="sng" dirty="0">
              <a:latin typeface="Arial Narrow" panose="020B0606020202030204" pitchFamily="34" charset="0"/>
            </a:endParaRPr>
          </a:p>
          <a:p>
            <a:pPr algn="just"/>
            <a:r>
              <a:rPr lang="ru-RU" sz="1050" dirty="0">
                <a:latin typeface="Arial Narrow" panose="020B0606020202030204" pitchFamily="34" charset="0"/>
              </a:rPr>
              <a:t>Созданы модельные фермы, в том числе: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050" dirty="0">
                <a:latin typeface="Arial Narrow" panose="020B0606020202030204" pitchFamily="34" charset="0"/>
              </a:rPr>
              <a:t>в мясном скотоводстве от 50 </a:t>
            </a:r>
            <a:r>
              <a:rPr lang="ru-RU" sz="1050" dirty="0" err="1">
                <a:latin typeface="Arial Narrow" panose="020B0606020202030204" pitchFamily="34" charset="0"/>
              </a:rPr>
              <a:t>коров</a:t>
            </a:r>
            <a:r>
              <a:rPr lang="ru-RU" sz="1050" dirty="0">
                <a:latin typeface="Arial Narrow" panose="020B0606020202030204" pitchFamily="34" charset="0"/>
              </a:rPr>
              <a:t> - 5 ед.;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050" dirty="0">
                <a:latin typeface="Arial Narrow" panose="020B0606020202030204" pitchFamily="34" charset="0"/>
              </a:rPr>
              <a:t>в овцеводстве от 500 овцематок - 7 ед.;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050" dirty="0">
                <a:latin typeface="Arial Narrow" panose="020B0606020202030204" pitchFamily="34" charset="0"/>
              </a:rPr>
              <a:t>в молочном скотоводстве от 100 </a:t>
            </a:r>
            <a:r>
              <a:rPr lang="ru-RU" sz="1050" dirty="0" err="1">
                <a:latin typeface="Arial Narrow" panose="020B0606020202030204" pitchFamily="34" charset="0"/>
              </a:rPr>
              <a:t>коров</a:t>
            </a:r>
            <a:r>
              <a:rPr lang="ru-RU" sz="1050" dirty="0">
                <a:latin typeface="Arial Narrow" panose="020B0606020202030204" pitchFamily="34" charset="0"/>
              </a:rPr>
              <a:t> - 8 ед.;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050" dirty="0">
                <a:latin typeface="Arial Narrow" panose="020B0606020202030204" pitchFamily="34" charset="0"/>
              </a:rPr>
              <a:t>в молочном скотоводстве от 1000 </a:t>
            </a:r>
            <a:r>
              <a:rPr lang="ru-RU" sz="1050" dirty="0" err="1">
                <a:latin typeface="Arial Narrow" panose="020B0606020202030204" pitchFamily="34" charset="0"/>
              </a:rPr>
              <a:t>коров</a:t>
            </a:r>
            <a:r>
              <a:rPr lang="ru-RU" sz="1050" dirty="0">
                <a:latin typeface="Arial Narrow" panose="020B0606020202030204" pitchFamily="34" charset="0"/>
              </a:rPr>
              <a:t> - 1 ед.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D4FD33C-4026-43AB-8A1C-E3B772CE5498}"/>
              </a:ext>
            </a:extLst>
          </p:cNvPr>
          <p:cNvSpPr txBox="1"/>
          <p:nvPr/>
        </p:nvSpPr>
        <p:spPr>
          <a:xfrm>
            <a:off x="6973108" y="985617"/>
            <a:ext cx="4634174" cy="1532334"/>
          </a:xfrm>
          <a:prstGeom prst="roundRect">
            <a:avLst/>
          </a:prstGeom>
          <a:ln w="190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050" b="1" u="sng" dirty="0">
                <a:latin typeface="Arial Narrow" panose="020B0606020202030204" pitchFamily="34" charset="0"/>
              </a:rPr>
              <a:t>В области растениеводства:</a:t>
            </a:r>
          </a:p>
          <a:p>
            <a:pPr algn="just"/>
            <a:r>
              <a:rPr lang="ru-RU" sz="1050" dirty="0">
                <a:latin typeface="Arial Narrow" panose="020B0606020202030204" pitchFamily="34" charset="0"/>
              </a:rPr>
              <a:t>Создано и передано на ГСИ более 20 сортов и гибридов с/х культур.</a:t>
            </a:r>
          </a:p>
          <a:p>
            <a:pPr algn="just"/>
            <a:r>
              <a:rPr lang="ru-RU" sz="1050" dirty="0">
                <a:latin typeface="Arial Narrow" panose="020B0606020202030204" pitchFamily="34" charset="0"/>
              </a:rPr>
              <a:t>Организовано первичное семеноводство, и размножено более 124 новых перспективных сортов </a:t>
            </a:r>
            <a:r>
              <a:rPr lang="ru-RU" sz="1050" dirty="0" err="1">
                <a:latin typeface="Arial Narrow" panose="020B0606020202030204" pitchFamily="34" charset="0"/>
              </a:rPr>
              <a:t>сельхозкультур</a:t>
            </a:r>
            <a:r>
              <a:rPr lang="ru-RU" sz="1050" dirty="0">
                <a:latin typeface="Arial Narrow" panose="020B0606020202030204" pitchFamily="34" charset="0"/>
              </a:rPr>
              <a:t>. </a:t>
            </a:r>
            <a:endParaRPr lang="en-US" sz="1050" dirty="0">
              <a:latin typeface="Arial Narrow" panose="020B0606020202030204" pitchFamily="34" charset="0"/>
            </a:endParaRPr>
          </a:p>
          <a:p>
            <a:pPr algn="just"/>
            <a:r>
              <a:rPr lang="ru-RU" sz="1050" dirty="0">
                <a:latin typeface="Arial Narrow" panose="020B0606020202030204" pitchFamily="34" charset="0"/>
              </a:rPr>
              <a:t>Произведено в различных регионах РК оригинальных и элитных семян с/х культур 8752,9 тонн, в т.ч. 6744,4 тонн пшеницы; 1681 тонны ярового ячменя, 58 тонн озимого ячменя; 179 т. сои; 64,5 т. родительских форм гибридов подсолнечника; 26 тонн многолетних трав. 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61B22BF-1262-4182-983E-C5E666E8EA76}"/>
              </a:ext>
            </a:extLst>
          </p:cNvPr>
          <p:cNvSpPr txBox="1"/>
          <p:nvPr/>
        </p:nvSpPr>
        <p:spPr>
          <a:xfrm>
            <a:off x="6973108" y="4998938"/>
            <a:ext cx="4634174" cy="1532334"/>
          </a:xfrm>
          <a:prstGeom prst="roundRect">
            <a:avLst/>
          </a:prstGeom>
          <a:ln w="190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050" b="1" u="sng" dirty="0">
                <a:latin typeface="Arial Narrow" panose="020B0606020202030204" pitchFamily="34" charset="0"/>
              </a:rPr>
              <a:t>В области водного хозяйства:</a:t>
            </a:r>
          </a:p>
          <a:p>
            <a:pPr algn="just"/>
            <a:r>
              <a:rPr lang="ru-RU" sz="1050" dirty="0">
                <a:latin typeface="Arial Narrow" panose="020B0606020202030204" pitchFamily="34" charset="0"/>
              </a:rPr>
              <a:t>Созданы 4 базы данных: по рациональному использованию водных ресурсов при увеличении площадей регулярного и лиманного орошения по 8-ми водохозяйственным бассейнам РК, база данных для дистанционного зондирования орошаемых земель, по ресурсосберегающим технологиям орошения в открытых и закрытых грунтах при ведении </a:t>
            </a:r>
            <a:r>
              <a:rPr lang="ru-RU" sz="1050" dirty="0" err="1">
                <a:latin typeface="Arial Narrow" panose="020B0606020202030204" pitchFamily="34" charset="0"/>
              </a:rPr>
              <a:t>водосберегающей</a:t>
            </a:r>
            <a:r>
              <a:rPr lang="ru-RU" sz="1050" dirty="0">
                <a:latin typeface="Arial Narrow" panose="020B0606020202030204" pitchFamily="34" charset="0"/>
              </a:rPr>
              <a:t> системы земледелия в РК, ставки платы в тарифах на воду при бесперебойном функционировании водохозяйственных систем.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87FE12F-71FF-4C53-A38B-DED352339A0F}"/>
              </a:ext>
            </a:extLst>
          </p:cNvPr>
          <p:cNvSpPr txBox="1"/>
          <p:nvPr/>
        </p:nvSpPr>
        <p:spPr>
          <a:xfrm>
            <a:off x="6992532" y="4022830"/>
            <a:ext cx="4634174" cy="817245"/>
          </a:xfrm>
          <a:prstGeom prst="roundRect">
            <a:avLst/>
          </a:prstGeom>
          <a:ln w="190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050" b="1" u="sng" dirty="0">
                <a:latin typeface="Arial Narrow" panose="020B0606020202030204" pitchFamily="34" charset="0"/>
              </a:rPr>
              <a:t>В области </a:t>
            </a:r>
            <a:r>
              <a:rPr lang="ru-RU" sz="1050" b="1" u="sng" dirty="0" err="1">
                <a:latin typeface="Arial Narrow" panose="020B0606020202030204" pitchFamily="34" charset="0"/>
              </a:rPr>
              <a:t>фитосанитарии</a:t>
            </a:r>
            <a:r>
              <a:rPr lang="ru-RU" sz="1050" b="1" u="sng" dirty="0">
                <a:latin typeface="Arial Narrow" panose="020B0606020202030204" pitchFamily="34" charset="0"/>
              </a:rPr>
              <a:t>:</a:t>
            </a:r>
          </a:p>
          <a:p>
            <a:pPr algn="just"/>
            <a:r>
              <a:rPr lang="ru-RU" sz="1050" dirty="0">
                <a:latin typeface="Arial Narrow" panose="020B0606020202030204" pitchFamily="34" charset="0"/>
              </a:rPr>
              <a:t>Разработана технология проведения дистанционного фитосанитарного мониторинга очагов стадных саранчовых с использованием беспилотной летательной платформы.</a:t>
            </a:r>
          </a:p>
        </p:txBody>
      </p:sp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F3C94853-164D-4806-9DB9-DA813E241E8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8180" y="1496926"/>
            <a:ext cx="697535" cy="501966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0EABA10B-927D-4A0F-B37C-6434BF49D3F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248180" y="3070368"/>
            <a:ext cx="697533" cy="458506"/>
          </a:xfrm>
          <a:prstGeom prst="rect">
            <a:avLst/>
          </a:prstGeom>
          <a:effectLst>
            <a:innerShdw blurRad="63500" dist="50800" dir="2700000">
              <a:prstClr val="black">
                <a:alpha val="50000"/>
              </a:prstClr>
            </a:innerShdw>
          </a:effectLst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173C0035-AD7F-4573-9348-C3F5B71E1BF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16" t="2960" r="20199"/>
          <a:stretch/>
        </p:blipFill>
        <p:spPr>
          <a:xfrm>
            <a:off x="6390869" y="5418326"/>
            <a:ext cx="489883" cy="626040"/>
          </a:xfrm>
          <a:prstGeom prst="rect">
            <a:avLst/>
          </a:prstGeom>
        </p:spPr>
      </p:pic>
      <p:sp>
        <p:nvSpPr>
          <p:cNvPr id="24" name="Номер слайда 13">
            <a:extLst>
              <a:ext uri="{FF2B5EF4-FFF2-40B4-BE49-F238E27FC236}">
                <a16:creationId xmlns:a16="http://schemas.microsoft.com/office/drawing/2014/main" id="{E6C30D3B-DADB-4858-A1C0-A6A16F25FB8D}"/>
              </a:ext>
            </a:extLst>
          </p:cNvPr>
          <p:cNvSpPr txBox="1">
            <a:spLocks/>
          </p:cNvSpPr>
          <p:nvPr/>
        </p:nvSpPr>
        <p:spPr>
          <a:xfrm>
            <a:off x="11607282" y="6477441"/>
            <a:ext cx="383747" cy="365125"/>
          </a:xfrm>
        </p:spPr>
        <p:txBody>
          <a:bodyPr/>
          <a:lstStyle>
            <a:defPPr>
              <a:defRPr lang="x-non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95DE3468-CEDC-4B51-A5C5-834CE232725E}" type="slidenum">
              <a:rPr lang="ru-RU" sz="1000">
                <a:latin typeface="Arial" panose="020B0604020202020204" pitchFamily="34" charset="0"/>
                <a:cs typeface="Arial" panose="020B0604020202020204" pitchFamily="34" charset="0"/>
              </a:rPr>
              <a:pPr algn="r"/>
              <a:t>6</a:t>
            </a:fld>
            <a:endParaRPr lang="ru-RU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92463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3327" y="162143"/>
            <a:ext cx="1285874" cy="609098"/>
          </a:xfrm>
          <a:prstGeom prst="rect">
            <a:avLst/>
          </a:prstGeom>
        </p:spPr>
      </p:pic>
      <p:sp>
        <p:nvSpPr>
          <p:cNvPr id="7" name="Заголовок 15">
            <a:extLst>
              <a:ext uri="{FF2B5EF4-FFF2-40B4-BE49-F238E27FC236}">
                <a16:creationId xmlns:a16="http://schemas.microsoft.com/office/drawing/2014/main" id="{E547C898-F248-450C-950E-307D73F273D6}"/>
              </a:ext>
            </a:extLst>
          </p:cNvPr>
          <p:cNvSpPr txBox="1">
            <a:spLocks/>
          </p:cNvSpPr>
          <p:nvPr/>
        </p:nvSpPr>
        <p:spPr>
          <a:xfrm>
            <a:off x="2961994" y="256752"/>
            <a:ext cx="7812360" cy="419881"/>
          </a:xfrm>
          <a:prstGeom prst="rect">
            <a:avLst/>
          </a:prstGeom>
        </p:spPr>
        <p:txBody>
          <a:bodyPr lIns="0" rIns="0"/>
          <a:lstStyle>
            <a:lvl1pPr algn="l" defTabSz="914361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b="1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Реализация научно-технических программ по направлениям </a:t>
            </a:r>
          </a:p>
        </p:txBody>
      </p:sp>
      <p:sp>
        <p:nvSpPr>
          <p:cNvPr id="8" name="Заголовок 15">
            <a:extLst>
              <a:ext uri="{FF2B5EF4-FFF2-40B4-BE49-F238E27FC236}">
                <a16:creationId xmlns:a16="http://schemas.microsoft.com/office/drawing/2014/main" id="{0749F1D0-0B96-4F20-BB54-C351A8D56AF2}"/>
              </a:ext>
            </a:extLst>
          </p:cNvPr>
          <p:cNvSpPr txBox="1">
            <a:spLocks/>
          </p:cNvSpPr>
          <p:nvPr/>
        </p:nvSpPr>
        <p:spPr>
          <a:xfrm>
            <a:off x="1919536" y="6341777"/>
            <a:ext cx="7812360" cy="354081"/>
          </a:xfrm>
          <a:prstGeom prst="rect">
            <a:avLst/>
          </a:prstGeom>
        </p:spPr>
        <p:txBody>
          <a:bodyPr/>
          <a:lstStyle>
            <a:lvl1pPr algn="l" defTabSz="914361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600" b="1" i="1" dirty="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r>
              <a:rPr lang="ru-RU" sz="1400" i="1" dirty="0">
                <a:latin typeface="Arial" panose="020B0604020202020204" pitchFamily="34" charset="0"/>
                <a:cs typeface="Arial" panose="020B0604020202020204" pitchFamily="34" charset="0"/>
              </a:rPr>
              <a:t>По результатам конкурса МСХ по ПЦФ (7 599,5) 18 ДО НАНОЦ - головные организации </a:t>
            </a:r>
          </a:p>
        </p:txBody>
      </p:sp>
      <p:pic>
        <p:nvPicPr>
          <p:cNvPr id="10" name="Picture 4" descr="лесной генетический резерват березы в ГНПП Бурабай">
            <a:extLst>
              <a:ext uri="{FF2B5EF4-FFF2-40B4-BE49-F238E27FC236}">
                <a16:creationId xmlns:a16="http://schemas.microsoft.com/office/drawing/2014/main" id="{0A3DAFC2-128F-4AE8-AF26-8F40AA33AF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1412" y="3625774"/>
            <a:ext cx="422423" cy="299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 descr="аулиеколь">
            <a:extLst>
              <a:ext uri="{FF2B5EF4-FFF2-40B4-BE49-F238E27FC236}">
                <a16:creationId xmlns:a16="http://schemas.microsoft.com/office/drawing/2014/main" id="{B77DC096-EA52-4AF4-83D7-6FAA571E2B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3430" y="2408020"/>
            <a:ext cx="478904" cy="3729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3" descr="IMG_0658">
            <a:extLst>
              <a:ext uri="{FF2B5EF4-FFF2-40B4-BE49-F238E27FC236}">
                <a16:creationId xmlns:a16="http://schemas.microsoft.com/office/drawing/2014/main" id="{DED13306-4134-4D3F-9D1D-21B1A45696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3943" y="1966547"/>
            <a:ext cx="464421" cy="321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3A81A30C-3BC7-4996-961E-95A6ABFB5FEE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16" t="2960" r="20199"/>
          <a:stretch/>
        </p:blipFill>
        <p:spPr>
          <a:xfrm>
            <a:off x="1913110" y="4922413"/>
            <a:ext cx="353143" cy="34992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84ECC03F-0DC0-49F0-AAE6-AAFEB85F47B7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36"/>
          <a:stretch/>
        </p:blipFill>
        <p:spPr>
          <a:xfrm>
            <a:off x="1861786" y="3232227"/>
            <a:ext cx="468040" cy="301323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8E866B15-D2CE-439A-AEC8-E40162C8A84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4036" y="4027759"/>
            <a:ext cx="552181" cy="397365"/>
          </a:xfrm>
          <a:prstGeom prst="rect">
            <a:avLst/>
          </a:prstGeom>
        </p:spPr>
      </p:pic>
      <p:pic>
        <p:nvPicPr>
          <p:cNvPr id="16" name="Picture 80">
            <a:extLst>
              <a:ext uri="{FF2B5EF4-FFF2-40B4-BE49-F238E27FC236}">
                <a16:creationId xmlns:a16="http://schemas.microsoft.com/office/drawing/2014/main" id="{AFADECED-665D-4BEE-B28D-80C06C3A77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09" r="3310" b="615"/>
          <a:stretch>
            <a:fillRect/>
          </a:stretch>
        </p:blipFill>
        <p:spPr bwMode="auto">
          <a:xfrm>
            <a:off x="1919536" y="4509121"/>
            <a:ext cx="361230" cy="315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92A930EB-6FC2-4851-90F3-35C98E5F2412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11"/>
              </a:ext>
            </a:extLst>
          </a:blip>
          <a:stretch>
            <a:fillRect/>
          </a:stretch>
        </p:blipFill>
        <p:spPr>
          <a:xfrm>
            <a:off x="1919070" y="5373217"/>
            <a:ext cx="360506" cy="295275"/>
          </a:xfrm>
          <a:prstGeom prst="rect">
            <a:avLst/>
          </a:prstGeom>
        </p:spPr>
      </p:pic>
      <p:pic>
        <p:nvPicPr>
          <p:cNvPr id="18" name="Picture 2" descr="ÐÐ°ÑÑÐ¸Ð½ÐºÐ¸ Ð¿Ð¾ Ð·Ð°Ð¿ÑÐ¾ÑÑ Ð¼Ð¾Ð»Ð¾ÑÐ½ÑÐµ Ð¿ÑÐ¾Ð´ÑÐºÑÑ">
            <a:extLst>
              <a:ext uri="{FF2B5EF4-FFF2-40B4-BE49-F238E27FC236}">
                <a16:creationId xmlns:a16="http://schemas.microsoft.com/office/drawing/2014/main" id="{79DDAB25-1E64-414F-B259-917142E4D6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1831783" y="2852937"/>
            <a:ext cx="503543" cy="334640"/>
          </a:xfrm>
          <a:prstGeom prst="rect">
            <a:avLst/>
          </a:prstGeom>
          <a:noFill/>
        </p:spPr>
      </p:pic>
      <p:sp>
        <p:nvSpPr>
          <p:cNvPr id="19" name="Прямоугольник: скругленные углы 18">
            <a:extLst>
              <a:ext uri="{FF2B5EF4-FFF2-40B4-BE49-F238E27FC236}">
                <a16:creationId xmlns:a16="http://schemas.microsoft.com/office/drawing/2014/main" id="{839DC1B4-0E3B-4F0D-ADDF-448DADF358EB}"/>
              </a:ext>
            </a:extLst>
          </p:cNvPr>
          <p:cNvSpPr/>
          <p:nvPr/>
        </p:nvSpPr>
        <p:spPr>
          <a:xfrm>
            <a:off x="7896200" y="764704"/>
            <a:ext cx="2376264" cy="4426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ru-RU" sz="1000" b="1" dirty="0">
                <a:latin typeface="Tahoma" panose="020B0604030504040204" pitchFamily="34" charset="0"/>
                <a:cs typeface="Tahoma" panose="020B0604030504040204" pitchFamily="34" charset="0"/>
              </a:rPr>
              <a:t>2018-2020 годы </a:t>
            </a:r>
            <a:r>
              <a:rPr lang="ru-RU" altLang="ru-RU" sz="1400" b="1" dirty="0">
                <a:latin typeface="Tahoma" panose="020B0604030504040204" pitchFamily="34" charset="0"/>
                <a:cs typeface="Tahoma" panose="020B0604030504040204" pitchFamily="34" charset="0"/>
              </a:rPr>
              <a:t>*</a:t>
            </a:r>
            <a:endParaRPr lang="x-none"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id="{39FCE544-0E61-4464-9CD6-8D91E1BA3B73}"/>
              </a:ext>
            </a:extLst>
          </p:cNvPr>
          <p:cNvSpPr/>
          <p:nvPr/>
        </p:nvSpPr>
        <p:spPr>
          <a:xfrm>
            <a:off x="5591944" y="770289"/>
            <a:ext cx="1800200" cy="4426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ru-RU" sz="1000" b="1" dirty="0">
                <a:latin typeface="Tahoma" panose="020B0604030504040204" pitchFamily="34" charset="0"/>
                <a:cs typeface="Tahoma" panose="020B0604030504040204" pitchFamily="34" charset="0"/>
              </a:rPr>
              <a:t>2015-2017 годы</a:t>
            </a:r>
            <a:endParaRPr lang="x-none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21" name="Таблица 20">
            <a:extLst>
              <a:ext uri="{FF2B5EF4-FFF2-40B4-BE49-F238E27FC236}">
                <a16:creationId xmlns:a16="http://schemas.microsoft.com/office/drawing/2014/main" id="{C8BFB699-2388-4B5F-BB40-A04B883BFB0E}"/>
              </a:ext>
            </a:extLst>
          </p:cNvPr>
          <p:cNvGraphicFramePr>
            <a:graphicFrameLocks noGrp="1"/>
          </p:cNvGraphicFramePr>
          <p:nvPr/>
        </p:nvGraphicFramePr>
        <p:xfrm>
          <a:off x="2575604" y="1316118"/>
          <a:ext cx="7812360" cy="4814767"/>
        </p:xfrm>
        <a:graphic>
          <a:graphicData uri="http://schemas.openxmlformats.org/drawingml/2006/table">
            <a:tbl>
              <a:tblPr firstRow="1" firstCol="1" lastRow="1" bandCol="1">
                <a:tableStyleId>{3B4B98B0-60AC-42C2-AFA5-B58CD77FA1E5}</a:tableStyleId>
              </a:tblPr>
              <a:tblGrid>
                <a:gridCol w="3065594">
                  <a:extLst>
                    <a:ext uri="{9D8B030D-6E8A-4147-A177-3AD203B41FA5}">
                      <a16:colId xmlns:a16="http://schemas.microsoft.com/office/drawing/2014/main" val="2264637591"/>
                    </a:ext>
                  </a:extLst>
                </a:gridCol>
                <a:gridCol w="872813">
                  <a:extLst>
                    <a:ext uri="{9D8B030D-6E8A-4147-A177-3AD203B41FA5}">
                      <a16:colId xmlns:a16="http://schemas.microsoft.com/office/drawing/2014/main" val="3027381149"/>
                    </a:ext>
                  </a:extLst>
                </a:gridCol>
                <a:gridCol w="961859">
                  <a:extLst>
                    <a:ext uri="{9D8B030D-6E8A-4147-A177-3AD203B41FA5}">
                      <a16:colId xmlns:a16="http://schemas.microsoft.com/office/drawing/2014/main" val="4130226904"/>
                    </a:ext>
                  </a:extLst>
                </a:gridCol>
                <a:gridCol w="1004072">
                  <a:extLst>
                    <a:ext uri="{9D8B030D-6E8A-4147-A177-3AD203B41FA5}">
                      <a16:colId xmlns:a16="http://schemas.microsoft.com/office/drawing/2014/main" val="4160669060"/>
                    </a:ext>
                  </a:extLst>
                </a:gridCol>
                <a:gridCol w="932352">
                  <a:extLst>
                    <a:ext uri="{9D8B030D-6E8A-4147-A177-3AD203B41FA5}">
                      <a16:colId xmlns:a16="http://schemas.microsoft.com/office/drawing/2014/main" val="3354497863"/>
                    </a:ext>
                  </a:extLst>
                </a:gridCol>
                <a:gridCol w="975670">
                  <a:extLst>
                    <a:ext uri="{9D8B030D-6E8A-4147-A177-3AD203B41FA5}">
                      <a16:colId xmlns:a16="http://schemas.microsoft.com/office/drawing/2014/main" val="2692305126"/>
                    </a:ext>
                  </a:extLst>
                </a:gridCol>
              </a:tblGrid>
              <a:tr h="606090"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Исследовательские направления</a:t>
                      </a:r>
                      <a:endParaRPr lang="x-none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/>
                      <a:r>
                        <a:rPr lang="ru-RU" sz="14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Кол-во НТП</a:t>
                      </a:r>
                      <a:endParaRPr lang="x-none" sz="14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ежегодно </a:t>
                      </a:r>
                      <a:r>
                        <a:rPr lang="ru-RU" sz="1000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млн.тенге</a:t>
                      </a:r>
                      <a:endParaRPr lang="x-none" sz="10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Кол-во НТП</a:t>
                      </a:r>
                      <a:endParaRPr lang="x-none" sz="14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 г. </a:t>
                      </a:r>
                      <a:r>
                        <a:rPr lang="ru-RU" sz="1000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млн.тенге</a:t>
                      </a:r>
                      <a:endParaRPr lang="x-none" sz="10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2019 г. </a:t>
                      </a:r>
                      <a:r>
                        <a:rPr lang="ru-RU" sz="1000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млн.тенге</a:t>
                      </a:r>
                      <a:endParaRPr lang="x-none" sz="10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7504939"/>
                  </a:ext>
                </a:extLst>
              </a:tr>
              <a:tr h="428017"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земледелие и растениеводство </a:t>
                      </a:r>
                      <a:endParaRPr lang="x-none" sz="1400" b="0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lang="x-none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1 249,0</a:t>
                      </a:r>
                      <a:endParaRPr lang="x-none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  <a:endParaRPr lang="x-none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2 383,8</a:t>
                      </a:r>
                      <a:endParaRPr lang="x-none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2 393,3</a:t>
                      </a:r>
                      <a:endParaRPr lang="x-none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788938"/>
                  </a:ext>
                </a:extLst>
              </a:tr>
              <a:tr h="428017"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животноводство</a:t>
                      </a:r>
                      <a:endParaRPr lang="x-none" sz="1400" b="0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x-none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799,29</a:t>
                      </a:r>
                      <a:endParaRPr lang="x-none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</a:t>
                      </a:r>
                      <a:endParaRPr lang="x-none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3 340,9</a:t>
                      </a:r>
                      <a:endParaRPr lang="x-none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3 340,9</a:t>
                      </a:r>
                      <a:endParaRPr lang="x-none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848549"/>
                  </a:ext>
                </a:extLst>
              </a:tr>
              <a:tr h="428017"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переработка с/х сырья </a:t>
                      </a:r>
                      <a:endParaRPr lang="x-none" sz="1400" b="0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x-none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292,07</a:t>
                      </a:r>
                      <a:endParaRPr lang="x-none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x-none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184</a:t>
                      </a:r>
                      <a:endParaRPr lang="x-none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184</a:t>
                      </a:r>
                      <a:endParaRPr lang="x-none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1115234"/>
                  </a:ext>
                </a:extLst>
              </a:tr>
              <a:tr h="356524"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защита и карантин растений </a:t>
                      </a:r>
                      <a:endParaRPr lang="x-none" sz="1400" b="0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x-none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70,0</a:t>
                      </a:r>
                      <a:endParaRPr lang="x-none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x-none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165</a:t>
                      </a:r>
                      <a:endParaRPr lang="x-none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165</a:t>
                      </a:r>
                      <a:endParaRPr lang="x-none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6764767"/>
                  </a:ext>
                </a:extLst>
              </a:tr>
              <a:tr h="428017"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природные ресурсы </a:t>
                      </a:r>
                      <a:endParaRPr lang="x-none" sz="1400" b="0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x-none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573,55</a:t>
                      </a:r>
                      <a:endParaRPr lang="x-none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x-none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210</a:t>
                      </a:r>
                      <a:endParaRPr lang="x-none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210</a:t>
                      </a:r>
                      <a:endParaRPr lang="x-none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1415519"/>
                  </a:ext>
                </a:extLst>
              </a:tr>
              <a:tr h="428017"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механизация</a:t>
                      </a:r>
                      <a:endParaRPr lang="x-none" sz="1400" b="0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x-none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x-none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x-none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60,7</a:t>
                      </a:r>
                      <a:endParaRPr lang="x-none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60,7</a:t>
                      </a:r>
                      <a:endParaRPr lang="x-none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835563"/>
                  </a:ext>
                </a:extLst>
              </a:tr>
              <a:tr h="428017"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ветеринария</a:t>
                      </a:r>
                      <a:endParaRPr lang="en-US" sz="1400" b="0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x-none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1 043,02</a:t>
                      </a:r>
                      <a:endParaRPr lang="x-none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x-none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579</a:t>
                      </a:r>
                      <a:endParaRPr lang="x-none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579</a:t>
                      </a:r>
                      <a:endParaRPr lang="x-none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1159273"/>
                  </a:ext>
                </a:extLst>
              </a:tr>
              <a:tr h="428017"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водное хозяйство </a:t>
                      </a:r>
                      <a:endParaRPr lang="en-US" sz="1400" b="0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x-none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211,67</a:t>
                      </a:r>
                      <a:endParaRPr lang="x-none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x-none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110</a:t>
                      </a:r>
                      <a:endParaRPr lang="x-none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110</a:t>
                      </a:r>
                      <a:endParaRPr lang="x-none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6818341"/>
                  </a:ext>
                </a:extLst>
              </a:tr>
              <a:tr h="428017"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экономика</a:t>
                      </a:r>
                      <a:endParaRPr lang="en-US" sz="1400" b="0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x-none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x-none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x-none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</a:t>
                      </a:r>
                      <a:endParaRPr lang="x-none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</a:t>
                      </a:r>
                      <a:endParaRPr lang="x-none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3946516"/>
                  </a:ext>
                </a:extLst>
              </a:tr>
              <a:tr h="428017">
                <a:tc>
                  <a:txBody>
                    <a:bodyPr/>
                    <a:lstStyle/>
                    <a:p>
                      <a:endParaRPr lang="en-US" sz="14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</a:t>
                      </a:r>
                      <a:endParaRPr lang="x-none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4 238,6</a:t>
                      </a:r>
                      <a:endParaRPr lang="x-none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</a:t>
                      </a:r>
                      <a:endParaRPr lang="x-none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7 113,4</a:t>
                      </a:r>
                      <a:endParaRPr lang="x-none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7 122,9</a:t>
                      </a:r>
                      <a:endParaRPr lang="x-none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9258319"/>
                  </a:ext>
                </a:extLst>
              </a:tr>
            </a:tbl>
          </a:graphicData>
        </a:graphic>
      </p:graphicFrame>
      <p:sp>
        <p:nvSpPr>
          <p:cNvPr id="22" name="Номер слайда 19">
            <a:extLst>
              <a:ext uri="{FF2B5EF4-FFF2-40B4-BE49-F238E27FC236}">
                <a16:creationId xmlns:a16="http://schemas.microsoft.com/office/drawing/2014/main" id="{4BEE9195-0722-493E-8541-A8C9728E6B95}"/>
              </a:ext>
            </a:extLst>
          </p:cNvPr>
          <p:cNvSpPr txBox="1">
            <a:spLocks/>
          </p:cNvSpPr>
          <p:nvPr/>
        </p:nvSpPr>
        <p:spPr>
          <a:xfrm>
            <a:off x="11633200" y="6600287"/>
            <a:ext cx="505403" cy="234470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372986" rtl="0" eaLnBrk="1" latinLnBrk="0" hangingPunct="1">
              <a:defRPr sz="73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6493" algn="l" defTabSz="372986" rtl="0" eaLnBrk="1" latinLnBrk="0" hangingPunct="1">
              <a:defRPr sz="73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72986" algn="l" defTabSz="372986" rtl="0" eaLnBrk="1" latinLnBrk="0" hangingPunct="1">
              <a:defRPr sz="73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59480" algn="l" defTabSz="372986" rtl="0" eaLnBrk="1" latinLnBrk="0" hangingPunct="1">
              <a:defRPr sz="73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45973" algn="l" defTabSz="372986" rtl="0" eaLnBrk="1" latinLnBrk="0" hangingPunct="1">
              <a:defRPr sz="73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32466" algn="l" defTabSz="372986" rtl="0" eaLnBrk="1" latinLnBrk="0" hangingPunct="1">
              <a:defRPr sz="73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118960" algn="l" defTabSz="372986" rtl="0" eaLnBrk="1" latinLnBrk="0" hangingPunct="1">
              <a:defRPr sz="73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305453" algn="l" defTabSz="372986" rtl="0" eaLnBrk="1" latinLnBrk="0" hangingPunct="1">
              <a:defRPr sz="73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491947" algn="l" defTabSz="372986" rtl="0" eaLnBrk="1" latinLnBrk="0" hangingPunct="1">
              <a:defRPr sz="73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3729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FCCB99F-92C9-44CB-BFF7-A591374D8AE5}" type="slidenum">
              <a:rPr kumimoji="0" lang="en-GB" sz="1100" b="0" i="0" u="none" strike="noStrike" kern="1200" cap="none" spc="0" normalizeH="0" baseline="0" noProof="0" smtClean="0">
                <a:ln>
                  <a:noFill/>
                </a:ln>
                <a:solidFill>
                  <a:srgbClr val="2868A4"/>
                </a:solidFill>
                <a:effectLst/>
                <a:uLnTx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pPr marL="0" marR="0" lvl="0" indent="0" algn="l" defTabSz="37298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GB" sz="1100" b="0" i="0" u="none" strike="noStrike" kern="1200" cap="none" spc="0" normalizeH="0" baseline="0" noProof="0" dirty="0">
              <a:ln>
                <a:noFill/>
              </a:ln>
              <a:solidFill>
                <a:srgbClr val="2868A4"/>
              </a:solidFill>
              <a:effectLst/>
              <a:uLnTx/>
              <a:uFillTx/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69269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2072869" y="246657"/>
            <a:ext cx="7695131" cy="472103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НАУЧНЫЕ РАЗРАБОТКИ за 2015-2017 ГОДЫ</a:t>
            </a:r>
          </a:p>
        </p:txBody>
      </p:sp>
      <p:graphicFrame>
        <p:nvGraphicFramePr>
          <p:cNvPr id="5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82020867"/>
              </p:ext>
            </p:extLst>
          </p:nvPr>
        </p:nvGraphicFramePr>
        <p:xfrm>
          <a:off x="646683" y="1241146"/>
          <a:ext cx="6264129" cy="46841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AB09FFA-E0C7-48C5-9AD4-9D7F17453C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131" y="114350"/>
            <a:ext cx="1711500" cy="810710"/>
          </a:xfrm>
          <a:prstGeom prst="rect">
            <a:avLst/>
          </a:prstGeom>
        </p:spPr>
      </p:pic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AF2CBC30-C325-4323-9AC1-B0CEA272F0C0}"/>
              </a:ext>
            </a:extLst>
          </p:cNvPr>
          <p:cNvSpPr txBox="1">
            <a:spLocks/>
          </p:cNvSpPr>
          <p:nvPr/>
        </p:nvSpPr>
        <p:spPr>
          <a:xfrm>
            <a:off x="3793658" y="2993111"/>
            <a:ext cx="2398307" cy="472103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500" b="1" u="sng" dirty="0">
                <a:latin typeface="Arial Narrow" panose="020B0606020202030204" pitchFamily="34" charset="0"/>
                <a:cs typeface="Arial" panose="020B0604020202020204" pitchFamily="34" charset="0"/>
              </a:rPr>
              <a:t>Всего - 278</a:t>
            </a:r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66B3788C-442D-44C5-A08E-A567184DAE26}"/>
              </a:ext>
            </a:extLst>
          </p:cNvPr>
          <p:cNvSpPr txBox="1">
            <a:spLocks/>
          </p:cNvSpPr>
          <p:nvPr/>
        </p:nvSpPr>
        <p:spPr>
          <a:xfrm>
            <a:off x="1450774" y="1005094"/>
            <a:ext cx="4220267" cy="472103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500" b="1" dirty="0">
                <a:latin typeface="Arial Narrow" panose="020B0606020202030204" pitchFamily="34" charset="0"/>
                <a:cs typeface="Arial" panose="020B0604020202020204" pitchFamily="34" charset="0"/>
              </a:rPr>
              <a:t>Разработки в растениеводстве и земледелии</a:t>
            </a:r>
          </a:p>
        </p:txBody>
      </p:sp>
      <p:graphicFrame>
        <p:nvGraphicFramePr>
          <p:cNvPr id="13" name="Диаграмма 12">
            <a:extLst>
              <a:ext uri="{FF2B5EF4-FFF2-40B4-BE49-F238E27FC236}">
                <a16:creationId xmlns:a16="http://schemas.microsoft.com/office/drawing/2014/main" id="{FC29A6B3-98FB-417F-A743-F9736899286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7700723"/>
              </p:ext>
            </p:extLst>
          </p:nvPr>
        </p:nvGraphicFramePr>
        <p:xfrm>
          <a:off x="6096000" y="1350562"/>
          <a:ext cx="6183517" cy="44346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FED62B5F-2B4B-4E89-8D86-94BCD0AE7954}"/>
              </a:ext>
            </a:extLst>
          </p:cNvPr>
          <p:cNvSpPr txBox="1">
            <a:spLocks/>
          </p:cNvSpPr>
          <p:nvPr/>
        </p:nvSpPr>
        <p:spPr>
          <a:xfrm>
            <a:off x="9108903" y="3051813"/>
            <a:ext cx="1118828" cy="35469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500" b="1" u="sng" dirty="0">
                <a:latin typeface="Arial Narrow" panose="020B0606020202030204" pitchFamily="34" charset="0"/>
                <a:cs typeface="Arial" panose="020B0604020202020204" pitchFamily="34" charset="0"/>
              </a:rPr>
              <a:t>Всего - 179</a:t>
            </a:r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515804AD-23C8-4208-BAC6-B2179EDF6A92}"/>
              </a:ext>
            </a:extLst>
          </p:cNvPr>
          <p:cNvSpPr txBox="1">
            <a:spLocks/>
          </p:cNvSpPr>
          <p:nvPr/>
        </p:nvSpPr>
        <p:spPr>
          <a:xfrm>
            <a:off x="7272057" y="1005094"/>
            <a:ext cx="4220267" cy="472103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500" b="1" dirty="0">
                <a:latin typeface="Arial Narrow" panose="020B0606020202030204" pitchFamily="34" charset="0"/>
                <a:cs typeface="Arial" panose="020B0604020202020204" pitchFamily="34" charset="0"/>
              </a:rPr>
              <a:t>Разработки в животноводстве и ветеринарии</a:t>
            </a:r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2CDF9118-82BC-4D01-82C8-EA525CB840B9}"/>
              </a:ext>
            </a:extLst>
          </p:cNvPr>
          <p:cNvCxnSpPr/>
          <p:nvPr/>
        </p:nvCxnSpPr>
        <p:spPr>
          <a:xfrm>
            <a:off x="5982603" y="1126154"/>
            <a:ext cx="0" cy="4985197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Номер слайда 13">
            <a:extLst>
              <a:ext uri="{FF2B5EF4-FFF2-40B4-BE49-F238E27FC236}">
                <a16:creationId xmlns:a16="http://schemas.microsoft.com/office/drawing/2014/main" id="{775CA361-265B-4F06-9263-5775264F843B}"/>
              </a:ext>
            </a:extLst>
          </p:cNvPr>
          <p:cNvSpPr txBox="1">
            <a:spLocks/>
          </p:cNvSpPr>
          <p:nvPr/>
        </p:nvSpPr>
        <p:spPr>
          <a:xfrm>
            <a:off x="11607282" y="6477441"/>
            <a:ext cx="383747" cy="365125"/>
          </a:xfrm>
        </p:spPr>
        <p:txBody>
          <a:bodyPr/>
          <a:lstStyle>
            <a:defPPr>
              <a:defRPr lang="x-non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95DE3468-CEDC-4B51-A5C5-834CE232725E}" type="slidenum">
              <a:rPr lang="ru-RU" sz="1000">
                <a:latin typeface="Arial" panose="020B0604020202020204" pitchFamily="34" charset="0"/>
                <a:cs typeface="Arial" panose="020B0604020202020204" pitchFamily="34" charset="0"/>
              </a:rPr>
              <a:pPr algn="r"/>
              <a:t>8</a:t>
            </a:fld>
            <a:endParaRPr lang="ru-RU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96341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27082" y="858836"/>
          <a:ext cx="1190" cy="1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1435" name="think-cell Slide" r:id="rId5" imgW="216" imgH="216" progId="TCLayout.ActiveDocument.1">
                  <p:embed/>
                </p:oleObj>
              </mc:Choice>
              <mc:Fallback>
                <p:oleObj name="think-cell Slide" r:id="rId5" imgW="216" imgH="216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27082" y="858836"/>
                        <a:ext cx="1190" cy="11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62787" y="304552"/>
            <a:ext cx="5774596" cy="365959"/>
          </a:xfrm>
        </p:spPr>
        <p:txBody>
          <a:bodyPr>
            <a:noAutofit/>
          </a:bodyPr>
          <a:lstStyle/>
          <a:p>
            <a:pPr algn="ctr" eaLnBrk="0" hangingPunct="0"/>
            <a:r>
              <a:rPr lang="ru-RU" sz="2000" b="1">
                <a:solidFill>
                  <a:schemeClr val="tx2">
                    <a:lumMod val="7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ПОЛИГОНЫ ТОЧНОГО ЗЕМЛЕДЕЛИЯ</a:t>
            </a:r>
            <a:endParaRPr lang="en-US" sz="2000" b="1" dirty="0">
              <a:solidFill>
                <a:schemeClr val="tx2">
                  <a:lumMod val="75000"/>
                </a:schemeClr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Прямоугольник 13"/>
          <p:cNvSpPr/>
          <p:nvPr/>
        </p:nvSpPr>
        <p:spPr>
          <a:xfrm>
            <a:off x="6582808" y="1432617"/>
            <a:ext cx="1178287" cy="34188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11" b="1" dirty="0">
                <a:latin typeface="Arial" panose="020B0604020202020204" pitchFamily="34" charset="0"/>
                <a:cs typeface="Arial" panose="020B0604020202020204" pitchFamily="34" charset="0"/>
              </a:rPr>
              <a:t>Традиционная технология </a:t>
            </a:r>
            <a:endParaRPr lang="ru-RU" sz="111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15"/>
          <p:cNvSpPr/>
          <p:nvPr/>
        </p:nvSpPr>
        <p:spPr>
          <a:xfrm>
            <a:off x="9098363" y="1438007"/>
            <a:ext cx="973654" cy="34188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11" b="1" dirty="0">
                <a:latin typeface="Arial" panose="020B0604020202020204" pitchFamily="34" charset="0"/>
                <a:cs typeface="Arial" panose="020B0604020202020204" pitchFamily="34" charset="0"/>
              </a:rPr>
              <a:t>Точное земледелие</a:t>
            </a:r>
            <a:endParaRPr lang="ru-RU" sz="111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9" name="Таблица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0634490"/>
              </p:ext>
            </p:extLst>
          </p:nvPr>
        </p:nvGraphicFramePr>
        <p:xfrm>
          <a:off x="6735549" y="4434521"/>
          <a:ext cx="3131186" cy="868048"/>
        </p:xfrm>
        <a:graphic>
          <a:graphicData uri="http://schemas.openxmlformats.org/drawingml/2006/table">
            <a:tbl>
              <a:tblPr firstRow="1" bandRow="1"/>
              <a:tblGrid>
                <a:gridCol w="825213">
                  <a:extLst>
                    <a:ext uri="{9D8B030D-6E8A-4147-A177-3AD203B41FA5}">
                      <a16:colId xmlns:a16="http://schemas.microsoft.com/office/drawing/2014/main" val="921410534"/>
                    </a:ext>
                  </a:extLst>
                </a:gridCol>
                <a:gridCol w="1673565">
                  <a:extLst>
                    <a:ext uri="{9D8B030D-6E8A-4147-A177-3AD203B41FA5}">
                      <a16:colId xmlns:a16="http://schemas.microsoft.com/office/drawing/2014/main" val="1915648787"/>
                    </a:ext>
                  </a:extLst>
                </a:gridCol>
                <a:gridCol w="632408">
                  <a:extLst>
                    <a:ext uri="{9D8B030D-6E8A-4147-A177-3AD203B41FA5}">
                      <a16:colId xmlns:a16="http://schemas.microsoft.com/office/drawing/2014/main" val="1566505229"/>
                    </a:ext>
                  </a:extLst>
                </a:gridCol>
              </a:tblGrid>
              <a:tr h="17468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ct val="100000"/>
                        <a:buFont typeface="Trebuchet MS" panose="020B0603020202020204" pitchFamily="34" charset="0"/>
                        <a:buChar char="​"/>
                      </a:pPr>
                      <a:r>
                        <a:rPr lang="ru-RU" sz="1100" b="1" i="0" u="none" strike="noStrike" kern="1200" spc="0" baseline="0" dirty="0">
                          <a:solidFill>
                            <a:schemeClr val="tx1">
                              <a:lumMod val="100000"/>
                            </a:schemeClr>
                          </a:solidFill>
                          <a:latin typeface="Arial" panose="020B0604020202020204" pitchFamily="34" charset="0"/>
                          <a:ea typeface="Tahoma" pitchFamily="34" charset="0"/>
                          <a:cs typeface="Arial" panose="020B0604020202020204" pitchFamily="34" charset="0"/>
                        </a:rPr>
                        <a:t>78</a:t>
                      </a:r>
                      <a:r>
                        <a:rPr lang="en-US" sz="1100" b="1" i="0" u="none" strike="noStrike" kern="1200" spc="0" baseline="0" dirty="0">
                          <a:solidFill>
                            <a:schemeClr val="tx1">
                              <a:lumMod val="100000"/>
                            </a:schemeClr>
                          </a:solidFill>
                          <a:latin typeface="Arial" panose="020B0604020202020204" pitchFamily="34" charset="0"/>
                          <a:ea typeface="Tahoma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b="1" i="0" u="none" strike="noStrike" kern="1200" spc="0" baseline="0" dirty="0">
                          <a:solidFill>
                            <a:schemeClr val="tx1">
                              <a:lumMod val="100000"/>
                            </a:schemeClr>
                          </a:solidFill>
                          <a:latin typeface="Arial" panose="020B0604020202020204" pitchFamily="34" charset="0"/>
                          <a:ea typeface="Tahoma" pitchFamily="34" charset="0"/>
                          <a:cs typeface="Arial" panose="020B0604020202020204" pitchFamily="34" charset="0"/>
                        </a:rPr>
                        <a:t>660</a:t>
                      </a:r>
                    </a:p>
                  </a:txBody>
                  <a:tcPr marL="5357" marR="68569" marT="5357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ct val="100000"/>
                        <a:buFont typeface="Trebuchet MS" panose="020B0603020202020204" pitchFamily="34" charset="0"/>
                        <a:buChar char="​"/>
                        <a:tabLst/>
                        <a:defRPr/>
                      </a:pPr>
                      <a:r>
                        <a:rPr lang="ru-RU" sz="1100" b="0" i="0" u="none" strike="noStrike" kern="1200" spc="0" baseline="0" dirty="0">
                          <a:solidFill>
                            <a:schemeClr val="tx1">
                              <a:lumMod val="100000"/>
                            </a:schemeClr>
                          </a:solidFill>
                          <a:latin typeface="Arial" panose="020B0604020202020204" pitchFamily="34" charset="0"/>
                          <a:ea typeface="Tahoma" pitchFamily="34" charset="0"/>
                          <a:cs typeface="Arial" panose="020B0604020202020204" pitchFamily="34" charset="0"/>
                        </a:rPr>
                        <a:t>Валовый доход, тенге/га</a:t>
                      </a:r>
                    </a:p>
                  </a:txBody>
                  <a:tcPr marL="5357" marR="5357" marT="5357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ct val="100000"/>
                        <a:buFont typeface="Trebuchet MS" panose="020B0603020202020204" pitchFamily="34" charset="0"/>
                        <a:buChar char="​"/>
                      </a:pPr>
                      <a:r>
                        <a:rPr lang="ru-RU" sz="1100" b="1" i="0" u="none" strike="noStrike" kern="1200" spc="0" baseline="0" dirty="0">
                          <a:solidFill>
                            <a:schemeClr val="tx1">
                              <a:lumMod val="100000"/>
                            </a:schemeClr>
                          </a:solidFill>
                          <a:latin typeface="Arial" panose="020B0604020202020204" pitchFamily="34" charset="0"/>
                          <a:ea typeface="Tahoma" pitchFamily="34" charset="0"/>
                          <a:cs typeface="Arial" panose="020B0604020202020204" pitchFamily="34" charset="0"/>
                        </a:rPr>
                        <a:t>138</a:t>
                      </a:r>
                      <a:r>
                        <a:rPr lang="en-US" sz="1100" b="1" i="0" u="none" strike="noStrike" kern="1200" spc="0" baseline="0" dirty="0">
                          <a:solidFill>
                            <a:schemeClr val="tx1">
                              <a:lumMod val="100000"/>
                            </a:schemeClr>
                          </a:solidFill>
                          <a:latin typeface="Arial" panose="020B0604020202020204" pitchFamily="34" charset="0"/>
                          <a:ea typeface="Tahoma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b="1" i="0" u="none" strike="noStrike" kern="1200" spc="0" baseline="0" dirty="0">
                          <a:solidFill>
                            <a:schemeClr val="tx1">
                              <a:lumMod val="100000"/>
                            </a:schemeClr>
                          </a:solidFill>
                          <a:latin typeface="Arial" panose="020B0604020202020204" pitchFamily="34" charset="0"/>
                          <a:ea typeface="Tahoma" pitchFamily="34" charset="0"/>
                          <a:cs typeface="Arial" panose="020B0604020202020204" pitchFamily="34" charset="0"/>
                        </a:rPr>
                        <a:t>000</a:t>
                      </a:r>
                    </a:p>
                  </a:txBody>
                  <a:tcPr marL="5357" marR="5357" marT="5357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468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ct val="100000"/>
                        <a:buFont typeface="Trebuchet MS" panose="020B0603020202020204" pitchFamily="34" charset="0"/>
                        <a:buChar char="​"/>
                      </a:pPr>
                      <a:r>
                        <a:rPr lang="ru-RU" sz="1100" b="1" i="0" u="none" strike="noStrike" kern="1200" spc="0" baseline="0" dirty="0">
                          <a:solidFill>
                            <a:schemeClr val="tx1">
                              <a:lumMod val="100000"/>
                            </a:schemeClr>
                          </a:solidFill>
                          <a:latin typeface="Arial" panose="020B0604020202020204" pitchFamily="34" charset="0"/>
                          <a:ea typeface="Tahoma" pitchFamily="34" charset="0"/>
                          <a:cs typeface="Arial" panose="020B0604020202020204" pitchFamily="34" charset="0"/>
                        </a:rPr>
                        <a:t>12</a:t>
                      </a:r>
                    </a:p>
                  </a:txBody>
                  <a:tcPr marL="5357" marR="68569" marT="5357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ct val="100000"/>
                        <a:buFont typeface="Trebuchet MS" panose="020B0603020202020204" pitchFamily="34" charset="0"/>
                        <a:buChar char="​"/>
                        <a:tabLst/>
                        <a:defRPr/>
                      </a:pPr>
                      <a:r>
                        <a:rPr lang="ru-RU" sz="1100" b="0" i="0" u="none" strike="noStrike" kern="1200" spc="0" baseline="0" dirty="0">
                          <a:solidFill>
                            <a:schemeClr val="tx1">
                              <a:lumMod val="100000"/>
                            </a:schemeClr>
                          </a:solidFill>
                          <a:latin typeface="Arial" panose="020B0604020202020204" pitchFamily="34" charset="0"/>
                          <a:ea typeface="Tahoma" pitchFamily="34" charset="0"/>
                          <a:cs typeface="Arial" panose="020B0604020202020204" pitchFamily="34" charset="0"/>
                        </a:rPr>
                        <a:t>Урожайность, ц/га</a:t>
                      </a:r>
                    </a:p>
                  </a:txBody>
                  <a:tcPr marL="5357" marR="5357" marT="5357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ct val="100000"/>
                        <a:buFont typeface="Trebuchet MS" panose="020B0603020202020204" pitchFamily="34" charset="0"/>
                        <a:buChar char="​"/>
                      </a:pPr>
                      <a:r>
                        <a:rPr lang="ru-RU" sz="1100" b="1" i="0" u="none" strike="noStrike" kern="1200" spc="0" baseline="0" dirty="0">
                          <a:solidFill>
                            <a:schemeClr val="tx1">
                              <a:lumMod val="100000"/>
                            </a:schemeClr>
                          </a:solidFill>
                          <a:latin typeface="Arial" panose="020B0604020202020204" pitchFamily="34" charset="0"/>
                          <a:ea typeface="Tahoma" pitchFamily="34" charset="0"/>
                          <a:cs typeface="Arial" panose="020B0604020202020204" pitchFamily="34" charset="0"/>
                        </a:rPr>
                        <a:t>20</a:t>
                      </a:r>
                    </a:p>
                  </a:txBody>
                  <a:tcPr marL="5357" marR="5357" marT="5357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400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ct val="100000"/>
                        <a:buFont typeface="Trebuchet MS" panose="020B0603020202020204" pitchFamily="34" charset="0"/>
                        <a:buChar char="​"/>
                      </a:pPr>
                      <a:r>
                        <a:rPr lang="ru-RU" sz="1100" b="1" i="0" u="none" strike="noStrike" kern="1200" spc="0" baseline="0" dirty="0">
                          <a:solidFill>
                            <a:schemeClr val="tx1">
                              <a:lumMod val="100000"/>
                            </a:schemeClr>
                          </a:solidFill>
                          <a:latin typeface="Arial" panose="020B0604020202020204" pitchFamily="34" charset="0"/>
                          <a:ea typeface="Tahoma" pitchFamily="34" charset="0"/>
                          <a:cs typeface="Arial" panose="020B0604020202020204" pitchFamily="34" charset="0"/>
                        </a:rPr>
                        <a:t>3</a:t>
                      </a:r>
                      <a:r>
                        <a:rPr lang="en-US" sz="1100" b="1" i="0" u="none" strike="noStrike" kern="1200" spc="0" baseline="0" dirty="0">
                          <a:solidFill>
                            <a:schemeClr val="tx1">
                              <a:lumMod val="100000"/>
                            </a:schemeClr>
                          </a:solidFill>
                          <a:latin typeface="Arial" panose="020B0604020202020204" pitchFamily="34" charset="0"/>
                          <a:ea typeface="Tahoma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b="1" i="0" u="none" strike="noStrike" kern="1200" spc="0" baseline="0" dirty="0">
                          <a:solidFill>
                            <a:schemeClr val="tx1">
                              <a:lumMod val="100000"/>
                            </a:schemeClr>
                          </a:solidFill>
                          <a:latin typeface="Arial" panose="020B0604020202020204" pitchFamily="34" charset="0"/>
                          <a:ea typeface="Tahoma" pitchFamily="34" charset="0"/>
                          <a:cs typeface="Arial" panose="020B0604020202020204" pitchFamily="34" charset="0"/>
                        </a:rPr>
                        <a:t>791</a:t>
                      </a:r>
                    </a:p>
                  </a:txBody>
                  <a:tcPr marL="5357" marR="68569" marT="5357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ct val="100000"/>
                        <a:buFont typeface="Trebuchet MS" panose="020B0603020202020204" pitchFamily="34" charset="0"/>
                        <a:buChar char="​"/>
                        <a:tabLst/>
                        <a:defRPr/>
                      </a:pPr>
                      <a:r>
                        <a:rPr lang="ru-RU" sz="1100" b="0" i="0" u="none" strike="noStrike" kern="1200" spc="0" baseline="0" dirty="0">
                          <a:solidFill>
                            <a:schemeClr val="tx1">
                              <a:lumMod val="100000"/>
                            </a:schemeClr>
                          </a:solidFill>
                          <a:latin typeface="Arial" panose="020B0604020202020204" pitchFamily="34" charset="0"/>
                          <a:ea typeface="Tahoma" pitchFamily="34" charset="0"/>
                          <a:cs typeface="Arial" panose="020B0604020202020204" pitchFamily="34" charset="0"/>
                        </a:rPr>
                        <a:t>Чистая прибыль, тенге/га</a:t>
                      </a:r>
                    </a:p>
                  </a:txBody>
                  <a:tcPr marL="5357" marR="5357" marT="5357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ct val="100000"/>
                        <a:buFont typeface="Trebuchet MS" panose="020B0603020202020204" pitchFamily="34" charset="0"/>
                        <a:buChar char="​"/>
                      </a:pPr>
                      <a:r>
                        <a:rPr lang="ru-RU" sz="1100" b="1" i="0" u="none" strike="noStrike" kern="1200" spc="0" baseline="0" dirty="0">
                          <a:solidFill>
                            <a:schemeClr val="tx1">
                              <a:lumMod val="100000"/>
                            </a:schemeClr>
                          </a:solidFill>
                          <a:latin typeface="Arial" panose="020B0604020202020204" pitchFamily="34" charset="0"/>
                          <a:ea typeface="Tahoma" pitchFamily="34" charset="0"/>
                          <a:cs typeface="Arial" panose="020B0604020202020204" pitchFamily="34" charset="0"/>
                        </a:rPr>
                        <a:t>34</a:t>
                      </a:r>
                      <a:r>
                        <a:rPr lang="en-US" sz="1100" b="1" i="0" u="none" strike="noStrike" kern="1200" spc="0" baseline="0" dirty="0">
                          <a:solidFill>
                            <a:schemeClr val="tx1">
                              <a:lumMod val="100000"/>
                            </a:schemeClr>
                          </a:solidFill>
                          <a:latin typeface="Arial" panose="020B0604020202020204" pitchFamily="34" charset="0"/>
                          <a:ea typeface="Tahoma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b="1" i="0" u="none" strike="noStrike" kern="1200" spc="0" baseline="0" dirty="0">
                          <a:solidFill>
                            <a:schemeClr val="tx1">
                              <a:lumMod val="100000"/>
                            </a:schemeClr>
                          </a:solidFill>
                          <a:latin typeface="Arial" panose="020B0604020202020204" pitchFamily="34" charset="0"/>
                          <a:ea typeface="Tahoma" pitchFamily="34" charset="0"/>
                          <a:cs typeface="Arial" panose="020B0604020202020204" pitchFamily="34" charset="0"/>
                        </a:rPr>
                        <a:t>642</a:t>
                      </a:r>
                    </a:p>
                  </a:txBody>
                  <a:tcPr marL="5357" marR="5357" marT="5357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468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ct val="100000"/>
                        <a:buFont typeface="Trebuchet MS" panose="020B0603020202020204" pitchFamily="34" charset="0"/>
                        <a:buChar char="​"/>
                      </a:pPr>
                      <a:r>
                        <a:rPr lang="ru-RU" sz="1100" b="1" i="0" u="none" strike="noStrike" kern="1200" spc="0" baseline="0" dirty="0">
                          <a:solidFill>
                            <a:schemeClr val="tx1">
                              <a:lumMod val="100000"/>
                            </a:schemeClr>
                          </a:solidFill>
                          <a:latin typeface="Arial" panose="020B0604020202020204" pitchFamily="34" charset="0"/>
                          <a:ea typeface="Tahoma" pitchFamily="34" charset="0"/>
                          <a:cs typeface="Arial" panose="020B0604020202020204" pitchFamily="34" charset="0"/>
                        </a:rPr>
                        <a:t>4,62</a:t>
                      </a:r>
                    </a:p>
                  </a:txBody>
                  <a:tcPr marL="5357" marR="68569" marT="5357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ct val="100000"/>
                        <a:buFont typeface="Trebuchet MS" panose="020B0603020202020204" pitchFamily="34" charset="0"/>
                        <a:buChar char="​"/>
                        <a:tabLst/>
                        <a:defRPr/>
                      </a:pPr>
                      <a:r>
                        <a:rPr lang="ru-RU" sz="1100" b="0" i="0" u="none" strike="noStrike" kern="1200" spc="0" baseline="0" dirty="0">
                          <a:solidFill>
                            <a:schemeClr val="tx1">
                              <a:lumMod val="100000"/>
                            </a:schemeClr>
                          </a:solidFill>
                          <a:latin typeface="Arial" panose="020B0604020202020204" pitchFamily="34" charset="0"/>
                          <a:ea typeface="Tahoma" pitchFamily="34" charset="0"/>
                          <a:cs typeface="Arial" panose="020B0604020202020204" pitchFamily="34" charset="0"/>
                        </a:rPr>
                        <a:t>Рентабельность, %</a:t>
                      </a:r>
                    </a:p>
                  </a:txBody>
                  <a:tcPr marL="5357" marR="5357" marT="5357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ct val="100000"/>
                        <a:buFont typeface="Trebuchet MS" panose="020B0603020202020204" pitchFamily="34" charset="0"/>
                        <a:buChar char="​"/>
                      </a:pPr>
                      <a:r>
                        <a:rPr lang="ru-RU" sz="1100" b="1" i="0" u="none" strike="noStrike" kern="1200" spc="0" baseline="0" dirty="0">
                          <a:solidFill>
                            <a:schemeClr val="tx1">
                              <a:lumMod val="100000"/>
                            </a:schemeClr>
                          </a:solidFill>
                          <a:latin typeface="Arial" panose="020B0604020202020204" pitchFamily="34" charset="0"/>
                          <a:ea typeface="Tahoma" pitchFamily="34" charset="0"/>
                          <a:cs typeface="Arial" panose="020B0604020202020204" pitchFamily="34" charset="0"/>
                        </a:rPr>
                        <a:t>30</a:t>
                      </a:r>
                    </a:p>
                  </a:txBody>
                  <a:tcPr marL="5357" marR="5357" marT="5357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5261786" y="2009026"/>
            <a:ext cx="1343843" cy="683777"/>
          </a:xfrm>
          <a:prstGeom prst="rect">
            <a:avLst/>
          </a:prstGeom>
        </p:spPr>
        <p:txBody>
          <a:bodyPr wrap="square" lIns="137138" tIns="0" rIns="0" bIns="0">
            <a:spAutoFit/>
          </a:bodyPr>
          <a:lstStyle/>
          <a:p>
            <a:pPr algn="ctr" fontAlgn="b">
              <a:buSzPct val="100000"/>
              <a:buFont typeface="Trebuchet MS" panose="020B0603020202020204" pitchFamily="34" charset="0"/>
              <a:buChar char="​"/>
              <a:defRPr/>
            </a:pPr>
            <a:r>
              <a:rPr lang="ru-RU" sz="1111" b="1" dirty="0">
                <a:solidFill>
                  <a:schemeClr val="tx1">
                    <a:lumMod val="100000"/>
                  </a:schemeClr>
                </a:solidFill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Точное земледелие яровых зерновых </a:t>
            </a:r>
          </a:p>
        </p:txBody>
      </p:sp>
      <p:sp>
        <p:nvSpPr>
          <p:cNvPr id="6" name="Rectangle 5"/>
          <p:cNvSpPr/>
          <p:nvPr/>
        </p:nvSpPr>
        <p:spPr>
          <a:xfrm>
            <a:off x="5213507" y="4738776"/>
            <a:ext cx="1236578" cy="170944"/>
          </a:xfrm>
          <a:prstGeom prst="rect">
            <a:avLst/>
          </a:prstGeom>
        </p:spPr>
        <p:txBody>
          <a:bodyPr wrap="square" lIns="137138" tIns="0" rIns="0" bIns="0">
            <a:spAutoFit/>
          </a:bodyPr>
          <a:lstStyle/>
          <a:p>
            <a:pPr algn="ctr">
              <a:buSzPct val="100000"/>
              <a:buFont typeface="Trebuchet MS" panose="020B0603020202020204" pitchFamily="34" charset="0"/>
              <a:buChar char="​"/>
            </a:pPr>
            <a:r>
              <a:rPr lang="ru-RU" sz="1111" b="1" dirty="0">
                <a:solidFill>
                  <a:schemeClr val="tx1">
                    <a:lumMod val="100000"/>
                  </a:schemeClr>
                </a:solidFill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Цифровой АПК </a:t>
            </a:r>
            <a:endParaRPr lang="en-US" sz="1111" b="1" dirty="0">
              <a:solidFill>
                <a:schemeClr val="tx1">
                  <a:lumMod val="10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5" name="Группа 34">
            <a:extLst>
              <a:ext uri="{FF2B5EF4-FFF2-40B4-BE49-F238E27FC236}">
                <a16:creationId xmlns:a16="http://schemas.microsoft.com/office/drawing/2014/main" id="{7D2F80AB-267F-4672-A6AC-518C77B5717E}"/>
              </a:ext>
            </a:extLst>
          </p:cNvPr>
          <p:cNvGrpSpPr/>
          <p:nvPr/>
        </p:nvGrpSpPr>
        <p:grpSpPr>
          <a:xfrm>
            <a:off x="1693646" y="1780465"/>
            <a:ext cx="3949501" cy="3045316"/>
            <a:chOff x="1693646" y="1780465"/>
            <a:chExt cx="3949501" cy="3045316"/>
          </a:xfrm>
        </p:grpSpPr>
        <p:sp>
          <p:nvSpPr>
            <p:cNvPr id="12" name="Freeform 11"/>
            <p:cNvSpPr>
              <a:spLocks/>
            </p:cNvSpPr>
            <p:nvPr/>
          </p:nvSpPr>
          <p:spPr bwMode="gray">
            <a:xfrm>
              <a:off x="2395929" y="2556862"/>
              <a:ext cx="1022452" cy="1242235"/>
            </a:xfrm>
            <a:custGeom>
              <a:avLst/>
              <a:gdLst/>
              <a:ahLst/>
              <a:cxnLst>
                <a:cxn ang="0">
                  <a:pos x="265" y="929"/>
                </a:cxn>
                <a:cxn ang="0">
                  <a:pos x="127" y="807"/>
                </a:cxn>
                <a:cxn ang="0">
                  <a:pos x="143" y="621"/>
                </a:cxn>
                <a:cxn ang="0">
                  <a:pos x="132" y="526"/>
                </a:cxn>
                <a:cxn ang="0">
                  <a:pos x="111" y="446"/>
                </a:cxn>
                <a:cxn ang="0">
                  <a:pos x="31" y="435"/>
                </a:cxn>
                <a:cxn ang="0">
                  <a:pos x="42" y="356"/>
                </a:cxn>
                <a:cxn ang="0">
                  <a:pos x="0" y="340"/>
                </a:cxn>
                <a:cxn ang="0">
                  <a:pos x="16" y="281"/>
                </a:cxn>
                <a:cxn ang="0">
                  <a:pos x="63" y="271"/>
                </a:cxn>
                <a:cxn ang="0">
                  <a:pos x="127" y="255"/>
                </a:cxn>
                <a:cxn ang="0">
                  <a:pos x="132" y="159"/>
                </a:cxn>
                <a:cxn ang="0">
                  <a:pos x="164" y="101"/>
                </a:cxn>
                <a:cxn ang="0">
                  <a:pos x="180" y="79"/>
                </a:cxn>
                <a:cxn ang="0">
                  <a:pos x="186" y="31"/>
                </a:cxn>
                <a:cxn ang="0">
                  <a:pos x="175" y="5"/>
                </a:cxn>
                <a:cxn ang="0">
                  <a:pos x="196" y="0"/>
                </a:cxn>
                <a:cxn ang="0">
                  <a:pos x="223" y="31"/>
                </a:cxn>
                <a:cxn ang="0">
                  <a:pos x="228" y="47"/>
                </a:cxn>
                <a:cxn ang="0">
                  <a:pos x="292" y="106"/>
                </a:cxn>
                <a:cxn ang="0">
                  <a:pos x="318" y="106"/>
                </a:cxn>
                <a:cxn ang="0">
                  <a:pos x="361" y="85"/>
                </a:cxn>
                <a:cxn ang="0">
                  <a:pos x="409" y="47"/>
                </a:cxn>
                <a:cxn ang="0">
                  <a:pos x="435" y="47"/>
                </a:cxn>
                <a:cxn ang="0">
                  <a:pos x="467" y="37"/>
                </a:cxn>
                <a:cxn ang="0">
                  <a:pos x="510" y="42"/>
                </a:cxn>
                <a:cxn ang="0">
                  <a:pos x="526" y="74"/>
                </a:cxn>
                <a:cxn ang="0">
                  <a:pos x="568" y="74"/>
                </a:cxn>
                <a:cxn ang="0">
                  <a:pos x="600" y="47"/>
                </a:cxn>
                <a:cxn ang="0">
                  <a:pos x="632" y="47"/>
                </a:cxn>
                <a:cxn ang="0">
                  <a:pos x="653" y="42"/>
                </a:cxn>
                <a:cxn ang="0">
                  <a:pos x="674" y="85"/>
                </a:cxn>
                <a:cxn ang="0">
                  <a:pos x="696" y="111"/>
                </a:cxn>
                <a:cxn ang="0">
                  <a:pos x="733" y="143"/>
                </a:cxn>
                <a:cxn ang="0">
                  <a:pos x="781" y="159"/>
                </a:cxn>
                <a:cxn ang="0">
                  <a:pos x="791" y="180"/>
                </a:cxn>
                <a:cxn ang="0">
                  <a:pos x="844" y="138"/>
                </a:cxn>
                <a:cxn ang="0">
                  <a:pos x="929" y="164"/>
                </a:cxn>
                <a:cxn ang="0">
                  <a:pos x="1094" y="47"/>
                </a:cxn>
                <a:cxn ang="0">
                  <a:pos x="1115" y="95"/>
                </a:cxn>
                <a:cxn ang="0">
                  <a:pos x="1137" y="106"/>
                </a:cxn>
                <a:cxn ang="0">
                  <a:pos x="1137" y="170"/>
                </a:cxn>
                <a:cxn ang="0">
                  <a:pos x="1169" y="212"/>
                </a:cxn>
                <a:cxn ang="0">
                  <a:pos x="1174" y="244"/>
                </a:cxn>
                <a:cxn ang="0">
                  <a:pos x="1195" y="281"/>
                </a:cxn>
                <a:cxn ang="0">
                  <a:pos x="1211" y="318"/>
                </a:cxn>
                <a:cxn ang="0">
                  <a:pos x="1195" y="334"/>
                </a:cxn>
                <a:cxn ang="0">
                  <a:pos x="1147" y="377"/>
                </a:cxn>
                <a:cxn ang="0">
                  <a:pos x="1131" y="425"/>
                </a:cxn>
                <a:cxn ang="0">
                  <a:pos x="1147" y="504"/>
                </a:cxn>
                <a:cxn ang="0">
                  <a:pos x="1216" y="584"/>
                </a:cxn>
                <a:cxn ang="0">
                  <a:pos x="1323" y="664"/>
                </a:cxn>
                <a:cxn ang="0">
                  <a:pos x="1339" y="781"/>
                </a:cxn>
                <a:cxn ang="0">
                  <a:pos x="1137" y="866"/>
                </a:cxn>
                <a:cxn ang="0">
                  <a:pos x="1057" y="743"/>
                </a:cxn>
                <a:cxn ang="0">
                  <a:pos x="823" y="913"/>
                </a:cxn>
                <a:cxn ang="0">
                  <a:pos x="292" y="1206"/>
                </a:cxn>
              </a:cxnLst>
              <a:rect l="0" t="0" r="r" b="b"/>
              <a:pathLst>
                <a:path w="1370" h="1216">
                  <a:moveTo>
                    <a:pt x="276" y="1009"/>
                  </a:moveTo>
                  <a:lnTo>
                    <a:pt x="276" y="1004"/>
                  </a:lnTo>
                  <a:lnTo>
                    <a:pt x="276" y="993"/>
                  </a:lnTo>
                  <a:lnTo>
                    <a:pt x="276" y="988"/>
                  </a:lnTo>
                  <a:lnTo>
                    <a:pt x="271" y="977"/>
                  </a:lnTo>
                  <a:lnTo>
                    <a:pt x="265" y="961"/>
                  </a:lnTo>
                  <a:lnTo>
                    <a:pt x="265" y="940"/>
                  </a:lnTo>
                  <a:lnTo>
                    <a:pt x="265" y="929"/>
                  </a:lnTo>
                  <a:lnTo>
                    <a:pt x="239" y="919"/>
                  </a:lnTo>
                  <a:lnTo>
                    <a:pt x="223" y="908"/>
                  </a:lnTo>
                  <a:lnTo>
                    <a:pt x="191" y="898"/>
                  </a:lnTo>
                  <a:lnTo>
                    <a:pt x="170" y="882"/>
                  </a:lnTo>
                  <a:lnTo>
                    <a:pt x="154" y="871"/>
                  </a:lnTo>
                  <a:lnTo>
                    <a:pt x="138" y="850"/>
                  </a:lnTo>
                  <a:lnTo>
                    <a:pt x="132" y="834"/>
                  </a:lnTo>
                  <a:lnTo>
                    <a:pt x="127" y="807"/>
                  </a:lnTo>
                  <a:lnTo>
                    <a:pt x="116" y="786"/>
                  </a:lnTo>
                  <a:lnTo>
                    <a:pt x="111" y="770"/>
                  </a:lnTo>
                  <a:lnTo>
                    <a:pt x="111" y="754"/>
                  </a:lnTo>
                  <a:lnTo>
                    <a:pt x="122" y="728"/>
                  </a:lnTo>
                  <a:lnTo>
                    <a:pt x="127" y="717"/>
                  </a:lnTo>
                  <a:lnTo>
                    <a:pt x="138" y="664"/>
                  </a:lnTo>
                  <a:lnTo>
                    <a:pt x="143" y="653"/>
                  </a:lnTo>
                  <a:lnTo>
                    <a:pt x="143" y="621"/>
                  </a:lnTo>
                  <a:lnTo>
                    <a:pt x="143" y="611"/>
                  </a:lnTo>
                  <a:lnTo>
                    <a:pt x="138" y="595"/>
                  </a:lnTo>
                  <a:lnTo>
                    <a:pt x="127" y="589"/>
                  </a:lnTo>
                  <a:lnTo>
                    <a:pt x="132" y="573"/>
                  </a:lnTo>
                  <a:lnTo>
                    <a:pt x="138" y="557"/>
                  </a:lnTo>
                  <a:lnTo>
                    <a:pt x="132" y="542"/>
                  </a:lnTo>
                  <a:lnTo>
                    <a:pt x="132" y="536"/>
                  </a:lnTo>
                  <a:lnTo>
                    <a:pt x="132" y="526"/>
                  </a:lnTo>
                  <a:lnTo>
                    <a:pt x="138" y="515"/>
                  </a:lnTo>
                  <a:lnTo>
                    <a:pt x="143" y="499"/>
                  </a:lnTo>
                  <a:lnTo>
                    <a:pt x="143" y="467"/>
                  </a:lnTo>
                  <a:lnTo>
                    <a:pt x="122" y="457"/>
                  </a:lnTo>
                  <a:lnTo>
                    <a:pt x="122" y="451"/>
                  </a:lnTo>
                  <a:lnTo>
                    <a:pt x="116" y="441"/>
                  </a:lnTo>
                  <a:lnTo>
                    <a:pt x="111" y="441"/>
                  </a:lnTo>
                  <a:lnTo>
                    <a:pt x="111" y="446"/>
                  </a:lnTo>
                  <a:lnTo>
                    <a:pt x="106" y="446"/>
                  </a:lnTo>
                  <a:lnTo>
                    <a:pt x="101" y="457"/>
                  </a:lnTo>
                  <a:lnTo>
                    <a:pt x="95" y="472"/>
                  </a:lnTo>
                  <a:lnTo>
                    <a:pt x="85" y="472"/>
                  </a:lnTo>
                  <a:lnTo>
                    <a:pt x="79" y="467"/>
                  </a:lnTo>
                  <a:lnTo>
                    <a:pt x="63" y="451"/>
                  </a:lnTo>
                  <a:lnTo>
                    <a:pt x="47" y="441"/>
                  </a:lnTo>
                  <a:lnTo>
                    <a:pt x="31" y="435"/>
                  </a:lnTo>
                  <a:lnTo>
                    <a:pt x="37" y="419"/>
                  </a:lnTo>
                  <a:lnTo>
                    <a:pt x="37" y="414"/>
                  </a:lnTo>
                  <a:lnTo>
                    <a:pt x="37" y="409"/>
                  </a:lnTo>
                  <a:lnTo>
                    <a:pt x="37" y="398"/>
                  </a:lnTo>
                  <a:lnTo>
                    <a:pt x="37" y="387"/>
                  </a:lnTo>
                  <a:lnTo>
                    <a:pt x="42" y="377"/>
                  </a:lnTo>
                  <a:lnTo>
                    <a:pt x="42" y="372"/>
                  </a:lnTo>
                  <a:lnTo>
                    <a:pt x="42" y="356"/>
                  </a:lnTo>
                  <a:lnTo>
                    <a:pt x="31" y="356"/>
                  </a:lnTo>
                  <a:lnTo>
                    <a:pt x="31" y="361"/>
                  </a:lnTo>
                  <a:lnTo>
                    <a:pt x="26" y="366"/>
                  </a:lnTo>
                  <a:lnTo>
                    <a:pt x="21" y="361"/>
                  </a:lnTo>
                  <a:lnTo>
                    <a:pt x="21" y="356"/>
                  </a:lnTo>
                  <a:lnTo>
                    <a:pt x="10" y="350"/>
                  </a:lnTo>
                  <a:lnTo>
                    <a:pt x="5" y="350"/>
                  </a:lnTo>
                  <a:lnTo>
                    <a:pt x="0" y="340"/>
                  </a:lnTo>
                  <a:lnTo>
                    <a:pt x="0" y="329"/>
                  </a:lnTo>
                  <a:lnTo>
                    <a:pt x="0" y="324"/>
                  </a:lnTo>
                  <a:lnTo>
                    <a:pt x="5" y="302"/>
                  </a:lnTo>
                  <a:lnTo>
                    <a:pt x="16" y="286"/>
                  </a:lnTo>
                  <a:lnTo>
                    <a:pt x="5" y="281"/>
                  </a:lnTo>
                  <a:lnTo>
                    <a:pt x="5" y="276"/>
                  </a:lnTo>
                  <a:lnTo>
                    <a:pt x="10" y="276"/>
                  </a:lnTo>
                  <a:lnTo>
                    <a:pt x="16" y="281"/>
                  </a:lnTo>
                  <a:lnTo>
                    <a:pt x="21" y="276"/>
                  </a:lnTo>
                  <a:lnTo>
                    <a:pt x="26" y="271"/>
                  </a:lnTo>
                  <a:lnTo>
                    <a:pt x="26" y="265"/>
                  </a:lnTo>
                  <a:lnTo>
                    <a:pt x="31" y="265"/>
                  </a:lnTo>
                  <a:lnTo>
                    <a:pt x="37" y="265"/>
                  </a:lnTo>
                  <a:lnTo>
                    <a:pt x="47" y="271"/>
                  </a:lnTo>
                  <a:lnTo>
                    <a:pt x="58" y="271"/>
                  </a:lnTo>
                  <a:lnTo>
                    <a:pt x="63" y="271"/>
                  </a:lnTo>
                  <a:lnTo>
                    <a:pt x="79" y="276"/>
                  </a:lnTo>
                  <a:lnTo>
                    <a:pt x="90" y="281"/>
                  </a:lnTo>
                  <a:lnTo>
                    <a:pt x="95" y="276"/>
                  </a:lnTo>
                  <a:lnTo>
                    <a:pt x="101" y="271"/>
                  </a:lnTo>
                  <a:lnTo>
                    <a:pt x="101" y="265"/>
                  </a:lnTo>
                  <a:lnTo>
                    <a:pt x="106" y="265"/>
                  </a:lnTo>
                  <a:lnTo>
                    <a:pt x="116" y="255"/>
                  </a:lnTo>
                  <a:lnTo>
                    <a:pt x="127" y="255"/>
                  </a:lnTo>
                  <a:lnTo>
                    <a:pt x="127" y="239"/>
                  </a:lnTo>
                  <a:lnTo>
                    <a:pt x="143" y="201"/>
                  </a:lnTo>
                  <a:lnTo>
                    <a:pt x="143" y="196"/>
                  </a:lnTo>
                  <a:lnTo>
                    <a:pt x="132" y="191"/>
                  </a:lnTo>
                  <a:lnTo>
                    <a:pt x="132" y="180"/>
                  </a:lnTo>
                  <a:lnTo>
                    <a:pt x="127" y="180"/>
                  </a:lnTo>
                  <a:lnTo>
                    <a:pt x="132" y="170"/>
                  </a:lnTo>
                  <a:lnTo>
                    <a:pt x="132" y="159"/>
                  </a:lnTo>
                  <a:lnTo>
                    <a:pt x="132" y="154"/>
                  </a:lnTo>
                  <a:lnTo>
                    <a:pt x="138" y="143"/>
                  </a:lnTo>
                  <a:lnTo>
                    <a:pt x="132" y="138"/>
                  </a:lnTo>
                  <a:lnTo>
                    <a:pt x="127" y="132"/>
                  </a:lnTo>
                  <a:lnTo>
                    <a:pt x="138" y="127"/>
                  </a:lnTo>
                  <a:lnTo>
                    <a:pt x="143" y="116"/>
                  </a:lnTo>
                  <a:lnTo>
                    <a:pt x="154" y="106"/>
                  </a:lnTo>
                  <a:lnTo>
                    <a:pt x="164" y="101"/>
                  </a:lnTo>
                  <a:lnTo>
                    <a:pt x="159" y="95"/>
                  </a:lnTo>
                  <a:lnTo>
                    <a:pt x="164" y="95"/>
                  </a:lnTo>
                  <a:lnTo>
                    <a:pt x="164" y="90"/>
                  </a:lnTo>
                  <a:lnTo>
                    <a:pt x="164" y="95"/>
                  </a:lnTo>
                  <a:lnTo>
                    <a:pt x="170" y="90"/>
                  </a:lnTo>
                  <a:lnTo>
                    <a:pt x="180" y="85"/>
                  </a:lnTo>
                  <a:lnTo>
                    <a:pt x="186" y="85"/>
                  </a:lnTo>
                  <a:lnTo>
                    <a:pt x="180" y="79"/>
                  </a:lnTo>
                  <a:lnTo>
                    <a:pt x="180" y="74"/>
                  </a:lnTo>
                  <a:lnTo>
                    <a:pt x="180" y="69"/>
                  </a:lnTo>
                  <a:lnTo>
                    <a:pt x="186" y="69"/>
                  </a:lnTo>
                  <a:lnTo>
                    <a:pt x="180" y="63"/>
                  </a:lnTo>
                  <a:lnTo>
                    <a:pt x="180" y="58"/>
                  </a:lnTo>
                  <a:lnTo>
                    <a:pt x="180" y="42"/>
                  </a:lnTo>
                  <a:lnTo>
                    <a:pt x="186" y="37"/>
                  </a:lnTo>
                  <a:lnTo>
                    <a:pt x="186" y="31"/>
                  </a:lnTo>
                  <a:lnTo>
                    <a:pt x="186" y="26"/>
                  </a:lnTo>
                  <a:lnTo>
                    <a:pt x="186" y="21"/>
                  </a:lnTo>
                  <a:lnTo>
                    <a:pt x="180" y="21"/>
                  </a:lnTo>
                  <a:lnTo>
                    <a:pt x="175" y="21"/>
                  </a:lnTo>
                  <a:lnTo>
                    <a:pt x="170" y="16"/>
                  </a:lnTo>
                  <a:lnTo>
                    <a:pt x="175" y="16"/>
                  </a:lnTo>
                  <a:lnTo>
                    <a:pt x="175" y="10"/>
                  </a:lnTo>
                  <a:lnTo>
                    <a:pt x="175" y="5"/>
                  </a:lnTo>
                  <a:lnTo>
                    <a:pt x="180" y="5"/>
                  </a:lnTo>
                  <a:lnTo>
                    <a:pt x="175" y="0"/>
                  </a:lnTo>
                  <a:lnTo>
                    <a:pt x="180" y="0"/>
                  </a:lnTo>
                  <a:lnTo>
                    <a:pt x="186" y="0"/>
                  </a:lnTo>
                  <a:lnTo>
                    <a:pt x="191" y="0"/>
                  </a:lnTo>
                  <a:lnTo>
                    <a:pt x="191" y="5"/>
                  </a:lnTo>
                  <a:lnTo>
                    <a:pt x="191" y="0"/>
                  </a:lnTo>
                  <a:lnTo>
                    <a:pt x="196" y="0"/>
                  </a:lnTo>
                  <a:lnTo>
                    <a:pt x="196" y="5"/>
                  </a:lnTo>
                  <a:lnTo>
                    <a:pt x="201" y="10"/>
                  </a:lnTo>
                  <a:lnTo>
                    <a:pt x="207" y="16"/>
                  </a:lnTo>
                  <a:lnTo>
                    <a:pt x="217" y="21"/>
                  </a:lnTo>
                  <a:lnTo>
                    <a:pt x="212" y="21"/>
                  </a:lnTo>
                  <a:lnTo>
                    <a:pt x="212" y="26"/>
                  </a:lnTo>
                  <a:lnTo>
                    <a:pt x="217" y="31"/>
                  </a:lnTo>
                  <a:lnTo>
                    <a:pt x="223" y="31"/>
                  </a:lnTo>
                  <a:lnTo>
                    <a:pt x="228" y="31"/>
                  </a:lnTo>
                  <a:lnTo>
                    <a:pt x="233" y="31"/>
                  </a:lnTo>
                  <a:lnTo>
                    <a:pt x="233" y="26"/>
                  </a:lnTo>
                  <a:lnTo>
                    <a:pt x="233" y="31"/>
                  </a:lnTo>
                  <a:lnTo>
                    <a:pt x="239" y="31"/>
                  </a:lnTo>
                  <a:lnTo>
                    <a:pt x="239" y="37"/>
                  </a:lnTo>
                  <a:lnTo>
                    <a:pt x="244" y="37"/>
                  </a:lnTo>
                  <a:lnTo>
                    <a:pt x="228" y="47"/>
                  </a:lnTo>
                  <a:lnTo>
                    <a:pt x="239" y="53"/>
                  </a:lnTo>
                  <a:lnTo>
                    <a:pt x="265" y="90"/>
                  </a:lnTo>
                  <a:lnTo>
                    <a:pt x="271" y="85"/>
                  </a:lnTo>
                  <a:lnTo>
                    <a:pt x="281" y="90"/>
                  </a:lnTo>
                  <a:lnTo>
                    <a:pt x="287" y="90"/>
                  </a:lnTo>
                  <a:lnTo>
                    <a:pt x="287" y="101"/>
                  </a:lnTo>
                  <a:lnTo>
                    <a:pt x="292" y="101"/>
                  </a:lnTo>
                  <a:lnTo>
                    <a:pt x="292" y="106"/>
                  </a:lnTo>
                  <a:lnTo>
                    <a:pt x="297" y="111"/>
                  </a:lnTo>
                  <a:lnTo>
                    <a:pt x="302" y="111"/>
                  </a:lnTo>
                  <a:lnTo>
                    <a:pt x="302" y="116"/>
                  </a:lnTo>
                  <a:lnTo>
                    <a:pt x="308" y="116"/>
                  </a:lnTo>
                  <a:lnTo>
                    <a:pt x="308" y="111"/>
                  </a:lnTo>
                  <a:lnTo>
                    <a:pt x="313" y="111"/>
                  </a:lnTo>
                  <a:lnTo>
                    <a:pt x="313" y="106"/>
                  </a:lnTo>
                  <a:lnTo>
                    <a:pt x="318" y="106"/>
                  </a:lnTo>
                  <a:lnTo>
                    <a:pt x="318" y="101"/>
                  </a:lnTo>
                  <a:lnTo>
                    <a:pt x="324" y="101"/>
                  </a:lnTo>
                  <a:lnTo>
                    <a:pt x="329" y="106"/>
                  </a:lnTo>
                  <a:lnTo>
                    <a:pt x="334" y="101"/>
                  </a:lnTo>
                  <a:lnTo>
                    <a:pt x="340" y="101"/>
                  </a:lnTo>
                  <a:lnTo>
                    <a:pt x="345" y="95"/>
                  </a:lnTo>
                  <a:lnTo>
                    <a:pt x="350" y="95"/>
                  </a:lnTo>
                  <a:lnTo>
                    <a:pt x="361" y="85"/>
                  </a:lnTo>
                  <a:lnTo>
                    <a:pt x="361" y="74"/>
                  </a:lnTo>
                  <a:lnTo>
                    <a:pt x="372" y="53"/>
                  </a:lnTo>
                  <a:lnTo>
                    <a:pt x="372" y="47"/>
                  </a:lnTo>
                  <a:lnTo>
                    <a:pt x="387" y="58"/>
                  </a:lnTo>
                  <a:lnTo>
                    <a:pt x="393" y="58"/>
                  </a:lnTo>
                  <a:lnTo>
                    <a:pt x="403" y="47"/>
                  </a:lnTo>
                  <a:lnTo>
                    <a:pt x="398" y="47"/>
                  </a:lnTo>
                  <a:lnTo>
                    <a:pt x="409" y="47"/>
                  </a:lnTo>
                  <a:lnTo>
                    <a:pt x="409" y="26"/>
                  </a:lnTo>
                  <a:lnTo>
                    <a:pt x="419" y="26"/>
                  </a:lnTo>
                  <a:lnTo>
                    <a:pt x="419" y="31"/>
                  </a:lnTo>
                  <a:lnTo>
                    <a:pt x="425" y="31"/>
                  </a:lnTo>
                  <a:lnTo>
                    <a:pt x="425" y="37"/>
                  </a:lnTo>
                  <a:lnTo>
                    <a:pt x="430" y="42"/>
                  </a:lnTo>
                  <a:lnTo>
                    <a:pt x="430" y="47"/>
                  </a:lnTo>
                  <a:lnTo>
                    <a:pt x="435" y="47"/>
                  </a:lnTo>
                  <a:lnTo>
                    <a:pt x="441" y="47"/>
                  </a:lnTo>
                  <a:lnTo>
                    <a:pt x="446" y="47"/>
                  </a:lnTo>
                  <a:lnTo>
                    <a:pt x="441" y="26"/>
                  </a:lnTo>
                  <a:lnTo>
                    <a:pt x="446" y="26"/>
                  </a:lnTo>
                  <a:lnTo>
                    <a:pt x="451" y="26"/>
                  </a:lnTo>
                  <a:lnTo>
                    <a:pt x="457" y="26"/>
                  </a:lnTo>
                  <a:lnTo>
                    <a:pt x="462" y="31"/>
                  </a:lnTo>
                  <a:lnTo>
                    <a:pt x="467" y="37"/>
                  </a:lnTo>
                  <a:lnTo>
                    <a:pt x="472" y="31"/>
                  </a:lnTo>
                  <a:lnTo>
                    <a:pt x="478" y="37"/>
                  </a:lnTo>
                  <a:lnTo>
                    <a:pt x="483" y="37"/>
                  </a:lnTo>
                  <a:lnTo>
                    <a:pt x="494" y="37"/>
                  </a:lnTo>
                  <a:lnTo>
                    <a:pt x="499" y="31"/>
                  </a:lnTo>
                  <a:lnTo>
                    <a:pt x="504" y="31"/>
                  </a:lnTo>
                  <a:lnTo>
                    <a:pt x="504" y="37"/>
                  </a:lnTo>
                  <a:lnTo>
                    <a:pt x="510" y="42"/>
                  </a:lnTo>
                  <a:lnTo>
                    <a:pt x="510" y="47"/>
                  </a:lnTo>
                  <a:lnTo>
                    <a:pt x="515" y="47"/>
                  </a:lnTo>
                  <a:lnTo>
                    <a:pt x="515" y="53"/>
                  </a:lnTo>
                  <a:lnTo>
                    <a:pt x="515" y="58"/>
                  </a:lnTo>
                  <a:lnTo>
                    <a:pt x="520" y="58"/>
                  </a:lnTo>
                  <a:lnTo>
                    <a:pt x="520" y="63"/>
                  </a:lnTo>
                  <a:lnTo>
                    <a:pt x="520" y="69"/>
                  </a:lnTo>
                  <a:lnTo>
                    <a:pt x="526" y="74"/>
                  </a:lnTo>
                  <a:lnTo>
                    <a:pt x="531" y="74"/>
                  </a:lnTo>
                  <a:lnTo>
                    <a:pt x="531" y="79"/>
                  </a:lnTo>
                  <a:lnTo>
                    <a:pt x="536" y="79"/>
                  </a:lnTo>
                  <a:lnTo>
                    <a:pt x="542" y="79"/>
                  </a:lnTo>
                  <a:lnTo>
                    <a:pt x="542" y="74"/>
                  </a:lnTo>
                  <a:lnTo>
                    <a:pt x="547" y="69"/>
                  </a:lnTo>
                  <a:lnTo>
                    <a:pt x="563" y="74"/>
                  </a:lnTo>
                  <a:lnTo>
                    <a:pt x="568" y="74"/>
                  </a:lnTo>
                  <a:lnTo>
                    <a:pt x="573" y="79"/>
                  </a:lnTo>
                  <a:lnTo>
                    <a:pt x="573" y="53"/>
                  </a:lnTo>
                  <a:lnTo>
                    <a:pt x="579" y="31"/>
                  </a:lnTo>
                  <a:lnTo>
                    <a:pt x="584" y="31"/>
                  </a:lnTo>
                  <a:lnTo>
                    <a:pt x="584" y="37"/>
                  </a:lnTo>
                  <a:lnTo>
                    <a:pt x="589" y="42"/>
                  </a:lnTo>
                  <a:lnTo>
                    <a:pt x="595" y="42"/>
                  </a:lnTo>
                  <a:lnTo>
                    <a:pt x="600" y="47"/>
                  </a:lnTo>
                  <a:lnTo>
                    <a:pt x="605" y="47"/>
                  </a:lnTo>
                  <a:lnTo>
                    <a:pt x="611" y="42"/>
                  </a:lnTo>
                  <a:lnTo>
                    <a:pt x="616" y="42"/>
                  </a:lnTo>
                  <a:lnTo>
                    <a:pt x="616" y="47"/>
                  </a:lnTo>
                  <a:lnTo>
                    <a:pt x="621" y="53"/>
                  </a:lnTo>
                  <a:lnTo>
                    <a:pt x="627" y="53"/>
                  </a:lnTo>
                  <a:lnTo>
                    <a:pt x="627" y="47"/>
                  </a:lnTo>
                  <a:lnTo>
                    <a:pt x="632" y="47"/>
                  </a:lnTo>
                  <a:lnTo>
                    <a:pt x="632" y="42"/>
                  </a:lnTo>
                  <a:lnTo>
                    <a:pt x="637" y="42"/>
                  </a:lnTo>
                  <a:lnTo>
                    <a:pt x="637" y="37"/>
                  </a:lnTo>
                  <a:lnTo>
                    <a:pt x="643" y="37"/>
                  </a:lnTo>
                  <a:lnTo>
                    <a:pt x="648" y="37"/>
                  </a:lnTo>
                  <a:lnTo>
                    <a:pt x="648" y="31"/>
                  </a:lnTo>
                  <a:lnTo>
                    <a:pt x="648" y="37"/>
                  </a:lnTo>
                  <a:lnTo>
                    <a:pt x="653" y="42"/>
                  </a:lnTo>
                  <a:lnTo>
                    <a:pt x="653" y="53"/>
                  </a:lnTo>
                  <a:lnTo>
                    <a:pt x="669" y="53"/>
                  </a:lnTo>
                  <a:lnTo>
                    <a:pt x="674" y="63"/>
                  </a:lnTo>
                  <a:lnTo>
                    <a:pt x="680" y="69"/>
                  </a:lnTo>
                  <a:lnTo>
                    <a:pt x="685" y="74"/>
                  </a:lnTo>
                  <a:lnTo>
                    <a:pt x="680" y="79"/>
                  </a:lnTo>
                  <a:lnTo>
                    <a:pt x="680" y="85"/>
                  </a:lnTo>
                  <a:lnTo>
                    <a:pt x="674" y="85"/>
                  </a:lnTo>
                  <a:lnTo>
                    <a:pt x="674" y="101"/>
                  </a:lnTo>
                  <a:lnTo>
                    <a:pt x="680" y="95"/>
                  </a:lnTo>
                  <a:lnTo>
                    <a:pt x="685" y="95"/>
                  </a:lnTo>
                  <a:lnTo>
                    <a:pt x="685" y="106"/>
                  </a:lnTo>
                  <a:lnTo>
                    <a:pt x="680" y="106"/>
                  </a:lnTo>
                  <a:lnTo>
                    <a:pt x="680" y="111"/>
                  </a:lnTo>
                  <a:lnTo>
                    <a:pt x="690" y="111"/>
                  </a:lnTo>
                  <a:lnTo>
                    <a:pt x="696" y="111"/>
                  </a:lnTo>
                  <a:lnTo>
                    <a:pt x="701" y="116"/>
                  </a:lnTo>
                  <a:lnTo>
                    <a:pt x="696" y="116"/>
                  </a:lnTo>
                  <a:lnTo>
                    <a:pt x="701" y="127"/>
                  </a:lnTo>
                  <a:lnTo>
                    <a:pt x="701" y="132"/>
                  </a:lnTo>
                  <a:lnTo>
                    <a:pt x="706" y="138"/>
                  </a:lnTo>
                  <a:lnTo>
                    <a:pt x="712" y="138"/>
                  </a:lnTo>
                  <a:lnTo>
                    <a:pt x="728" y="143"/>
                  </a:lnTo>
                  <a:lnTo>
                    <a:pt x="733" y="143"/>
                  </a:lnTo>
                  <a:lnTo>
                    <a:pt x="738" y="143"/>
                  </a:lnTo>
                  <a:lnTo>
                    <a:pt x="743" y="148"/>
                  </a:lnTo>
                  <a:lnTo>
                    <a:pt x="749" y="148"/>
                  </a:lnTo>
                  <a:lnTo>
                    <a:pt x="754" y="154"/>
                  </a:lnTo>
                  <a:lnTo>
                    <a:pt x="759" y="154"/>
                  </a:lnTo>
                  <a:lnTo>
                    <a:pt x="775" y="159"/>
                  </a:lnTo>
                  <a:lnTo>
                    <a:pt x="781" y="154"/>
                  </a:lnTo>
                  <a:lnTo>
                    <a:pt x="781" y="159"/>
                  </a:lnTo>
                  <a:lnTo>
                    <a:pt x="781" y="164"/>
                  </a:lnTo>
                  <a:lnTo>
                    <a:pt x="786" y="164"/>
                  </a:lnTo>
                  <a:lnTo>
                    <a:pt x="791" y="170"/>
                  </a:lnTo>
                  <a:lnTo>
                    <a:pt x="781" y="170"/>
                  </a:lnTo>
                  <a:lnTo>
                    <a:pt x="775" y="175"/>
                  </a:lnTo>
                  <a:lnTo>
                    <a:pt x="786" y="180"/>
                  </a:lnTo>
                  <a:lnTo>
                    <a:pt x="781" y="186"/>
                  </a:lnTo>
                  <a:lnTo>
                    <a:pt x="791" y="180"/>
                  </a:lnTo>
                  <a:lnTo>
                    <a:pt x="797" y="180"/>
                  </a:lnTo>
                  <a:lnTo>
                    <a:pt x="818" y="180"/>
                  </a:lnTo>
                  <a:lnTo>
                    <a:pt x="823" y="180"/>
                  </a:lnTo>
                  <a:lnTo>
                    <a:pt x="828" y="170"/>
                  </a:lnTo>
                  <a:lnTo>
                    <a:pt x="834" y="164"/>
                  </a:lnTo>
                  <a:lnTo>
                    <a:pt x="839" y="159"/>
                  </a:lnTo>
                  <a:lnTo>
                    <a:pt x="844" y="154"/>
                  </a:lnTo>
                  <a:lnTo>
                    <a:pt x="844" y="138"/>
                  </a:lnTo>
                  <a:lnTo>
                    <a:pt x="855" y="122"/>
                  </a:lnTo>
                  <a:lnTo>
                    <a:pt x="871" y="127"/>
                  </a:lnTo>
                  <a:lnTo>
                    <a:pt x="871" y="132"/>
                  </a:lnTo>
                  <a:lnTo>
                    <a:pt x="887" y="159"/>
                  </a:lnTo>
                  <a:lnTo>
                    <a:pt x="903" y="164"/>
                  </a:lnTo>
                  <a:lnTo>
                    <a:pt x="913" y="164"/>
                  </a:lnTo>
                  <a:lnTo>
                    <a:pt x="924" y="164"/>
                  </a:lnTo>
                  <a:lnTo>
                    <a:pt x="929" y="164"/>
                  </a:lnTo>
                  <a:lnTo>
                    <a:pt x="940" y="164"/>
                  </a:lnTo>
                  <a:lnTo>
                    <a:pt x="951" y="170"/>
                  </a:lnTo>
                  <a:lnTo>
                    <a:pt x="1030" y="143"/>
                  </a:lnTo>
                  <a:lnTo>
                    <a:pt x="1057" y="58"/>
                  </a:lnTo>
                  <a:lnTo>
                    <a:pt x="1073" y="58"/>
                  </a:lnTo>
                  <a:lnTo>
                    <a:pt x="1084" y="53"/>
                  </a:lnTo>
                  <a:lnTo>
                    <a:pt x="1089" y="47"/>
                  </a:lnTo>
                  <a:lnTo>
                    <a:pt x="1094" y="47"/>
                  </a:lnTo>
                  <a:lnTo>
                    <a:pt x="1099" y="47"/>
                  </a:lnTo>
                  <a:lnTo>
                    <a:pt x="1099" y="58"/>
                  </a:lnTo>
                  <a:lnTo>
                    <a:pt x="1099" y="69"/>
                  </a:lnTo>
                  <a:lnTo>
                    <a:pt x="1099" y="79"/>
                  </a:lnTo>
                  <a:lnTo>
                    <a:pt x="1099" y="85"/>
                  </a:lnTo>
                  <a:lnTo>
                    <a:pt x="1105" y="90"/>
                  </a:lnTo>
                  <a:lnTo>
                    <a:pt x="1105" y="95"/>
                  </a:lnTo>
                  <a:lnTo>
                    <a:pt x="1115" y="95"/>
                  </a:lnTo>
                  <a:lnTo>
                    <a:pt x="1115" y="90"/>
                  </a:lnTo>
                  <a:lnTo>
                    <a:pt x="1121" y="85"/>
                  </a:lnTo>
                  <a:lnTo>
                    <a:pt x="1126" y="85"/>
                  </a:lnTo>
                  <a:lnTo>
                    <a:pt x="1137" y="90"/>
                  </a:lnTo>
                  <a:lnTo>
                    <a:pt x="1142" y="95"/>
                  </a:lnTo>
                  <a:lnTo>
                    <a:pt x="1142" y="101"/>
                  </a:lnTo>
                  <a:lnTo>
                    <a:pt x="1142" y="106"/>
                  </a:lnTo>
                  <a:lnTo>
                    <a:pt x="1137" y="106"/>
                  </a:lnTo>
                  <a:lnTo>
                    <a:pt x="1131" y="111"/>
                  </a:lnTo>
                  <a:lnTo>
                    <a:pt x="1137" y="116"/>
                  </a:lnTo>
                  <a:lnTo>
                    <a:pt x="1153" y="138"/>
                  </a:lnTo>
                  <a:lnTo>
                    <a:pt x="1158" y="143"/>
                  </a:lnTo>
                  <a:lnTo>
                    <a:pt x="1142" y="148"/>
                  </a:lnTo>
                  <a:lnTo>
                    <a:pt x="1137" y="154"/>
                  </a:lnTo>
                  <a:lnTo>
                    <a:pt x="1131" y="148"/>
                  </a:lnTo>
                  <a:lnTo>
                    <a:pt x="1137" y="170"/>
                  </a:lnTo>
                  <a:lnTo>
                    <a:pt x="1131" y="175"/>
                  </a:lnTo>
                  <a:lnTo>
                    <a:pt x="1126" y="180"/>
                  </a:lnTo>
                  <a:lnTo>
                    <a:pt x="1131" y="186"/>
                  </a:lnTo>
                  <a:lnTo>
                    <a:pt x="1147" y="180"/>
                  </a:lnTo>
                  <a:lnTo>
                    <a:pt x="1158" y="175"/>
                  </a:lnTo>
                  <a:lnTo>
                    <a:pt x="1163" y="196"/>
                  </a:lnTo>
                  <a:lnTo>
                    <a:pt x="1163" y="201"/>
                  </a:lnTo>
                  <a:lnTo>
                    <a:pt x="1169" y="212"/>
                  </a:lnTo>
                  <a:lnTo>
                    <a:pt x="1163" y="212"/>
                  </a:lnTo>
                  <a:lnTo>
                    <a:pt x="1163" y="217"/>
                  </a:lnTo>
                  <a:lnTo>
                    <a:pt x="1163" y="223"/>
                  </a:lnTo>
                  <a:lnTo>
                    <a:pt x="1169" y="223"/>
                  </a:lnTo>
                  <a:lnTo>
                    <a:pt x="1169" y="228"/>
                  </a:lnTo>
                  <a:lnTo>
                    <a:pt x="1174" y="233"/>
                  </a:lnTo>
                  <a:lnTo>
                    <a:pt x="1174" y="239"/>
                  </a:lnTo>
                  <a:lnTo>
                    <a:pt x="1174" y="244"/>
                  </a:lnTo>
                  <a:lnTo>
                    <a:pt x="1179" y="244"/>
                  </a:lnTo>
                  <a:lnTo>
                    <a:pt x="1184" y="249"/>
                  </a:lnTo>
                  <a:lnTo>
                    <a:pt x="1184" y="255"/>
                  </a:lnTo>
                  <a:lnTo>
                    <a:pt x="1190" y="260"/>
                  </a:lnTo>
                  <a:lnTo>
                    <a:pt x="1190" y="265"/>
                  </a:lnTo>
                  <a:lnTo>
                    <a:pt x="1190" y="271"/>
                  </a:lnTo>
                  <a:lnTo>
                    <a:pt x="1190" y="276"/>
                  </a:lnTo>
                  <a:lnTo>
                    <a:pt x="1195" y="281"/>
                  </a:lnTo>
                  <a:lnTo>
                    <a:pt x="1200" y="286"/>
                  </a:lnTo>
                  <a:lnTo>
                    <a:pt x="1200" y="292"/>
                  </a:lnTo>
                  <a:lnTo>
                    <a:pt x="1200" y="297"/>
                  </a:lnTo>
                  <a:lnTo>
                    <a:pt x="1206" y="297"/>
                  </a:lnTo>
                  <a:lnTo>
                    <a:pt x="1206" y="302"/>
                  </a:lnTo>
                  <a:lnTo>
                    <a:pt x="1206" y="308"/>
                  </a:lnTo>
                  <a:lnTo>
                    <a:pt x="1211" y="308"/>
                  </a:lnTo>
                  <a:lnTo>
                    <a:pt x="1211" y="318"/>
                  </a:lnTo>
                  <a:lnTo>
                    <a:pt x="1216" y="318"/>
                  </a:lnTo>
                  <a:lnTo>
                    <a:pt x="1216" y="324"/>
                  </a:lnTo>
                  <a:lnTo>
                    <a:pt x="1216" y="329"/>
                  </a:lnTo>
                  <a:lnTo>
                    <a:pt x="1211" y="329"/>
                  </a:lnTo>
                  <a:lnTo>
                    <a:pt x="1211" y="334"/>
                  </a:lnTo>
                  <a:lnTo>
                    <a:pt x="1211" y="340"/>
                  </a:lnTo>
                  <a:lnTo>
                    <a:pt x="1206" y="340"/>
                  </a:lnTo>
                  <a:lnTo>
                    <a:pt x="1195" y="334"/>
                  </a:lnTo>
                  <a:lnTo>
                    <a:pt x="1190" y="329"/>
                  </a:lnTo>
                  <a:lnTo>
                    <a:pt x="1179" y="334"/>
                  </a:lnTo>
                  <a:lnTo>
                    <a:pt x="1174" y="340"/>
                  </a:lnTo>
                  <a:lnTo>
                    <a:pt x="1169" y="345"/>
                  </a:lnTo>
                  <a:lnTo>
                    <a:pt x="1169" y="350"/>
                  </a:lnTo>
                  <a:lnTo>
                    <a:pt x="1163" y="366"/>
                  </a:lnTo>
                  <a:lnTo>
                    <a:pt x="1153" y="377"/>
                  </a:lnTo>
                  <a:lnTo>
                    <a:pt x="1147" y="377"/>
                  </a:lnTo>
                  <a:lnTo>
                    <a:pt x="1147" y="387"/>
                  </a:lnTo>
                  <a:lnTo>
                    <a:pt x="1147" y="393"/>
                  </a:lnTo>
                  <a:lnTo>
                    <a:pt x="1147" y="398"/>
                  </a:lnTo>
                  <a:lnTo>
                    <a:pt x="1142" y="403"/>
                  </a:lnTo>
                  <a:lnTo>
                    <a:pt x="1137" y="398"/>
                  </a:lnTo>
                  <a:lnTo>
                    <a:pt x="1126" y="414"/>
                  </a:lnTo>
                  <a:lnTo>
                    <a:pt x="1131" y="419"/>
                  </a:lnTo>
                  <a:lnTo>
                    <a:pt x="1131" y="425"/>
                  </a:lnTo>
                  <a:lnTo>
                    <a:pt x="1142" y="441"/>
                  </a:lnTo>
                  <a:lnTo>
                    <a:pt x="1147" y="457"/>
                  </a:lnTo>
                  <a:lnTo>
                    <a:pt x="1153" y="467"/>
                  </a:lnTo>
                  <a:lnTo>
                    <a:pt x="1142" y="467"/>
                  </a:lnTo>
                  <a:lnTo>
                    <a:pt x="1131" y="467"/>
                  </a:lnTo>
                  <a:lnTo>
                    <a:pt x="1131" y="472"/>
                  </a:lnTo>
                  <a:lnTo>
                    <a:pt x="1142" y="478"/>
                  </a:lnTo>
                  <a:lnTo>
                    <a:pt x="1147" y="504"/>
                  </a:lnTo>
                  <a:lnTo>
                    <a:pt x="1158" y="520"/>
                  </a:lnTo>
                  <a:lnTo>
                    <a:pt x="1190" y="547"/>
                  </a:lnTo>
                  <a:lnTo>
                    <a:pt x="1211" y="531"/>
                  </a:lnTo>
                  <a:lnTo>
                    <a:pt x="1222" y="542"/>
                  </a:lnTo>
                  <a:lnTo>
                    <a:pt x="1227" y="547"/>
                  </a:lnTo>
                  <a:lnTo>
                    <a:pt x="1222" y="557"/>
                  </a:lnTo>
                  <a:lnTo>
                    <a:pt x="1216" y="568"/>
                  </a:lnTo>
                  <a:lnTo>
                    <a:pt x="1216" y="584"/>
                  </a:lnTo>
                  <a:lnTo>
                    <a:pt x="1248" y="595"/>
                  </a:lnTo>
                  <a:lnTo>
                    <a:pt x="1264" y="600"/>
                  </a:lnTo>
                  <a:lnTo>
                    <a:pt x="1269" y="611"/>
                  </a:lnTo>
                  <a:lnTo>
                    <a:pt x="1275" y="611"/>
                  </a:lnTo>
                  <a:lnTo>
                    <a:pt x="1296" y="621"/>
                  </a:lnTo>
                  <a:lnTo>
                    <a:pt x="1307" y="632"/>
                  </a:lnTo>
                  <a:lnTo>
                    <a:pt x="1312" y="642"/>
                  </a:lnTo>
                  <a:lnTo>
                    <a:pt x="1323" y="664"/>
                  </a:lnTo>
                  <a:lnTo>
                    <a:pt x="1339" y="690"/>
                  </a:lnTo>
                  <a:lnTo>
                    <a:pt x="1339" y="701"/>
                  </a:lnTo>
                  <a:lnTo>
                    <a:pt x="1344" y="712"/>
                  </a:lnTo>
                  <a:lnTo>
                    <a:pt x="1354" y="728"/>
                  </a:lnTo>
                  <a:lnTo>
                    <a:pt x="1360" y="738"/>
                  </a:lnTo>
                  <a:lnTo>
                    <a:pt x="1370" y="749"/>
                  </a:lnTo>
                  <a:lnTo>
                    <a:pt x="1354" y="759"/>
                  </a:lnTo>
                  <a:lnTo>
                    <a:pt x="1339" y="781"/>
                  </a:lnTo>
                  <a:lnTo>
                    <a:pt x="1323" y="791"/>
                  </a:lnTo>
                  <a:lnTo>
                    <a:pt x="1275" y="823"/>
                  </a:lnTo>
                  <a:lnTo>
                    <a:pt x="1216" y="855"/>
                  </a:lnTo>
                  <a:lnTo>
                    <a:pt x="1200" y="871"/>
                  </a:lnTo>
                  <a:lnTo>
                    <a:pt x="1184" y="882"/>
                  </a:lnTo>
                  <a:lnTo>
                    <a:pt x="1174" y="882"/>
                  </a:lnTo>
                  <a:lnTo>
                    <a:pt x="1174" y="876"/>
                  </a:lnTo>
                  <a:lnTo>
                    <a:pt x="1137" y="866"/>
                  </a:lnTo>
                  <a:lnTo>
                    <a:pt x="1137" y="855"/>
                  </a:lnTo>
                  <a:lnTo>
                    <a:pt x="1137" y="850"/>
                  </a:lnTo>
                  <a:lnTo>
                    <a:pt x="1121" y="828"/>
                  </a:lnTo>
                  <a:lnTo>
                    <a:pt x="1099" y="802"/>
                  </a:lnTo>
                  <a:lnTo>
                    <a:pt x="1089" y="802"/>
                  </a:lnTo>
                  <a:lnTo>
                    <a:pt x="1078" y="786"/>
                  </a:lnTo>
                  <a:lnTo>
                    <a:pt x="1073" y="765"/>
                  </a:lnTo>
                  <a:lnTo>
                    <a:pt x="1057" y="743"/>
                  </a:lnTo>
                  <a:lnTo>
                    <a:pt x="977" y="738"/>
                  </a:lnTo>
                  <a:lnTo>
                    <a:pt x="972" y="749"/>
                  </a:lnTo>
                  <a:lnTo>
                    <a:pt x="908" y="882"/>
                  </a:lnTo>
                  <a:lnTo>
                    <a:pt x="892" y="882"/>
                  </a:lnTo>
                  <a:lnTo>
                    <a:pt x="876" y="882"/>
                  </a:lnTo>
                  <a:lnTo>
                    <a:pt x="850" y="871"/>
                  </a:lnTo>
                  <a:lnTo>
                    <a:pt x="844" y="913"/>
                  </a:lnTo>
                  <a:lnTo>
                    <a:pt x="823" y="913"/>
                  </a:lnTo>
                  <a:lnTo>
                    <a:pt x="797" y="913"/>
                  </a:lnTo>
                  <a:lnTo>
                    <a:pt x="712" y="988"/>
                  </a:lnTo>
                  <a:lnTo>
                    <a:pt x="637" y="1068"/>
                  </a:lnTo>
                  <a:lnTo>
                    <a:pt x="627" y="1073"/>
                  </a:lnTo>
                  <a:lnTo>
                    <a:pt x="621" y="1216"/>
                  </a:lnTo>
                  <a:lnTo>
                    <a:pt x="557" y="1158"/>
                  </a:lnTo>
                  <a:lnTo>
                    <a:pt x="430" y="1179"/>
                  </a:lnTo>
                  <a:lnTo>
                    <a:pt x="292" y="1206"/>
                  </a:lnTo>
                  <a:lnTo>
                    <a:pt x="292" y="1062"/>
                  </a:lnTo>
                  <a:lnTo>
                    <a:pt x="287" y="1046"/>
                  </a:lnTo>
                  <a:lnTo>
                    <a:pt x="287" y="1020"/>
                  </a:lnTo>
                  <a:lnTo>
                    <a:pt x="276" y="1009"/>
                  </a:lnTo>
                  <a:close/>
                </a:path>
              </a:pathLst>
            </a:custGeom>
            <a:solidFill>
              <a:srgbClr val="FFFFFF"/>
            </a:solidFill>
            <a:ln w="6350" cap="rnd" cmpd="sng" algn="ctr">
              <a:solidFill>
                <a:schemeClr val="bg1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/>
            <a:lstStyle/>
            <a:p>
              <a:pPr algn="ctr"/>
              <a:endParaRPr lang="ru-RU" sz="854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gray">
            <a:xfrm>
              <a:off x="2859391" y="3310785"/>
              <a:ext cx="947821" cy="1161531"/>
            </a:xfrm>
            <a:custGeom>
              <a:avLst/>
              <a:gdLst/>
              <a:ahLst/>
              <a:cxnLst>
                <a:cxn ang="0">
                  <a:pos x="16" y="330"/>
                </a:cxn>
                <a:cxn ang="0">
                  <a:pos x="202" y="175"/>
                </a:cxn>
                <a:cxn ang="0">
                  <a:pos x="255" y="144"/>
                </a:cxn>
                <a:cxn ang="0">
                  <a:pos x="351" y="11"/>
                </a:cxn>
                <a:cxn ang="0">
                  <a:pos x="452" y="27"/>
                </a:cxn>
                <a:cxn ang="0">
                  <a:pos x="478" y="64"/>
                </a:cxn>
                <a:cxn ang="0">
                  <a:pos x="516" y="117"/>
                </a:cxn>
                <a:cxn ang="0">
                  <a:pos x="553" y="144"/>
                </a:cxn>
                <a:cxn ang="0">
                  <a:pos x="579" y="165"/>
                </a:cxn>
                <a:cxn ang="0">
                  <a:pos x="617" y="197"/>
                </a:cxn>
                <a:cxn ang="0">
                  <a:pos x="659" y="207"/>
                </a:cxn>
                <a:cxn ang="0">
                  <a:pos x="680" y="213"/>
                </a:cxn>
                <a:cxn ang="0">
                  <a:pos x="755" y="250"/>
                </a:cxn>
                <a:cxn ang="0">
                  <a:pos x="824" y="287"/>
                </a:cxn>
                <a:cxn ang="0">
                  <a:pos x="861" y="298"/>
                </a:cxn>
                <a:cxn ang="0">
                  <a:pos x="904" y="335"/>
                </a:cxn>
                <a:cxn ang="0">
                  <a:pos x="935" y="351"/>
                </a:cxn>
                <a:cxn ang="0">
                  <a:pos x="1036" y="361"/>
                </a:cxn>
                <a:cxn ang="0">
                  <a:pos x="1137" y="367"/>
                </a:cxn>
                <a:cxn ang="0">
                  <a:pos x="1143" y="383"/>
                </a:cxn>
                <a:cxn ang="0">
                  <a:pos x="1143" y="399"/>
                </a:cxn>
                <a:cxn ang="0">
                  <a:pos x="1143" y="415"/>
                </a:cxn>
                <a:cxn ang="0">
                  <a:pos x="1159" y="425"/>
                </a:cxn>
                <a:cxn ang="0">
                  <a:pos x="1169" y="441"/>
                </a:cxn>
                <a:cxn ang="0">
                  <a:pos x="1159" y="462"/>
                </a:cxn>
                <a:cxn ang="0">
                  <a:pos x="1153" y="478"/>
                </a:cxn>
                <a:cxn ang="0">
                  <a:pos x="1153" y="500"/>
                </a:cxn>
                <a:cxn ang="0">
                  <a:pos x="1148" y="521"/>
                </a:cxn>
                <a:cxn ang="0">
                  <a:pos x="1143" y="537"/>
                </a:cxn>
                <a:cxn ang="0">
                  <a:pos x="1164" y="558"/>
                </a:cxn>
                <a:cxn ang="0">
                  <a:pos x="1185" y="595"/>
                </a:cxn>
                <a:cxn ang="0">
                  <a:pos x="1190" y="670"/>
                </a:cxn>
                <a:cxn ang="0">
                  <a:pos x="1180" y="728"/>
                </a:cxn>
                <a:cxn ang="0">
                  <a:pos x="1212" y="739"/>
                </a:cxn>
                <a:cxn ang="0">
                  <a:pos x="1222" y="755"/>
                </a:cxn>
                <a:cxn ang="0">
                  <a:pos x="1244" y="776"/>
                </a:cxn>
                <a:cxn ang="0">
                  <a:pos x="1265" y="792"/>
                </a:cxn>
                <a:cxn ang="0">
                  <a:pos x="1265" y="808"/>
                </a:cxn>
                <a:cxn ang="0">
                  <a:pos x="1249" y="824"/>
                </a:cxn>
                <a:cxn ang="0">
                  <a:pos x="1259" y="845"/>
                </a:cxn>
                <a:cxn ang="0">
                  <a:pos x="1244" y="850"/>
                </a:cxn>
                <a:cxn ang="0">
                  <a:pos x="1238" y="866"/>
                </a:cxn>
                <a:cxn ang="0">
                  <a:pos x="1222" y="919"/>
                </a:cxn>
                <a:cxn ang="0">
                  <a:pos x="1212" y="930"/>
                </a:cxn>
                <a:cxn ang="0">
                  <a:pos x="1217" y="930"/>
                </a:cxn>
                <a:cxn ang="0">
                  <a:pos x="1228" y="930"/>
                </a:cxn>
                <a:cxn ang="0">
                  <a:pos x="1228" y="935"/>
                </a:cxn>
                <a:cxn ang="0">
                  <a:pos x="1233" y="946"/>
                </a:cxn>
                <a:cxn ang="0">
                  <a:pos x="1233" y="951"/>
                </a:cxn>
                <a:cxn ang="0">
                  <a:pos x="1233" y="957"/>
                </a:cxn>
                <a:cxn ang="0">
                  <a:pos x="1244" y="962"/>
                </a:cxn>
                <a:cxn ang="0">
                  <a:pos x="994" y="1137"/>
                </a:cxn>
                <a:cxn ang="0">
                  <a:pos x="946" y="1031"/>
                </a:cxn>
                <a:cxn ang="0">
                  <a:pos x="856" y="898"/>
                </a:cxn>
                <a:cxn ang="0">
                  <a:pos x="813" y="850"/>
                </a:cxn>
                <a:cxn ang="0">
                  <a:pos x="755" y="882"/>
                </a:cxn>
                <a:cxn ang="0">
                  <a:pos x="457" y="877"/>
                </a:cxn>
                <a:cxn ang="0">
                  <a:pos x="287" y="744"/>
                </a:cxn>
                <a:cxn ang="0">
                  <a:pos x="229" y="659"/>
                </a:cxn>
                <a:cxn ang="0">
                  <a:pos x="64" y="516"/>
                </a:cxn>
              </a:cxnLst>
              <a:rect l="0" t="0" r="r" b="b"/>
              <a:pathLst>
                <a:path w="1270" h="1137">
                  <a:moveTo>
                    <a:pt x="0" y="478"/>
                  </a:moveTo>
                  <a:lnTo>
                    <a:pt x="6" y="335"/>
                  </a:lnTo>
                  <a:lnTo>
                    <a:pt x="16" y="330"/>
                  </a:lnTo>
                  <a:lnTo>
                    <a:pt x="91" y="250"/>
                  </a:lnTo>
                  <a:lnTo>
                    <a:pt x="176" y="175"/>
                  </a:lnTo>
                  <a:lnTo>
                    <a:pt x="202" y="175"/>
                  </a:lnTo>
                  <a:lnTo>
                    <a:pt x="223" y="175"/>
                  </a:lnTo>
                  <a:lnTo>
                    <a:pt x="229" y="133"/>
                  </a:lnTo>
                  <a:lnTo>
                    <a:pt x="255" y="144"/>
                  </a:lnTo>
                  <a:lnTo>
                    <a:pt x="271" y="144"/>
                  </a:lnTo>
                  <a:lnTo>
                    <a:pt x="287" y="144"/>
                  </a:lnTo>
                  <a:lnTo>
                    <a:pt x="351" y="11"/>
                  </a:lnTo>
                  <a:lnTo>
                    <a:pt x="356" y="0"/>
                  </a:lnTo>
                  <a:lnTo>
                    <a:pt x="436" y="5"/>
                  </a:lnTo>
                  <a:lnTo>
                    <a:pt x="452" y="27"/>
                  </a:lnTo>
                  <a:lnTo>
                    <a:pt x="457" y="48"/>
                  </a:lnTo>
                  <a:lnTo>
                    <a:pt x="468" y="64"/>
                  </a:lnTo>
                  <a:lnTo>
                    <a:pt x="478" y="64"/>
                  </a:lnTo>
                  <a:lnTo>
                    <a:pt x="500" y="90"/>
                  </a:lnTo>
                  <a:lnTo>
                    <a:pt x="516" y="112"/>
                  </a:lnTo>
                  <a:lnTo>
                    <a:pt x="516" y="117"/>
                  </a:lnTo>
                  <a:lnTo>
                    <a:pt x="516" y="128"/>
                  </a:lnTo>
                  <a:lnTo>
                    <a:pt x="553" y="138"/>
                  </a:lnTo>
                  <a:lnTo>
                    <a:pt x="553" y="144"/>
                  </a:lnTo>
                  <a:lnTo>
                    <a:pt x="563" y="144"/>
                  </a:lnTo>
                  <a:lnTo>
                    <a:pt x="526" y="175"/>
                  </a:lnTo>
                  <a:lnTo>
                    <a:pt x="579" y="165"/>
                  </a:lnTo>
                  <a:lnTo>
                    <a:pt x="595" y="175"/>
                  </a:lnTo>
                  <a:lnTo>
                    <a:pt x="611" y="186"/>
                  </a:lnTo>
                  <a:lnTo>
                    <a:pt x="617" y="197"/>
                  </a:lnTo>
                  <a:lnTo>
                    <a:pt x="633" y="197"/>
                  </a:lnTo>
                  <a:lnTo>
                    <a:pt x="643" y="202"/>
                  </a:lnTo>
                  <a:lnTo>
                    <a:pt x="659" y="207"/>
                  </a:lnTo>
                  <a:lnTo>
                    <a:pt x="664" y="218"/>
                  </a:lnTo>
                  <a:lnTo>
                    <a:pt x="670" y="218"/>
                  </a:lnTo>
                  <a:lnTo>
                    <a:pt x="680" y="213"/>
                  </a:lnTo>
                  <a:lnTo>
                    <a:pt x="702" y="229"/>
                  </a:lnTo>
                  <a:lnTo>
                    <a:pt x="728" y="239"/>
                  </a:lnTo>
                  <a:lnTo>
                    <a:pt x="755" y="250"/>
                  </a:lnTo>
                  <a:lnTo>
                    <a:pt x="771" y="255"/>
                  </a:lnTo>
                  <a:lnTo>
                    <a:pt x="797" y="271"/>
                  </a:lnTo>
                  <a:lnTo>
                    <a:pt x="824" y="287"/>
                  </a:lnTo>
                  <a:lnTo>
                    <a:pt x="834" y="292"/>
                  </a:lnTo>
                  <a:lnTo>
                    <a:pt x="850" y="292"/>
                  </a:lnTo>
                  <a:lnTo>
                    <a:pt x="861" y="298"/>
                  </a:lnTo>
                  <a:lnTo>
                    <a:pt x="877" y="314"/>
                  </a:lnTo>
                  <a:lnTo>
                    <a:pt x="888" y="330"/>
                  </a:lnTo>
                  <a:lnTo>
                    <a:pt x="904" y="335"/>
                  </a:lnTo>
                  <a:lnTo>
                    <a:pt x="919" y="345"/>
                  </a:lnTo>
                  <a:lnTo>
                    <a:pt x="919" y="351"/>
                  </a:lnTo>
                  <a:lnTo>
                    <a:pt x="935" y="351"/>
                  </a:lnTo>
                  <a:lnTo>
                    <a:pt x="957" y="356"/>
                  </a:lnTo>
                  <a:lnTo>
                    <a:pt x="978" y="361"/>
                  </a:lnTo>
                  <a:lnTo>
                    <a:pt x="1036" y="361"/>
                  </a:lnTo>
                  <a:lnTo>
                    <a:pt x="1089" y="367"/>
                  </a:lnTo>
                  <a:lnTo>
                    <a:pt x="1116" y="367"/>
                  </a:lnTo>
                  <a:lnTo>
                    <a:pt x="1137" y="367"/>
                  </a:lnTo>
                  <a:lnTo>
                    <a:pt x="1143" y="372"/>
                  </a:lnTo>
                  <a:lnTo>
                    <a:pt x="1143" y="377"/>
                  </a:lnTo>
                  <a:lnTo>
                    <a:pt x="1143" y="383"/>
                  </a:lnTo>
                  <a:lnTo>
                    <a:pt x="1143" y="388"/>
                  </a:lnTo>
                  <a:lnTo>
                    <a:pt x="1143" y="393"/>
                  </a:lnTo>
                  <a:lnTo>
                    <a:pt x="1143" y="399"/>
                  </a:lnTo>
                  <a:lnTo>
                    <a:pt x="1143" y="404"/>
                  </a:lnTo>
                  <a:lnTo>
                    <a:pt x="1143" y="409"/>
                  </a:lnTo>
                  <a:lnTo>
                    <a:pt x="1143" y="415"/>
                  </a:lnTo>
                  <a:lnTo>
                    <a:pt x="1148" y="420"/>
                  </a:lnTo>
                  <a:lnTo>
                    <a:pt x="1153" y="420"/>
                  </a:lnTo>
                  <a:lnTo>
                    <a:pt x="1159" y="425"/>
                  </a:lnTo>
                  <a:lnTo>
                    <a:pt x="1159" y="431"/>
                  </a:lnTo>
                  <a:lnTo>
                    <a:pt x="1164" y="441"/>
                  </a:lnTo>
                  <a:lnTo>
                    <a:pt x="1169" y="441"/>
                  </a:lnTo>
                  <a:lnTo>
                    <a:pt x="1164" y="446"/>
                  </a:lnTo>
                  <a:lnTo>
                    <a:pt x="1159" y="457"/>
                  </a:lnTo>
                  <a:lnTo>
                    <a:pt x="1159" y="462"/>
                  </a:lnTo>
                  <a:lnTo>
                    <a:pt x="1159" y="473"/>
                  </a:lnTo>
                  <a:lnTo>
                    <a:pt x="1159" y="478"/>
                  </a:lnTo>
                  <a:lnTo>
                    <a:pt x="1153" y="478"/>
                  </a:lnTo>
                  <a:lnTo>
                    <a:pt x="1153" y="489"/>
                  </a:lnTo>
                  <a:lnTo>
                    <a:pt x="1153" y="494"/>
                  </a:lnTo>
                  <a:lnTo>
                    <a:pt x="1153" y="500"/>
                  </a:lnTo>
                  <a:lnTo>
                    <a:pt x="1153" y="510"/>
                  </a:lnTo>
                  <a:lnTo>
                    <a:pt x="1153" y="516"/>
                  </a:lnTo>
                  <a:lnTo>
                    <a:pt x="1148" y="521"/>
                  </a:lnTo>
                  <a:lnTo>
                    <a:pt x="1143" y="521"/>
                  </a:lnTo>
                  <a:lnTo>
                    <a:pt x="1143" y="531"/>
                  </a:lnTo>
                  <a:lnTo>
                    <a:pt x="1143" y="537"/>
                  </a:lnTo>
                  <a:lnTo>
                    <a:pt x="1143" y="542"/>
                  </a:lnTo>
                  <a:lnTo>
                    <a:pt x="1153" y="553"/>
                  </a:lnTo>
                  <a:lnTo>
                    <a:pt x="1164" y="558"/>
                  </a:lnTo>
                  <a:lnTo>
                    <a:pt x="1180" y="569"/>
                  </a:lnTo>
                  <a:lnTo>
                    <a:pt x="1185" y="569"/>
                  </a:lnTo>
                  <a:lnTo>
                    <a:pt x="1185" y="595"/>
                  </a:lnTo>
                  <a:lnTo>
                    <a:pt x="1185" y="622"/>
                  </a:lnTo>
                  <a:lnTo>
                    <a:pt x="1185" y="643"/>
                  </a:lnTo>
                  <a:lnTo>
                    <a:pt x="1190" y="670"/>
                  </a:lnTo>
                  <a:lnTo>
                    <a:pt x="1190" y="712"/>
                  </a:lnTo>
                  <a:lnTo>
                    <a:pt x="1185" y="717"/>
                  </a:lnTo>
                  <a:lnTo>
                    <a:pt x="1180" y="728"/>
                  </a:lnTo>
                  <a:lnTo>
                    <a:pt x="1201" y="739"/>
                  </a:lnTo>
                  <a:lnTo>
                    <a:pt x="1206" y="739"/>
                  </a:lnTo>
                  <a:lnTo>
                    <a:pt x="1212" y="739"/>
                  </a:lnTo>
                  <a:lnTo>
                    <a:pt x="1217" y="744"/>
                  </a:lnTo>
                  <a:lnTo>
                    <a:pt x="1222" y="744"/>
                  </a:lnTo>
                  <a:lnTo>
                    <a:pt x="1222" y="755"/>
                  </a:lnTo>
                  <a:lnTo>
                    <a:pt x="1233" y="765"/>
                  </a:lnTo>
                  <a:lnTo>
                    <a:pt x="1238" y="771"/>
                  </a:lnTo>
                  <a:lnTo>
                    <a:pt x="1244" y="776"/>
                  </a:lnTo>
                  <a:lnTo>
                    <a:pt x="1249" y="781"/>
                  </a:lnTo>
                  <a:lnTo>
                    <a:pt x="1259" y="787"/>
                  </a:lnTo>
                  <a:lnTo>
                    <a:pt x="1265" y="792"/>
                  </a:lnTo>
                  <a:lnTo>
                    <a:pt x="1270" y="792"/>
                  </a:lnTo>
                  <a:lnTo>
                    <a:pt x="1265" y="802"/>
                  </a:lnTo>
                  <a:lnTo>
                    <a:pt x="1265" y="808"/>
                  </a:lnTo>
                  <a:lnTo>
                    <a:pt x="1259" y="813"/>
                  </a:lnTo>
                  <a:lnTo>
                    <a:pt x="1254" y="813"/>
                  </a:lnTo>
                  <a:lnTo>
                    <a:pt x="1249" y="824"/>
                  </a:lnTo>
                  <a:lnTo>
                    <a:pt x="1254" y="824"/>
                  </a:lnTo>
                  <a:lnTo>
                    <a:pt x="1259" y="840"/>
                  </a:lnTo>
                  <a:lnTo>
                    <a:pt x="1259" y="845"/>
                  </a:lnTo>
                  <a:lnTo>
                    <a:pt x="1254" y="856"/>
                  </a:lnTo>
                  <a:lnTo>
                    <a:pt x="1249" y="861"/>
                  </a:lnTo>
                  <a:lnTo>
                    <a:pt x="1244" y="850"/>
                  </a:lnTo>
                  <a:lnTo>
                    <a:pt x="1238" y="850"/>
                  </a:lnTo>
                  <a:lnTo>
                    <a:pt x="1238" y="861"/>
                  </a:lnTo>
                  <a:lnTo>
                    <a:pt x="1238" y="866"/>
                  </a:lnTo>
                  <a:lnTo>
                    <a:pt x="1233" y="887"/>
                  </a:lnTo>
                  <a:lnTo>
                    <a:pt x="1222" y="903"/>
                  </a:lnTo>
                  <a:lnTo>
                    <a:pt x="1222" y="919"/>
                  </a:lnTo>
                  <a:lnTo>
                    <a:pt x="1217" y="925"/>
                  </a:lnTo>
                  <a:lnTo>
                    <a:pt x="1212" y="925"/>
                  </a:lnTo>
                  <a:lnTo>
                    <a:pt x="1212" y="930"/>
                  </a:lnTo>
                  <a:lnTo>
                    <a:pt x="1212" y="935"/>
                  </a:lnTo>
                  <a:lnTo>
                    <a:pt x="1217" y="935"/>
                  </a:lnTo>
                  <a:lnTo>
                    <a:pt x="1217" y="930"/>
                  </a:lnTo>
                  <a:lnTo>
                    <a:pt x="1217" y="925"/>
                  </a:lnTo>
                  <a:lnTo>
                    <a:pt x="1222" y="925"/>
                  </a:lnTo>
                  <a:lnTo>
                    <a:pt x="1228" y="930"/>
                  </a:lnTo>
                  <a:lnTo>
                    <a:pt x="1222" y="930"/>
                  </a:lnTo>
                  <a:lnTo>
                    <a:pt x="1222" y="935"/>
                  </a:lnTo>
                  <a:lnTo>
                    <a:pt x="1228" y="935"/>
                  </a:lnTo>
                  <a:lnTo>
                    <a:pt x="1233" y="935"/>
                  </a:lnTo>
                  <a:lnTo>
                    <a:pt x="1233" y="941"/>
                  </a:lnTo>
                  <a:lnTo>
                    <a:pt x="1233" y="946"/>
                  </a:lnTo>
                  <a:lnTo>
                    <a:pt x="1228" y="946"/>
                  </a:lnTo>
                  <a:lnTo>
                    <a:pt x="1233" y="946"/>
                  </a:lnTo>
                  <a:lnTo>
                    <a:pt x="1233" y="951"/>
                  </a:lnTo>
                  <a:lnTo>
                    <a:pt x="1238" y="951"/>
                  </a:lnTo>
                  <a:lnTo>
                    <a:pt x="1233" y="951"/>
                  </a:lnTo>
                  <a:lnTo>
                    <a:pt x="1233" y="957"/>
                  </a:lnTo>
                  <a:lnTo>
                    <a:pt x="1238" y="957"/>
                  </a:lnTo>
                  <a:lnTo>
                    <a:pt x="1244" y="957"/>
                  </a:lnTo>
                  <a:lnTo>
                    <a:pt x="1244" y="962"/>
                  </a:lnTo>
                  <a:lnTo>
                    <a:pt x="1238" y="962"/>
                  </a:lnTo>
                  <a:lnTo>
                    <a:pt x="1148" y="1010"/>
                  </a:lnTo>
                  <a:lnTo>
                    <a:pt x="994" y="1137"/>
                  </a:lnTo>
                  <a:lnTo>
                    <a:pt x="983" y="1132"/>
                  </a:lnTo>
                  <a:lnTo>
                    <a:pt x="983" y="1015"/>
                  </a:lnTo>
                  <a:lnTo>
                    <a:pt x="946" y="1031"/>
                  </a:lnTo>
                  <a:lnTo>
                    <a:pt x="904" y="941"/>
                  </a:lnTo>
                  <a:lnTo>
                    <a:pt x="898" y="930"/>
                  </a:lnTo>
                  <a:lnTo>
                    <a:pt x="856" y="898"/>
                  </a:lnTo>
                  <a:lnTo>
                    <a:pt x="834" y="872"/>
                  </a:lnTo>
                  <a:lnTo>
                    <a:pt x="829" y="856"/>
                  </a:lnTo>
                  <a:lnTo>
                    <a:pt x="813" y="850"/>
                  </a:lnTo>
                  <a:lnTo>
                    <a:pt x="787" y="866"/>
                  </a:lnTo>
                  <a:lnTo>
                    <a:pt x="760" y="877"/>
                  </a:lnTo>
                  <a:lnTo>
                    <a:pt x="755" y="882"/>
                  </a:lnTo>
                  <a:lnTo>
                    <a:pt x="585" y="856"/>
                  </a:lnTo>
                  <a:lnTo>
                    <a:pt x="579" y="856"/>
                  </a:lnTo>
                  <a:lnTo>
                    <a:pt x="457" y="877"/>
                  </a:lnTo>
                  <a:lnTo>
                    <a:pt x="425" y="877"/>
                  </a:lnTo>
                  <a:lnTo>
                    <a:pt x="388" y="877"/>
                  </a:lnTo>
                  <a:lnTo>
                    <a:pt x="287" y="744"/>
                  </a:lnTo>
                  <a:lnTo>
                    <a:pt x="271" y="723"/>
                  </a:lnTo>
                  <a:lnTo>
                    <a:pt x="271" y="696"/>
                  </a:lnTo>
                  <a:lnTo>
                    <a:pt x="229" y="659"/>
                  </a:lnTo>
                  <a:lnTo>
                    <a:pt x="128" y="558"/>
                  </a:lnTo>
                  <a:lnTo>
                    <a:pt x="96" y="537"/>
                  </a:lnTo>
                  <a:lnTo>
                    <a:pt x="64" y="516"/>
                  </a:lnTo>
                  <a:lnTo>
                    <a:pt x="37" y="505"/>
                  </a:lnTo>
                  <a:lnTo>
                    <a:pt x="0" y="478"/>
                  </a:lnTo>
                  <a:close/>
                </a:path>
              </a:pathLst>
            </a:custGeom>
            <a:solidFill>
              <a:srgbClr val="FFFFFF"/>
            </a:solidFill>
            <a:ln w="6350" cap="rnd" cmpd="sng" algn="ctr">
              <a:solidFill>
                <a:schemeClr val="bg1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/>
            <a:lstStyle/>
            <a:p>
              <a:pPr algn="ctr"/>
              <a:endParaRPr lang="ru-RU" sz="854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" name="Freeform 13"/>
            <p:cNvSpPr>
              <a:spLocks noEditPoints="1"/>
            </p:cNvSpPr>
            <p:nvPr/>
          </p:nvSpPr>
          <p:spPr bwMode="gray">
            <a:xfrm>
              <a:off x="1729469" y="2892961"/>
              <a:ext cx="872443" cy="699779"/>
            </a:xfrm>
            <a:custGeom>
              <a:avLst/>
              <a:gdLst/>
              <a:ahLst/>
              <a:cxnLst>
                <a:cxn ang="0">
                  <a:pos x="701" y="685"/>
                </a:cxn>
                <a:cxn ang="0">
                  <a:pos x="723" y="664"/>
                </a:cxn>
                <a:cxn ang="0">
                  <a:pos x="739" y="606"/>
                </a:cxn>
                <a:cxn ang="0">
                  <a:pos x="760" y="547"/>
                </a:cxn>
                <a:cxn ang="0">
                  <a:pos x="749" y="484"/>
                </a:cxn>
                <a:cxn ang="0">
                  <a:pos x="723" y="436"/>
                </a:cxn>
                <a:cxn ang="0">
                  <a:pos x="680" y="425"/>
                </a:cxn>
                <a:cxn ang="0">
                  <a:pos x="627" y="404"/>
                </a:cxn>
                <a:cxn ang="0">
                  <a:pos x="595" y="414"/>
                </a:cxn>
                <a:cxn ang="0">
                  <a:pos x="558" y="414"/>
                </a:cxn>
                <a:cxn ang="0">
                  <a:pos x="568" y="388"/>
                </a:cxn>
                <a:cxn ang="0">
                  <a:pos x="521" y="383"/>
                </a:cxn>
                <a:cxn ang="0">
                  <a:pos x="494" y="361"/>
                </a:cxn>
                <a:cxn ang="0">
                  <a:pos x="468" y="367"/>
                </a:cxn>
                <a:cxn ang="0">
                  <a:pos x="425" y="377"/>
                </a:cxn>
                <a:cxn ang="0">
                  <a:pos x="388" y="377"/>
                </a:cxn>
                <a:cxn ang="0">
                  <a:pos x="345" y="404"/>
                </a:cxn>
                <a:cxn ang="0">
                  <a:pos x="287" y="425"/>
                </a:cxn>
                <a:cxn ang="0">
                  <a:pos x="239" y="420"/>
                </a:cxn>
                <a:cxn ang="0">
                  <a:pos x="202" y="420"/>
                </a:cxn>
                <a:cxn ang="0">
                  <a:pos x="175" y="430"/>
                </a:cxn>
                <a:cxn ang="0">
                  <a:pos x="149" y="409"/>
                </a:cxn>
                <a:cxn ang="0">
                  <a:pos x="127" y="393"/>
                </a:cxn>
                <a:cxn ang="0">
                  <a:pos x="122" y="377"/>
                </a:cxn>
                <a:cxn ang="0">
                  <a:pos x="127" y="356"/>
                </a:cxn>
                <a:cxn ang="0">
                  <a:pos x="175" y="377"/>
                </a:cxn>
                <a:cxn ang="0">
                  <a:pos x="138" y="197"/>
                </a:cxn>
                <a:cxn ang="0">
                  <a:pos x="27" y="133"/>
                </a:cxn>
                <a:cxn ang="0">
                  <a:pos x="11" y="58"/>
                </a:cxn>
                <a:cxn ang="0">
                  <a:pos x="21" y="21"/>
                </a:cxn>
                <a:cxn ang="0">
                  <a:pos x="175" y="80"/>
                </a:cxn>
                <a:cxn ang="0">
                  <a:pos x="303" y="149"/>
                </a:cxn>
                <a:cxn ang="0">
                  <a:pos x="361" y="133"/>
                </a:cxn>
                <a:cxn ang="0">
                  <a:pos x="510" y="74"/>
                </a:cxn>
                <a:cxn ang="0">
                  <a:pos x="547" y="53"/>
                </a:cxn>
                <a:cxn ang="0">
                  <a:pos x="632" y="69"/>
                </a:cxn>
                <a:cxn ang="0">
                  <a:pos x="627" y="90"/>
                </a:cxn>
                <a:cxn ang="0">
                  <a:pos x="675" y="96"/>
                </a:cxn>
                <a:cxn ang="0">
                  <a:pos x="728" y="117"/>
                </a:cxn>
                <a:cxn ang="0">
                  <a:pos x="754" y="74"/>
                </a:cxn>
                <a:cxn ang="0">
                  <a:pos x="855" y="37"/>
                </a:cxn>
                <a:cxn ang="0">
                  <a:pos x="903" y="21"/>
                </a:cxn>
                <a:cxn ang="0">
                  <a:pos x="935" y="43"/>
                </a:cxn>
                <a:cxn ang="0">
                  <a:pos x="924" y="106"/>
                </a:cxn>
                <a:cxn ang="0">
                  <a:pos x="999" y="117"/>
                </a:cxn>
                <a:cxn ang="0">
                  <a:pos x="1036" y="170"/>
                </a:cxn>
                <a:cxn ang="0">
                  <a:pos x="1020" y="260"/>
                </a:cxn>
                <a:cxn ang="0">
                  <a:pos x="1015" y="399"/>
                </a:cxn>
                <a:cxn ang="0">
                  <a:pos x="1047" y="542"/>
                </a:cxn>
                <a:cxn ang="0">
                  <a:pos x="1158" y="632"/>
                </a:cxn>
                <a:cxn ang="0">
                  <a:pos x="1153" y="680"/>
                </a:cxn>
                <a:cxn ang="0">
                  <a:pos x="1110" y="659"/>
                </a:cxn>
                <a:cxn ang="0">
                  <a:pos x="1084" y="643"/>
                </a:cxn>
                <a:cxn ang="0">
                  <a:pos x="1084" y="616"/>
                </a:cxn>
                <a:cxn ang="0">
                  <a:pos x="951" y="600"/>
                </a:cxn>
                <a:cxn ang="0">
                  <a:pos x="834" y="606"/>
                </a:cxn>
                <a:cxn ang="0">
                  <a:pos x="797" y="654"/>
                </a:cxn>
              </a:cxnLst>
              <a:rect l="0" t="0" r="r" b="b"/>
              <a:pathLst>
                <a:path w="1169" h="685">
                  <a:moveTo>
                    <a:pt x="675" y="675"/>
                  </a:moveTo>
                  <a:lnTo>
                    <a:pt x="680" y="669"/>
                  </a:lnTo>
                  <a:lnTo>
                    <a:pt x="685" y="664"/>
                  </a:lnTo>
                  <a:lnTo>
                    <a:pt x="685" y="669"/>
                  </a:lnTo>
                  <a:lnTo>
                    <a:pt x="680" y="675"/>
                  </a:lnTo>
                  <a:lnTo>
                    <a:pt x="675" y="675"/>
                  </a:lnTo>
                  <a:close/>
                  <a:moveTo>
                    <a:pt x="701" y="685"/>
                  </a:moveTo>
                  <a:lnTo>
                    <a:pt x="701" y="680"/>
                  </a:lnTo>
                  <a:lnTo>
                    <a:pt x="707" y="675"/>
                  </a:lnTo>
                  <a:lnTo>
                    <a:pt x="707" y="669"/>
                  </a:lnTo>
                  <a:lnTo>
                    <a:pt x="712" y="669"/>
                  </a:lnTo>
                  <a:lnTo>
                    <a:pt x="717" y="669"/>
                  </a:lnTo>
                  <a:lnTo>
                    <a:pt x="723" y="669"/>
                  </a:lnTo>
                  <a:lnTo>
                    <a:pt x="723" y="664"/>
                  </a:lnTo>
                  <a:lnTo>
                    <a:pt x="723" y="654"/>
                  </a:lnTo>
                  <a:lnTo>
                    <a:pt x="717" y="648"/>
                  </a:lnTo>
                  <a:lnTo>
                    <a:pt x="723" y="638"/>
                  </a:lnTo>
                  <a:lnTo>
                    <a:pt x="728" y="622"/>
                  </a:lnTo>
                  <a:lnTo>
                    <a:pt x="733" y="616"/>
                  </a:lnTo>
                  <a:lnTo>
                    <a:pt x="733" y="611"/>
                  </a:lnTo>
                  <a:lnTo>
                    <a:pt x="739" y="606"/>
                  </a:lnTo>
                  <a:lnTo>
                    <a:pt x="749" y="590"/>
                  </a:lnTo>
                  <a:lnTo>
                    <a:pt x="754" y="574"/>
                  </a:lnTo>
                  <a:lnTo>
                    <a:pt x="754" y="569"/>
                  </a:lnTo>
                  <a:lnTo>
                    <a:pt x="754" y="563"/>
                  </a:lnTo>
                  <a:lnTo>
                    <a:pt x="760" y="558"/>
                  </a:lnTo>
                  <a:lnTo>
                    <a:pt x="760" y="553"/>
                  </a:lnTo>
                  <a:lnTo>
                    <a:pt x="760" y="547"/>
                  </a:lnTo>
                  <a:lnTo>
                    <a:pt x="754" y="537"/>
                  </a:lnTo>
                  <a:lnTo>
                    <a:pt x="754" y="526"/>
                  </a:lnTo>
                  <a:lnTo>
                    <a:pt x="754" y="521"/>
                  </a:lnTo>
                  <a:lnTo>
                    <a:pt x="754" y="515"/>
                  </a:lnTo>
                  <a:lnTo>
                    <a:pt x="754" y="499"/>
                  </a:lnTo>
                  <a:lnTo>
                    <a:pt x="749" y="489"/>
                  </a:lnTo>
                  <a:lnTo>
                    <a:pt x="749" y="484"/>
                  </a:lnTo>
                  <a:lnTo>
                    <a:pt x="749" y="478"/>
                  </a:lnTo>
                  <a:lnTo>
                    <a:pt x="749" y="473"/>
                  </a:lnTo>
                  <a:lnTo>
                    <a:pt x="749" y="468"/>
                  </a:lnTo>
                  <a:lnTo>
                    <a:pt x="744" y="457"/>
                  </a:lnTo>
                  <a:lnTo>
                    <a:pt x="739" y="446"/>
                  </a:lnTo>
                  <a:lnTo>
                    <a:pt x="733" y="441"/>
                  </a:lnTo>
                  <a:lnTo>
                    <a:pt x="723" y="436"/>
                  </a:lnTo>
                  <a:lnTo>
                    <a:pt x="717" y="430"/>
                  </a:lnTo>
                  <a:lnTo>
                    <a:pt x="707" y="425"/>
                  </a:lnTo>
                  <a:lnTo>
                    <a:pt x="701" y="425"/>
                  </a:lnTo>
                  <a:lnTo>
                    <a:pt x="696" y="430"/>
                  </a:lnTo>
                  <a:lnTo>
                    <a:pt x="691" y="430"/>
                  </a:lnTo>
                  <a:lnTo>
                    <a:pt x="685" y="430"/>
                  </a:lnTo>
                  <a:lnTo>
                    <a:pt x="680" y="425"/>
                  </a:lnTo>
                  <a:lnTo>
                    <a:pt x="664" y="420"/>
                  </a:lnTo>
                  <a:lnTo>
                    <a:pt x="653" y="414"/>
                  </a:lnTo>
                  <a:lnTo>
                    <a:pt x="653" y="409"/>
                  </a:lnTo>
                  <a:lnTo>
                    <a:pt x="643" y="404"/>
                  </a:lnTo>
                  <a:lnTo>
                    <a:pt x="638" y="404"/>
                  </a:lnTo>
                  <a:lnTo>
                    <a:pt x="632" y="404"/>
                  </a:lnTo>
                  <a:lnTo>
                    <a:pt x="627" y="404"/>
                  </a:lnTo>
                  <a:lnTo>
                    <a:pt x="622" y="409"/>
                  </a:lnTo>
                  <a:lnTo>
                    <a:pt x="616" y="414"/>
                  </a:lnTo>
                  <a:lnTo>
                    <a:pt x="606" y="414"/>
                  </a:lnTo>
                  <a:lnTo>
                    <a:pt x="600" y="414"/>
                  </a:lnTo>
                  <a:lnTo>
                    <a:pt x="600" y="409"/>
                  </a:lnTo>
                  <a:lnTo>
                    <a:pt x="595" y="409"/>
                  </a:lnTo>
                  <a:lnTo>
                    <a:pt x="595" y="414"/>
                  </a:lnTo>
                  <a:lnTo>
                    <a:pt x="590" y="414"/>
                  </a:lnTo>
                  <a:lnTo>
                    <a:pt x="584" y="414"/>
                  </a:lnTo>
                  <a:lnTo>
                    <a:pt x="579" y="409"/>
                  </a:lnTo>
                  <a:lnTo>
                    <a:pt x="574" y="404"/>
                  </a:lnTo>
                  <a:lnTo>
                    <a:pt x="568" y="409"/>
                  </a:lnTo>
                  <a:lnTo>
                    <a:pt x="563" y="414"/>
                  </a:lnTo>
                  <a:lnTo>
                    <a:pt x="558" y="414"/>
                  </a:lnTo>
                  <a:lnTo>
                    <a:pt x="553" y="414"/>
                  </a:lnTo>
                  <a:lnTo>
                    <a:pt x="553" y="409"/>
                  </a:lnTo>
                  <a:lnTo>
                    <a:pt x="558" y="404"/>
                  </a:lnTo>
                  <a:lnTo>
                    <a:pt x="563" y="404"/>
                  </a:lnTo>
                  <a:lnTo>
                    <a:pt x="568" y="399"/>
                  </a:lnTo>
                  <a:lnTo>
                    <a:pt x="568" y="393"/>
                  </a:lnTo>
                  <a:lnTo>
                    <a:pt x="568" y="388"/>
                  </a:lnTo>
                  <a:lnTo>
                    <a:pt x="568" y="383"/>
                  </a:lnTo>
                  <a:lnTo>
                    <a:pt x="558" y="383"/>
                  </a:lnTo>
                  <a:lnTo>
                    <a:pt x="553" y="383"/>
                  </a:lnTo>
                  <a:lnTo>
                    <a:pt x="542" y="377"/>
                  </a:lnTo>
                  <a:lnTo>
                    <a:pt x="537" y="383"/>
                  </a:lnTo>
                  <a:lnTo>
                    <a:pt x="526" y="383"/>
                  </a:lnTo>
                  <a:lnTo>
                    <a:pt x="521" y="383"/>
                  </a:lnTo>
                  <a:lnTo>
                    <a:pt x="521" y="377"/>
                  </a:lnTo>
                  <a:lnTo>
                    <a:pt x="515" y="372"/>
                  </a:lnTo>
                  <a:lnTo>
                    <a:pt x="510" y="372"/>
                  </a:lnTo>
                  <a:lnTo>
                    <a:pt x="505" y="367"/>
                  </a:lnTo>
                  <a:lnTo>
                    <a:pt x="499" y="367"/>
                  </a:lnTo>
                  <a:lnTo>
                    <a:pt x="494" y="367"/>
                  </a:lnTo>
                  <a:lnTo>
                    <a:pt x="494" y="361"/>
                  </a:lnTo>
                  <a:lnTo>
                    <a:pt x="489" y="367"/>
                  </a:lnTo>
                  <a:lnTo>
                    <a:pt x="483" y="367"/>
                  </a:lnTo>
                  <a:lnTo>
                    <a:pt x="478" y="367"/>
                  </a:lnTo>
                  <a:lnTo>
                    <a:pt x="478" y="361"/>
                  </a:lnTo>
                  <a:lnTo>
                    <a:pt x="473" y="361"/>
                  </a:lnTo>
                  <a:lnTo>
                    <a:pt x="468" y="361"/>
                  </a:lnTo>
                  <a:lnTo>
                    <a:pt x="468" y="367"/>
                  </a:lnTo>
                  <a:lnTo>
                    <a:pt x="462" y="372"/>
                  </a:lnTo>
                  <a:lnTo>
                    <a:pt x="457" y="372"/>
                  </a:lnTo>
                  <a:lnTo>
                    <a:pt x="452" y="372"/>
                  </a:lnTo>
                  <a:lnTo>
                    <a:pt x="452" y="367"/>
                  </a:lnTo>
                  <a:lnTo>
                    <a:pt x="446" y="367"/>
                  </a:lnTo>
                  <a:lnTo>
                    <a:pt x="436" y="377"/>
                  </a:lnTo>
                  <a:lnTo>
                    <a:pt x="425" y="377"/>
                  </a:lnTo>
                  <a:lnTo>
                    <a:pt x="420" y="377"/>
                  </a:lnTo>
                  <a:lnTo>
                    <a:pt x="414" y="377"/>
                  </a:lnTo>
                  <a:lnTo>
                    <a:pt x="409" y="377"/>
                  </a:lnTo>
                  <a:lnTo>
                    <a:pt x="404" y="383"/>
                  </a:lnTo>
                  <a:lnTo>
                    <a:pt x="398" y="383"/>
                  </a:lnTo>
                  <a:lnTo>
                    <a:pt x="393" y="377"/>
                  </a:lnTo>
                  <a:lnTo>
                    <a:pt x="388" y="377"/>
                  </a:lnTo>
                  <a:lnTo>
                    <a:pt x="383" y="377"/>
                  </a:lnTo>
                  <a:lnTo>
                    <a:pt x="377" y="383"/>
                  </a:lnTo>
                  <a:lnTo>
                    <a:pt x="372" y="388"/>
                  </a:lnTo>
                  <a:lnTo>
                    <a:pt x="361" y="388"/>
                  </a:lnTo>
                  <a:lnTo>
                    <a:pt x="361" y="393"/>
                  </a:lnTo>
                  <a:lnTo>
                    <a:pt x="351" y="399"/>
                  </a:lnTo>
                  <a:lnTo>
                    <a:pt x="345" y="404"/>
                  </a:lnTo>
                  <a:lnTo>
                    <a:pt x="329" y="409"/>
                  </a:lnTo>
                  <a:lnTo>
                    <a:pt x="319" y="414"/>
                  </a:lnTo>
                  <a:lnTo>
                    <a:pt x="313" y="420"/>
                  </a:lnTo>
                  <a:lnTo>
                    <a:pt x="303" y="420"/>
                  </a:lnTo>
                  <a:lnTo>
                    <a:pt x="298" y="425"/>
                  </a:lnTo>
                  <a:lnTo>
                    <a:pt x="292" y="425"/>
                  </a:lnTo>
                  <a:lnTo>
                    <a:pt x="287" y="425"/>
                  </a:lnTo>
                  <a:lnTo>
                    <a:pt x="276" y="430"/>
                  </a:lnTo>
                  <a:lnTo>
                    <a:pt x="266" y="430"/>
                  </a:lnTo>
                  <a:lnTo>
                    <a:pt x="260" y="430"/>
                  </a:lnTo>
                  <a:lnTo>
                    <a:pt x="260" y="425"/>
                  </a:lnTo>
                  <a:lnTo>
                    <a:pt x="255" y="420"/>
                  </a:lnTo>
                  <a:lnTo>
                    <a:pt x="250" y="420"/>
                  </a:lnTo>
                  <a:lnTo>
                    <a:pt x="239" y="420"/>
                  </a:lnTo>
                  <a:lnTo>
                    <a:pt x="234" y="420"/>
                  </a:lnTo>
                  <a:lnTo>
                    <a:pt x="228" y="420"/>
                  </a:lnTo>
                  <a:lnTo>
                    <a:pt x="223" y="420"/>
                  </a:lnTo>
                  <a:lnTo>
                    <a:pt x="218" y="420"/>
                  </a:lnTo>
                  <a:lnTo>
                    <a:pt x="212" y="420"/>
                  </a:lnTo>
                  <a:lnTo>
                    <a:pt x="207" y="420"/>
                  </a:lnTo>
                  <a:lnTo>
                    <a:pt x="202" y="420"/>
                  </a:lnTo>
                  <a:lnTo>
                    <a:pt x="197" y="414"/>
                  </a:lnTo>
                  <a:lnTo>
                    <a:pt x="191" y="414"/>
                  </a:lnTo>
                  <a:lnTo>
                    <a:pt x="186" y="420"/>
                  </a:lnTo>
                  <a:lnTo>
                    <a:pt x="181" y="425"/>
                  </a:lnTo>
                  <a:lnTo>
                    <a:pt x="181" y="430"/>
                  </a:lnTo>
                  <a:lnTo>
                    <a:pt x="175" y="436"/>
                  </a:lnTo>
                  <a:lnTo>
                    <a:pt x="175" y="430"/>
                  </a:lnTo>
                  <a:lnTo>
                    <a:pt x="170" y="430"/>
                  </a:lnTo>
                  <a:lnTo>
                    <a:pt x="165" y="430"/>
                  </a:lnTo>
                  <a:lnTo>
                    <a:pt x="165" y="425"/>
                  </a:lnTo>
                  <a:lnTo>
                    <a:pt x="159" y="420"/>
                  </a:lnTo>
                  <a:lnTo>
                    <a:pt x="154" y="420"/>
                  </a:lnTo>
                  <a:lnTo>
                    <a:pt x="154" y="414"/>
                  </a:lnTo>
                  <a:lnTo>
                    <a:pt x="149" y="409"/>
                  </a:lnTo>
                  <a:lnTo>
                    <a:pt x="149" y="404"/>
                  </a:lnTo>
                  <a:lnTo>
                    <a:pt x="149" y="399"/>
                  </a:lnTo>
                  <a:lnTo>
                    <a:pt x="143" y="399"/>
                  </a:lnTo>
                  <a:lnTo>
                    <a:pt x="138" y="399"/>
                  </a:lnTo>
                  <a:lnTo>
                    <a:pt x="133" y="399"/>
                  </a:lnTo>
                  <a:lnTo>
                    <a:pt x="127" y="399"/>
                  </a:lnTo>
                  <a:lnTo>
                    <a:pt x="127" y="393"/>
                  </a:lnTo>
                  <a:lnTo>
                    <a:pt x="122" y="393"/>
                  </a:lnTo>
                  <a:lnTo>
                    <a:pt x="122" y="388"/>
                  </a:lnTo>
                  <a:lnTo>
                    <a:pt x="127" y="388"/>
                  </a:lnTo>
                  <a:lnTo>
                    <a:pt x="133" y="388"/>
                  </a:lnTo>
                  <a:lnTo>
                    <a:pt x="127" y="383"/>
                  </a:lnTo>
                  <a:lnTo>
                    <a:pt x="122" y="383"/>
                  </a:lnTo>
                  <a:lnTo>
                    <a:pt x="122" y="377"/>
                  </a:lnTo>
                  <a:lnTo>
                    <a:pt x="127" y="377"/>
                  </a:lnTo>
                  <a:lnTo>
                    <a:pt x="122" y="372"/>
                  </a:lnTo>
                  <a:lnTo>
                    <a:pt x="117" y="372"/>
                  </a:lnTo>
                  <a:lnTo>
                    <a:pt x="117" y="367"/>
                  </a:lnTo>
                  <a:lnTo>
                    <a:pt x="122" y="367"/>
                  </a:lnTo>
                  <a:lnTo>
                    <a:pt x="122" y="361"/>
                  </a:lnTo>
                  <a:lnTo>
                    <a:pt x="127" y="356"/>
                  </a:lnTo>
                  <a:lnTo>
                    <a:pt x="133" y="351"/>
                  </a:lnTo>
                  <a:lnTo>
                    <a:pt x="143" y="356"/>
                  </a:lnTo>
                  <a:lnTo>
                    <a:pt x="149" y="356"/>
                  </a:lnTo>
                  <a:lnTo>
                    <a:pt x="149" y="361"/>
                  </a:lnTo>
                  <a:lnTo>
                    <a:pt x="149" y="367"/>
                  </a:lnTo>
                  <a:lnTo>
                    <a:pt x="154" y="372"/>
                  </a:lnTo>
                  <a:lnTo>
                    <a:pt x="175" y="377"/>
                  </a:lnTo>
                  <a:lnTo>
                    <a:pt x="191" y="367"/>
                  </a:lnTo>
                  <a:lnTo>
                    <a:pt x="186" y="351"/>
                  </a:lnTo>
                  <a:lnTo>
                    <a:pt x="181" y="324"/>
                  </a:lnTo>
                  <a:lnTo>
                    <a:pt x="165" y="292"/>
                  </a:lnTo>
                  <a:lnTo>
                    <a:pt x="159" y="223"/>
                  </a:lnTo>
                  <a:lnTo>
                    <a:pt x="149" y="223"/>
                  </a:lnTo>
                  <a:lnTo>
                    <a:pt x="138" y="197"/>
                  </a:lnTo>
                  <a:lnTo>
                    <a:pt x="133" y="159"/>
                  </a:lnTo>
                  <a:lnTo>
                    <a:pt x="122" y="149"/>
                  </a:lnTo>
                  <a:lnTo>
                    <a:pt x="112" y="138"/>
                  </a:lnTo>
                  <a:lnTo>
                    <a:pt x="101" y="143"/>
                  </a:lnTo>
                  <a:lnTo>
                    <a:pt x="64" y="128"/>
                  </a:lnTo>
                  <a:lnTo>
                    <a:pt x="37" y="106"/>
                  </a:lnTo>
                  <a:lnTo>
                    <a:pt x="27" y="133"/>
                  </a:lnTo>
                  <a:lnTo>
                    <a:pt x="5" y="112"/>
                  </a:lnTo>
                  <a:lnTo>
                    <a:pt x="0" y="101"/>
                  </a:lnTo>
                  <a:lnTo>
                    <a:pt x="0" y="96"/>
                  </a:lnTo>
                  <a:lnTo>
                    <a:pt x="5" y="96"/>
                  </a:lnTo>
                  <a:lnTo>
                    <a:pt x="0" y="80"/>
                  </a:lnTo>
                  <a:lnTo>
                    <a:pt x="0" y="64"/>
                  </a:lnTo>
                  <a:lnTo>
                    <a:pt x="11" y="58"/>
                  </a:lnTo>
                  <a:lnTo>
                    <a:pt x="16" y="53"/>
                  </a:lnTo>
                  <a:lnTo>
                    <a:pt x="21" y="58"/>
                  </a:lnTo>
                  <a:lnTo>
                    <a:pt x="21" y="53"/>
                  </a:lnTo>
                  <a:lnTo>
                    <a:pt x="11" y="43"/>
                  </a:lnTo>
                  <a:lnTo>
                    <a:pt x="16" y="37"/>
                  </a:lnTo>
                  <a:lnTo>
                    <a:pt x="16" y="21"/>
                  </a:lnTo>
                  <a:lnTo>
                    <a:pt x="21" y="21"/>
                  </a:lnTo>
                  <a:lnTo>
                    <a:pt x="21" y="11"/>
                  </a:lnTo>
                  <a:lnTo>
                    <a:pt x="48" y="27"/>
                  </a:lnTo>
                  <a:lnTo>
                    <a:pt x="74" y="37"/>
                  </a:lnTo>
                  <a:lnTo>
                    <a:pt x="101" y="48"/>
                  </a:lnTo>
                  <a:lnTo>
                    <a:pt x="106" y="43"/>
                  </a:lnTo>
                  <a:lnTo>
                    <a:pt x="143" y="64"/>
                  </a:lnTo>
                  <a:lnTo>
                    <a:pt x="175" y="80"/>
                  </a:lnTo>
                  <a:lnTo>
                    <a:pt x="223" y="101"/>
                  </a:lnTo>
                  <a:lnTo>
                    <a:pt x="239" y="106"/>
                  </a:lnTo>
                  <a:lnTo>
                    <a:pt x="250" y="112"/>
                  </a:lnTo>
                  <a:lnTo>
                    <a:pt x="255" y="117"/>
                  </a:lnTo>
                  <a:lnTo>
                    <a:pt x="271" y="128"/>
                  </a:lnTo>
                  <a:lnTo>
                    <a:pt x="287" y="138"/>
                  </a:lnTo>
                  <a:lnTo>
                    <a:pt x="303" y="149"/>
                  </a:lnTo>
                  <a:lnTo>
                    <a:pt x="303" y="138"/>
                  </a:lnTo>
                  <a:lnTo>
                    <a:pt x="303" y="128"/>
                  </a:lnTo>
                  <a:lnTo>
                    <a:pt x="313" y="128"/>
                  </a:lnTo>
                  <a:lnTo>
                    <a:pt x="329" y="133"/>
                  </a:lnTo>
                  <a:lnTo>
                    <a:pt x="345" y="133"/>
                  </a:lnTo>
                  <a:lnTo>
                    <a:pt x="351" y="133"/>
                  </a:lnTo>
                  <a:lnTo>
                    <a:pt x="361" y="133"/>
                  </a:lnTo>
                  <a:lnTo>
                    <a:pt x="372" y="133"/>
                  </a:lnTo>
                  <a:lnTo>
                    <a:pt x="383" y="133"/>
                  </a:lnTo>
                  <a:lnTo>
                    <a:pt x="393" y="122"/>
                  </a:lnTo>
                  <a:lnTo>
                    <a:pt x="414" y="106"/>
                  </a:lnTo>
                  <a:lnTo>
                    <a:pt x="483" y="80"/>
                  </a:lnTo>
                  <a:lnTo>
                    <a:pt x="494" y="80"/>
                  </a:lnTo>
                  <a:lnTo>
                    <a:pt x="510" y="74"/>
                  </a:lnTo>
                  <a:lnTo>
                    <a:pt x="515" y="74"/>
                  </a:lnTo>
                  <a:lnTo>
                    <a:pt x="521" y="69"/>
                  </a:lnTo>
                  <a:lnTo>
                    <a:pt x="531" y="64"/>
                  </a:lnTo>
                  <a:lnTo>
                    <a:pt x="531" y="58"/>
                  </a:lnTo>
                  <a:lnTo>
                    <a:pt x="537" y="48"/>
                  </a:lnTo>
                  <a:lnTo>
                    <a:pt x="542" y="48"/>
                  </a:lnTo>
                  <a:lnTo>
                    <a:pt x="547" y="53"/>
                  </a:lnTo>
                  <a:lnTo>
                    <a:pt x="558" y="48"/>
                  </a:lnTo>
                  <a:lnTo>
                    <a:pt x="568" y="48"/>
                  </a:lnTo>
                  <a:lnTo>
                    <a:pt x="574" y="48"/>
                  </a:lnTo>
                  <a:lnTo>
                    <a:pt x="595" y="53"/>
                  </a:lnTo>
                  <a:lnTo>
                    <a:pt x="611" y="58"/>
                  </a:lnTo>
                  <a:lnTo>
                    <a:pt x="622" y="64"/>
                  </a:lnTo>
                  <a:lnTo>
                    <a:pt x="632" y="69"/>
                  </a:lnTo>
                  <a:lnTo>
                    <a:pt x="632" y="74"/>
                  </a:lnTo>
                  <a:lnTo>
                    <a:pt x="632" y="80"/>
                  </a:lnTo>
                  <a:lnTo>
                    <a:pt x="627" y="80"/>
                  </a:lnTo>
                  <a:lnTo>
                    <a:pt x="627" y="85"/>
                  </a:lnTo>
                  <a:lnTo>
                    <a:pt x="627" y="90"/>
                  </a:lnTo>
                  <a:lnTo>
                    <a:pt x="622" y="90"/>
                  </a:lnTo>
                  <a:lnTo>
                    <a:pt x="627" y="90"/>
                  </a:lnTo>
                  <a:lnTo>
                    <a:pt x="638" y="96"/>
                  </a:lnTo>
                  <a:lnTo>
                    <a:pt x="643" y="96"/>
                  </a:lnTo>
                  <a:lnTo>
                    <a:pt x="648" y="101"/>
                  </a:lnTo>
                  <a:lnTo>
                    <a:pt x="664" y="106"/>
                  </a:lnTo>
                  <a:lnTo>
                    <a:pt x="664" y="101"/>
                  </a:lnTo>
                  <a:lnTo>
                    <a:pt x="669" y="96"/>
                  </a:lnTo>
                  <a:lnTo>
                    <a:pt x="675" y="96"/>
                  </a:lnTo>
                  <a:lnTo>
                    <a:pt x="680" y="101"/>
                  </a:lnTo>
                  <a:lnTo>
                    <a:pt x="685" y="106"/>
                  </a:lnTo>
                  <a:lnTo>
                    <a:pt x="691" y="117"/>
                  </a:lnTo>
                  <a:lnTo>
                    <a:pt x="701" y="122"/>
                  </a:lnTo>
                  <a:lnTo>
                    <a:pt x="712" y="122"/>
                  </a:lnTo>
                  <a:lnTo>
                    <a:pt x="723" y="122"/>
                  </a:lnTo>
                  <a:lnTo>
                    <a:pt x="728" y="117"/>
                  </a:lnTo>
                  <a:lnTo>
                    <a:pt x="728" y="106"/>
                  </a:lnTo>
                  <a:lnTo>
                    <a:pt x="728" y="96"/>
                  </a:lnTo>
                  <a:lnTo>
                    <a:pt x="733" y="90"/>
                  </a:lnTo>
                  <a:lnTo>
                    <a:pt x="744" y="74"/>
                  </a:lnTo>
                  <a:lnTo>
                    <a:pt x="744" y="80"/>
                  </a:lnTo>
                  <a:lnTo>
                    <a:pt x="749" y="80"/>
                  </a:lnTo>
                  <a:lnTo>
                    <a:pt x="754" y="74"/>
                  </a:lnTo>
                  <a:lnTo>
                    <a:pt x="765" y="32"/>
                  </a:lnTo>
                  <a:lnTo>
                    <a:pt x="770" y="37"/>
                  </a:lnTo>
                  <a:lnTo>
                    <a:pt x="781" y="21"/>
                  </a:lnTo>
                  <a:lnTo>
                    <a:pt x="786" y="27"/>
                  </a:lnTo>
                  <a:lnTo>
                    <a:pt x="839" y="37"/>
                  </a:lnTo>
                  <a:lnTo>
                    <a:pt x="845" y="37"/>
                  </a:lnTo>
                  <a:lnTo>
                    <a:pt x="855" y="37"/>
                  </a:lnTo>
                  <a:lnTo>
                    <a:pt x="855" y="32"/>
                  </a:lnTo>
                  <a:lnTo>
                    <a:pt x="855" y="27"/>
                  </a:lnTo>
                  <a:lnTo>
                    <a:pt x="882" y="11"/>
                  </a:lnTo>
                  <a:lnTo>
                    <a:pt x="893" y="0"/>
                  </a:lnTo>
                  <a:lnTo>
                    <a:pt x="893" y="11"/>
                  </a:lnTo>
                  <a:lnTo>
                    <a:pt x="898" y="21"/>
                  </a:lnTo>
                  <a:lnTo>
                    <a:pt x="903" y="21"/>
                  </a:lnTo>
                  <a:lnTo>
                    <a:pt x="914" y="27"/>
                  </a:lnTo>
                  <a:lnTo>
                    <a:pt x="914" y="32"/>
                  </a:lnTo>
                  <a:lnTo>
                    <a:pt x="919" y="37"/>
                  </a:lnTo>
                  <a:lnTo>
                    <a:pt x="924" y="32"/>
                  </a:lnTo>
                  <a:lnTo>
                    <a:pt x="924" y="27"/>
                  </a:lnTo>
                  <a:lnTo>
                    <a:pt x="935" y="27"/>
                  </a:lnTo>
                  <a:lnTo>
                    <a:pt x="935" y="43"/>
                  </a:lnTo>
                  <a:lnTo>
                    <a:pt x="935" y="48"/>
                  </a:lnTo>
                  <a:lnTo>
                    <a:pt x="930" y="58"/>
                  </a:lnTo>
                  <a:lnTo>
                    <a:pt x="930" y="69"/>
                  </a:lnTo>
                  <a:lnTo>
                    <a:pt x="930" y="80"/>
                  </a:lnTo>
                  <a:lnTo>
                    <a:pt x="930" y="85"/>
                  </a:lnTo>
                  <a:lnTo>
                    <a:pt x="930" y="90"/>
                  </a:lnTo>
                  <a:lnTo>
                    <a:pt x="924" y="106"/>
                  </a:lnTo>
                  <a:lnTo>
                    <a:pt x="940" y="112"/>
                  </a:lnTo>
                  <a:lnTo>
                    <a:pt x="956" y="122"/>
                  </a:lnTo>
                  <a:lnTo>
                    <a:pt x="972" y="138"/>
                  </a:lnTo>
                  <a:lnTo>
                    <a:pt x="978" y="143"/>
                  </a:lnTo>
                  <a:lnTo>
                    <a:pt x="988" y="143"/>
                  </a:lnTo>
                  <a:lnTo>
                    <a:pt x="994" y="128"/>
                  </a:lnTo>
                  <a:lnTo>
                    <a:pt x="999" y="117"/>
                  </a:lnTo>
                  <a:lnTo>
                    <a:pt x="1004" y="117"/>
                  </a:lnTo>
                  <a:lnTo>
                    <a:pt x="1004" y="112"/>
                  </a:lnTo>
                  <a:lnTo>
                    <a:pt x="1009" y="112"/>
                  </a:lnTo>
                  <a:lnTo>
                    <a:pt x="1015" y="122"/>
                  </a:lnTo>
                  <a:lnTo>
                    <a:pt x="1015" y="128"/>
                  </a:lnTo>
                  <a:lnTo>
                    <a:pt x="1036" y="138"/>
                  </a:lnTo>
                  <a:lnTo>
                    <a:pt x="1036" y="170"/>
                  </a:lnTo>
                  <a:lnTo>
                    <a:pt x="1031" y="186"/>
                  </a:lnTo>
                  <a:lnTo>
                    <a:pt x="1025" y="197"/>
                  </a:lnTo>
                  <a:lnTo>
                    <a:pt x="1025" y="207"/>
                  </a:lnTo>
                  <a:lnTo>
                    <a:pt x="1025" y="213"/>
                  </a:lnTo>
                  <a:lnTo>
                    <a:pt x="1031" y="228"/>
                  </a:lnTo>
                  <a:lnTo>
                    <a:pt x="1025" y="244"/>
                  </a:lnTo>
                  <a:lnTo>
                    <a:pt x="1020" y="260"/>
                  </a:lnTo>
                  <a:lnTo>
                    <a:pt x="1031" y="266"/>
                  </a:lnTo>
                  <a:lnTo>
                    <a:pt x="1036" y="282"/>
                  </a:lnTo>
                  <a:lnTo>
                    <a:pt x="1036" y="292"/>
                  </a:lnTo>
                  <a:lnTo>
                    <a:pt x="1036" y="324"/>
                  </a:lnTo>
                  <a:lnTo>
                    <a:pt x="1031" y="335"/>
                  </a:lnTo>
                  <a:lnTo>
                    <a:pt x="1020" y="388"/>
                  </a:lnTo>
                  <a:lnTo>
                    <a:pt x="1015" y="399"/>
                  </a:lnTo>
                  <a:lnTo>
                    <a:pt x="1004" y="425"/>
                  </a:lnTo>
                  <a:lnTo>
                    <a:pt x="1004" y="441"/>
                  </a:lnTo>
                  <a:lnTo>
                    <a:pt x="1009" y="457"/>
                  </a:lnTo>
                  <a:lnTo>
                    <a:pt x="1020" y="478"/>
                  </a:lnTo>
                  <a:lnTo>
                    <a:pt x="1025" y="505"/>
                  </a:lnTo>
                  <a:lnTo>
                    <a:pt x="1031" y="521"/>
                  </a:lnTo>
                  <a:lnTo>
                    <a:pt x="1047" y="542"/>
                  </a:lnTo>
                  <a:lnTo>
                    <a:pt x="1063" y="553"/>
                  </a:lnTo>
                  <a:lnTo>
                    <a:pt x="1084" y="569"/>
                  </a:lnTo>
                  <a:lnTo>
                    <a:pt x="1116" y="579"/>
                  </a:lnTo>
                  <a:lnTo>
                    <a:pt x="1132" y="590"/>
                  </a:lnTo>
                  <a:lnTo>
                    <a:pt x="1158" y="600"/>
                  </a:lnTo>
                  <a:lnTo>
                    <a:pt x="1158" y="611"/>
                  </a:lnTo>
                  <a:lnTo>
                    <a:pt x="1158" y="632"/>
                  </a:lnTo>
                  <a:lnTo>
                    <a:pt x="1164" y="648"/>
                  </a:lnTo>
                  <a:lnTo>
                    <a:pt x="1169" y="659"/>
                  </a:lnTo>
                  <a:lnTo>
                    <a:pt x="1169" y="664"/>
                  </a:lnTo>
                  <a:lnTo>
                    <a:pt x="1169" y="675"/>
                  </a:lnTo>
                  <a:lnTo>
                    <a:pt x="1169" y="680"/>
                  </a:lnTo>
                  <a:lnTo>
                    <a:pt x="1164" y="680"/>
                  </a:lnTo>
                  <a:lnTo>
                    <a:pt x="1153" y="680"/>
                  </a:lnTo>
                  <a:lnTo>
                    <a:pt x="1153" y="675"/>
                  </a:lnTo>
                  <a:lnTo>
                    <a:pt x="1137" y="675"/>
                  </a:lnTo>
                  <a:lnTo>
                    <a:pt x="1132" y="675"/>
                  </a:lnTo>
                  <a:lnTo>
                    <a:pt x="1126" y="669"/>
                  </a:lnTo>
                  <a:lnTo>
                    <a:pt x="1121" y="669"/>
                  </a:lnTo>
                  <a:lnTo>
                    <a:pt x="1116" y="664"/>
                  </a:lnTo>
                  <a:lnTo>
                    <a:pt x="1110" y="659"/>
                  </a:lnTo>
                  <a:lnTo>
                    <a:pt x="1110" y="654"/>
                  </a:lnTo>
                  <a:lnTo>
                    <a:pt x="1105" y="654"/>
                  </a:lnTo>
                  <a:lnTo>
                    <a:pt x="1105" y="648"/>
                  </a:lnTo>
                  <a:lnTo>
                    <a:pt x="1100" y="648"/>
                  </a:lnTo>
                  <a:lnTo>
                    <a:pt x="1094" y="648"/>
                  </a:lnTo>
                  <a:lnTo>
                    <a:pt x="1089" y="648"/>
                  </a:lnTo>
                  <a:lnTo>
                    <a:pt x="1084" y="643"/>
                  </a:lnTo>
                  <a:lnTo>
                    <a:pt x="1084" y="638"/>
                  </a:lnTo>
                  <a:lnTo>
                    <a:pt x="1089" y="638"/>
                  </a:lnTo>
                  <a:lnTo>
                    <a:pt x="1089" y="632"/>
                  </a:lnTo>
                  <a:lnTo>
                    <a:pt x="1089" y="627"/>
                  </a:lnTo>
                  <a:lnTo>
                    <a:pt x="1089" y="622"/>
                  </a:lnTo>
                  <a:lnTo>
                    <a:pt x="1089" y="616"/>
                  </a:lnTo>
                  <a:lnTo>
                    <a:pt x="1084" y="616"/>
                  </a:lnTo>
                  <a:lnTo>
                    <a:pt x="1068" y="611"/>
                  </a:lnTo>
                  <a:lnTo>
                    <a:pt x="1057" y="606"/>
                  </a:lnTo>
                  <a:lnTo>
                    <a:pt x="1047" y="584"/>
                  </a:lnTo>
                  <a:lnTo>
                    <a:pt x="1009" y="611"/>
                  </a:lnTo>
                  <a:lnTo>
                    <a:pt x="994" y="606"/>
                  </a:lnTo>
                  <a:lnTo>
                    <a:pt x="978" y="600"/>
                  </a:lnTo>
                  <a:lnTo>
                    <a:pt x="951" y="600"/>
                  </a:lnTo>
                  <a:lnTo>
                    <a:pt x="919" y="611"/>
                  </a:lnTo>
                  <a:lnTo>
                    <a:pt x="903" y="606"/>
                  </a:lnTo>
                  <a:lnTo>
                    <a:pt x="893" y="611"/>
                  </a:lnTo>
                  <a:lnTo>
                    <a:pt x="866" y="611"/>
                  </a:lnTo>
                  <a:lnTo>
                    <a:pt x="850" y="606"/>
                  </a:lnTo>
                  <a:lnTo>
                    <a:pt x="845" y="611"/>
                  </a:lnTo>
                  <a:lnTo>
                    <a:pt x="834" y="606"/>
                  </a:lnTo>
                  <a:lnTo>
                    <a:pt x="829" y="616"/>
                  </a:lnTo>
                  <a:lnTo>
                    <a:pt x="818" y="627"/>
                  </a:lnTo>
                  <a:lnTo>
                    <a:pt x="802" y="638"/>
                  </a:lnTo>
                  <a:lnTo>
                    <a:pt x="786" y="643"/>
                  </a:lnTo>
                  <a:lnTo>
                    <a:pt x="786" y="648"/>
                  </a:lnTo>
                  <a:lnTo>
                    <a:pt x="797" y="648"/>
                  </a:lnTo>
                  <a:lnTo>
                    <a:pt x="797" y="654"/>
                  </a:lnTo>
                  <a:lnTo>
                    <a:pt x="776" y="664"/>
                  </a:lnTo>
                  <a:lnTo>
                    <a:pt x="760" y="675"/>
                  </a:lnTo>
                  <a:lnTo>
                    <a:pt x="728" y="680"/>
                  </a:lnTo>
                  <a:lnTo>
                    <a:pt x="712" y="669"/>
                  </a:lnTo>
                  <a:lnTo>
                    <a:pt x="707" y="685"/>
                  </a:lnTo>
                  <a:lnTo>
                    <a:pt x="701" y="685"/>
                  </a:lnTo>
                  <a:close/>
                </a:path>
              </a:pathLst>
            </a:custGeom>
            <a:solidFill>
              <a:srgbClr val="FFFFFF"/>
            </a:solidFill>
            <a:ln w="6350" cap="rnd" cmpd="sng" algn="ctr">
              <a:solidFill>
                <a:schemeClr val="bg1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/>
            <a:lstStyle/>
            <a:p>
              <a:pPr algn="ctr"/>
              <a:endParaRPr lang="ru-RU" sz="854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Freeform 14"/>
            <p:cNvSpPr>
              <a:spLocks/>
            </p:cNvSpPr>
            <p:nvPr/>
          </p:nvSpPr>
          <p:spPr bwMode="gray">
            <a:xfrm>
              <a:off x="1693646" y="2317813"/>
              <a:ext cx="824678" cy="727362"/>
            </a:xfrm>
            <a:custGeom>
              <a:avLst/>
              <a:gdLst/>
              <a:ahLst/>
              <a:cxnLst>
                <a:cxn ang="0">
                  <a:pos x="64" y="430"/>
                </a:cxn>
                <a:cxn ang="0">
                  <a:pos x="90" y="335"/>
                </a:cxn>
                <a:cxn ang="0">
                  <a:pos x="186" y="202"/>
                </a:cxn>
                <a:cxn ang="0">
                  <a:pos x="218" y="170"/>
                </a:cxn>
                <a:cxn ang="0">
                  <a:pos x="245" y="175"/>
                </a:cxn>
                <a:cxn ang="0">
                  <a:pos x="260" y="202"/>
                </a:cxn>
                <a:cxn ang="0">
                  <a:pos x="271" y="239"/>
                </a:cxn>
                <a:cxn ang="0">
                  <a:pos x="282" y="276"/>
                </a:cxn>
                <a:cxn ang="0">
                  <a:pos x="298" y="303"/>
                </a:cxn>
                <a:cxn ang="0">
                  <a:pos x="356" y="303"/>
                </a:cxn>
                <a:cxn ang="0">
                  <a:pos x="372" y="255"/>
                </a:cxn>
                <a:cxn ang="0">
                  <a:pos x="367" y="164"/>
                </a:cxn>
                <a:cxn ang="0">
                  <a:pos x="388" y="170"/>
                </a:cxn>
                <a:cxn ang="0">
                  <a:pos x="452" y="149"/>
                </a:cxn>
                <a:cxn ang="0">
                  <a:pos x="478" y="111"/>
                </a:cxn>
                <a:cxn ang="0">
                  <a:pos x="537" y="101"/>
                </a:cxn>
                <a:cxn ang="0">
                  <a:pos x="622" y="53"/>
                </a:cxn>
                <a:cxn ang="0">
                  <a:pos x="659" y="16"/>
                </a:cxn>
                <a:cxn ang="0">
                  <a:pos x="686" y="21"/>
                </a:cxn>
                <a:cxn ang="0">
                  <a:pos x="717" y="26"/>
                </a:cxn>
                <a:cxn ang="0">
                  <a:pos x="744" y="37"/>
                </a:cxn>
                <a:cxn ang="0">
                  <a:pos x="744" y="74"/>
                </a:cxn>
                <a:cxn ang="0">
                  <a:pos x="781" y="69"/>
                </a:cxn>
                <a:cxn ang="0">
                  <a:pos x="802" y="58"/>
                </a:cxn>
                <a:cxn ang="0">
                  <a:pos x="834" y="48"/>
                </a:cxn>
                <a:cxn ang="0">
                  <a:pos x="877" y="37"/>
                </a:cxn>
                <a:cxn ang="0">
                  <a:pos x="887" y="95"/>
                </a:cxn>
                <a:cxn ang="0">
                  <a:pos x="903" y="101"/>
                </a:cxn>
                <a:cxn ang="0">
                  <a:pos x="914" y="101"/>
                </a:cxn>
                <a:cxn ang="0">
                  <a:pos x="930" y="101"/>
                </a:cxn>
                <a:cxn ang="0">
                  <a:pos x="935" y="117"/>
                </a:cxn>
                <a:cxn ang="0">
                  <a:pos x="957" y="111"/>
                </a:cxn>
                <a:cxn ang="0">
                  <a:pos x="972" y="117"/>
                </a:cxn>
                <a:cxn ang="0">
                  <a:pos x="994" y="127"/>
                </a:cxn>
                <a:cxn ang="0">
                  <a:pos x="1010" y="143"/>
                </a:cxn>
                <a:cxn ang="0">
                  <a:pos x="1015" y="175"/>
                </a:cxn>
                <a:cxn ang="0">
                  <a:pos x="1047" y="186"/>
                </a:cxn>
                <a:cxn ang="0">
                  <a:pos x="1068" y="218"/>
                </a:cxn>
                <a:cxn ang="0">
                  <a:pos x="1073" y="234"/>
                </a:cxn>
                <a:cxn ang="0">
                  <a:pos x="1095" y="260"/>
                </a:cxn>
                <a:cxn ang="0">
                  <a:pos x="1095" y="287"/>
                </a:cxn>
                <a:cxn ang="0">
                  <a:pos x="1095" y="340"/>
                </a:cxn>
                <a:cxn ang="0">
                  <a:pos x="1073" y="404"/>
                </a:cxn>
                <a:cxn ang="0">
                  <a:pos x="1057" y="489"/>
                </a:cxn>
                <a:cxn ang="0">
                  <a:pos x="999" y="505"/>
                </a:cxn>
                <a:cxn ang="0">
                  <a:pos x="951" y="510"/>
                </a:cxn>
                <a:cxn ang="0">
                  <a:pos x="903" y="590"/>
                </a:cxn>
                <a:cxn ang="0">
                  <a:pos x="813" y="595"/>
                </a:cxn>
                <a:cxn ang="0">
                  <a:pos x="776" y="680"/>
                </a:cxn>
                <a:cxn ang="0">
                  <a:pos x="717" y="659"/>
                </a:cxn>
                <a:cxn ang="0">
                  <a:pos x="675" y="653"/>
                </a:cxn>
                <a:cxn ang="0">
                  <a:pos x="643" y="616"/>
                </a:cxn>
                <a:cxn ang="0">
                  <a:pos x="579" y="627"/>
                </a:cxn>
                <a:cxn ang="0">
                  <a:pos x="431" y="696"/>
                </a:cxn>
                <a:cxn ang="0">
                  <a:pos x="351" y="701"/>
                </a:cxn>
                <a:cxn ang="0">
                  <a:pos x="223" y="643"/>
                </a:cxn>
              </a:cxnLst>
              <a:rect l="0" t="0" r="r" b="b"/>
              <a:pathLst>
                <a:path w="1105" h="712">
                  <a:moveTo>
                    <a:pt x="69" y="574"/>
                  </a:moveTo>
                  <a:lnTo>
                    <a:pt x="48" y="558"/>
                  </a:lnTo>
                  <a:lnTo>
                    <a:pt x="43" y="558"/>
                  </a:lnTo>
                  <a:lnTo>
                    <a:pt x="27" y="547"/>
                  </a:lnTo>
                  <a:lnTo>
                    <a:pt x="21" y="536"/>
                  </a:lnTo>
                  <a:lnTo>
                    <a:pt x="0" y="520"/>
                  </a:lnTo>
                  <a:lnTo>
                    <a:pt x="27" y="478"/>
                  </a:lnTo>
                  <a:lnTo>
                    <a:pt x="64" y="430"/>
                  </a:lnTo>
                  <a:lnTo>
                    <a:pt x="75" y="430"/>
                  </a:lnTo>
                  <a:lnTo>
                    <a:pt x="85" y="425"/>
                  </a:lnTo>
                  <a:lnTo>
                    <a:pt x="96" y="414"/>
                  </a:lnTo>
                  <a:lnTo>
                    <a:pt x="106" y="398"/>
                  </a:lnTo>
                  <a:lnTo>
                    <a:pt x="106" y="388"/>
                  </a:lnTo>
                  <a:lnTo>
                    <a:pt x="96" y="372"/>
                  </a:lnTo>
                  <a:lnTo>
                    <a:pt x="80" y="356"/>
                  </a:lnTo>
                  <a:lnTo>
                    <a:pt x="90" y="335"/>
                  </a:lnTo>
                  <a:lnTo>
                    <a:pt x="101" y="308"/>
                  </a:lnTo>
                  <a:lnTo>
                    <a:pt x="106" y="297"/>
                  </a:lnTo>
                  <a:lnTo>
                    <a:pt x="122" y="260"/>
                  </a:lnTo>
                  <a:lnTo>
                    <a:pt x="128" y="255"/>
                  </a:lnTo>
                  <a:lnTo>
                    <a:pt x="165" y="255"/>
                  </a:lnTo>
                  <a:lnTo>
                    <a:pt x="186" y="228"/>
                  </a:lnTo>
                  <a:lnTo>
                    <a:pt x="191" y="223"/>
                  </a:lnTo>
                  <a:lnTo>
                    <a:pt x="186" y="202"/>
                  </a:lnTo>
                  <a:lnTo>
                    <a:pt x="197" y="196"/>
                  </a:lnTo>
                  <a:lnTo>
                    <a:pt x="197" y="186"/>
                  </a:lnTo>
                  <a:lnTo>
                    <a:pt x="197" y="180"/>
                  </a:lnTo>
                  <a:lnTo>
                    <a:pt x="202" y="180"/>
                  </a:lnTo>
                  <a:lnTo>
                    <a:pt x="207" y="180"/>
                  </a:lnTo>
                  <a:lnTo>
                    <a:pt x="213" y="180"/>
                  </a:lnTo>
                  <a:lnTo>
                    <a:pt x="213" y="175"/>
                  </a:lnTo>
                  <a:lnTo>
                    <a:pt x="218" y="170"/>
                  </a:lnTo>
                  <a:lnTo>
                    <a:pt x="223" y="170"/>
                  </a:lnTo>
                  <a:lnTo>
                    <a:pt x="229" y="164"/>
                  </a:lnTo>
                  <a:lnTo>
                    <a:pt x="234" y="164"/>
                  </a:lnTo>
                  <a:lnTo>
                    <a:pt x="234" y="159"/>
                  </a:lnTo>
                  <a:lnTo>
                    <a:pt x="239" y="164"/>
                  </a:lnTo>
                  <a:lnTo>
                    <a:pt x="245" y="164"/>
                  </a:lnTo>
                  <a:lnTo>
                    <a:pt x="245" y="170"/>
                  </a:lnTo>
                  <a:lnTo>
                    <a:pt x="245" y="175"/>
                  </a:lnTo>
                  <a:lnTo>
                    <a:pt x="250" y="175"/>
                  </a:lnTo>
                  <a:lnTo>
                    <a:pt x="250" y="180"/>
                  </a:lnTo>
                  <a:lnTo>
                    <a:pt x="255" y="180"/>
                  </a:lnTo>
                  <a:lnTo>
                    <a:pt x="255" y="186"/>
                  </a:lnTo>
                  <a:lnTo>
                    <a:pt x="255" y="191"/>
                  </a:lnTo>
                  <a:lnTo>
                    <a:pt x="255" y="196"/>
                  </a:lnTo>
                  <a:lnTo>
                    <a:pt x="260" y="196"/>
                  </a:lnTo>
                  <a:lnTo>
                    <a:pt x="260" y="202"/>
                  </a:lnTo>
                  <a:lnTo>
                    <a:pt x="266" y="207"/>
                  </a:lnTo>
                  <a:lnTo>
                    <a:pt x="266" y="212"/>
                  </a:lnTo>
                  <a:lnTo>
                    <a:pt x="271" y="212"/>
                  </a:lnTo>
                  <a:lnTo>
                    <a:pt x="271" y="218"/>
                  </a:lnTo>
                  <a:lnTo>
                    <a:pt x="271" y="223"/>
                  </a:lnTo>
                  <a:lnTo>
                    <a:pt x="271" y="228"/>
                  </a:lnTo>
                  <a:lnTo>
                    <a:pt x="271" y="234"/>
                  </a:lnTo>
                  <a:lnTo>
                    <a:pt x="271" y="239"/>
                  </a:lnTo>
                  <a:lnTo>
                    <a:pt x="276" y="239"/>
                  </a:lnTo>
                  <a:lnTo>
                    <a:pt x="276" y="244"/>
                  </a:lnTo>
                  <a:lnTo>
                    <a:pt x="282" y="250"/>
                  </a:lnTo>
                  <a:lnTo>
                    <a:pt x="282" y="255"/>
                  </a:lnTo>
                  <a:lnTo>
                    <a:pt x="282" y="260"/>
                  </a:lnTo>
                  <a:lnTo>
                    <a:pt x="282" y="265"/>
                  </a:lnTo>
                  <a:lnTo>
                    <a:pt x="282" y="271"/>
                  </a:lnTo>
                  <a:lnTo>
                    <a:pt x="282" y="276"/>
                  </a:lnTo>
                  <a:lnTo>
                    <a:pt x="282" y="281"/>
                  </a:lnTo>
                  <a:lnTo>
                    <a:pt x="287" y="281"/>
                  </a:lnTo>
                  <a:lnTo>
                    <a:pt x="287" y="287"/>
                  </a:lnTo>
                  <a:lnTo>
                    <a:pt x="287" y="292"/>
                  </a:lnTo>
                  <a:lnTo>
                    <a:pt x="287" y="297"/>
                  </a:lnTo>
                  <a:lnTo>
                    <a:pt x="292" y="303"/>
                  </a:lnTo>
                  <a:lnTo>
                    <a:pt x="298" y="297"/>
                  </a:lnTo>
                  <a:lnTo>
                    <a:pt x="298" y="303"/>
                  </a:lnTo>
                  <a:lnTo>
                    <a:pt x="298" y="308"/>
                  </a:lnTo>
                  <a:lnTo>
                    <a:pt x="303" y="308"/>
                  </a:lnTo>
                  <a:lnTo>
                    <a:pt x="303" y="313"/>
                  </a:lnTo>
                  <a:lnTo>
                    <a:pt x="308" y="313"/>
                  </a:lnTo>
                  <a:lnTo>
                    <a:pt x="308" y="319"/>
                  </a:lnTo>
                  <a:lnTo>
                    <a:pt x="314" y="319"/>
                  </a:lnTo>
                  <a:lnTo>
                    <a:pt x="314" y="313"/>
                  </a:lnTo>
                  <a:lnTo>
                    <a:pt x="356" y="303"/>
                  </a:lnTo>
                  <a:lnTo>
                    <a:pt x="377" y="287"/>
                  </a:lnTo>
                  <a:lnTo>
                    <a:pt x="372" y="287"/>
                  </a:lnTo>
                  <a:lnTo>
                    <a:pt x="372" y="281"/>
                  </a:lnTo>
                  <a:lnTo>
                    <a:pt x="372" y="276"/>
                  </a:lnTo>
                  <a:lnTo>
                    <a:pt x="372" y="271"/>
                  </a:lnTo>
                  <a:lnTo>
                    <a:pt x="367" y="271"/>
                  </a:lnTo>
                  <a:lnTo>
                    <a:pt x="372" y="260"/>
                  </a:lnTo>
                  <a:lnTo>
                    <a:pt x="372" y="255"/>
                  </a:lnTo>
                  <a:lnTo>
                    <a:pt x="372" y="250"/>
                  </a:lnTo>
                  <a:lnTo>
                    <a:pt x="367" y="239"/>
                  </a:lnTo>
                  <a:lnTo>
                    <a:pt x="372" y="196"/>
                  </a:lnTo>
                  <a:lnTo>
                    <a:pt x="372" y="180"/>
                  </a:lnTo>
                  <a:lnTo>
                    <a:pt x="372" y="175"/>
                  </a:lnTo>
                  <a:lnTo>
                    <a:pt x="372" y="170"/>
                  </a:lnTo>
                  <a:lnTo>
                    <a:pt x="372" y="164"/>
                  </a:lnTo>
                  <a:lnTo>
                    <a:pt x="367" y="164"/>
                  </a:lnTo>
                  <a:lnTo>
                    <a:pt x="367" y="159"/>
                  </a:lnTo>
                  <a:lnTo>
                    <a:pt x="372" y="154"/>
                  </a:lnTo>
                  <a:lnTo>
                    <a:pt x="372" y="159"/>
                  </a:lnTo>
                  <a:lnTo>
                    <a:pt x="377" y="159"/>
                  </a:lnTo>
                  <a:lnTo>
                    <a:pt x="377" y="164"/>
                  </a:lnTo>
                  <a:lnTo>
                    <a:pt x="377" y="170"/>
                  </a:lnTo>
                  <a:lnTo>
                    <a:pt x="383" y="170"/>
                  </a:lnTo>
                  <a:lnTo>
                    <a:pt x="388" y="170"/>
                  </a:lnTo>
                  <a:lnTo>
                    <a:pt x="393" y="170"/>
                  </a:lnTo>
                  <a:lnTo>
                    <a:pt x="399" y="170"/>
                  </a:lnTo>
                  <a:lnTo>
                    <a:pt x="415" y="164"/>
                  </a:lnTo>
                  <a:lnTo>
                    <a:pt x="420" y="159"/>
                  </a:lnTo>
                  <a:lnTo>
                    <a:pt x="425" y="164"/>
                  </a:lnTo>
                  <a:lnTo>
                    <a:pt x="441" y="149"/>
                  </a:lnTo>
                  <a:lnTo>
                    <a:pt x="446" y="149"/>
                  </a:lnTo>
                  <a:lnTo>
                    <a:pt x="452" y="149"/>
                  </a:lnTo>
                  <a:lnTo>
                    <a:pt x="462" y="143"/>
                  </a:lnTo>
                  <a:lnTo>
                    <a:pt x="478" y="143"/>
                  </a:lnTo>
                  <a:lnTo>
                    <a:pt x="484" y="143"/>
                  </a:lnTo>
                  <a:lnTo>
                    <a:pt x="484" y="138"/>
                  </a:lnTo>
                  <a:lnTo>
                    <a:pt x="484" y="133"/>
                  </a:lnTo>
                  <a:lnTo>
                    <a:pt x="484" y="127"/>
                  </a:lnTo>
                  <a:lnTo>
                    <a:pt x="484" y="122"/>
                  </a:lnTo>
                  <a:lnTo>
                    <a:pt x="478" y="111"/>
                  </a:lnTo>
                  <a:lnTo>
                    <a:pt x="489" y="101"/>
                  </a:lnTo>
                  <a:lnTo>
                    <a:pt x="489" y="95"/>
                  </a:lnTo>
                  <a:lnTo>
                    <a:pt x="494" y="95"/>
                  </a:lnTo>
                  <a:lnTo>
                    <a:pt x="494" y="90"/>
                  </a:lnTo>
                  <a:lnTo>
                    <a:pt x="500" y="90"/>
                  </a:lnTo>
                  <a:lnTo>
                    <a:pt x="500" y="95"/>
                  </a:lnTo>
                  <a:lnTo>
                    <a:pt x="510" y="95"/>
                  </a:lnTo>
                  <a:lnTo>
                    <a:pt x="537" y="101"/>
                  </a:lnTo>
                  <a:lnTo>
                    <a:pt x="558" y="85"/>
                  </a:lnTo>
                  <a:lnTo>
                    <a:pt x="563" y="85"/>
                  </a:lnTo>
                  <a:lnTo>
                    <a:pt x="585" y="79"/>
                  </a:lnTo>
                  <a:lnTo>
                    <a:pt x="601" y="79"/>
                  </a:lnTo>
                  <a:lnTo>
                    <a:pt x="616" y="74"/>
                  </a:lnTo>
                  <a:lnTo>
                    <a:pt x="616" y="64"/>
                  </a:lnTo>
                  <a:lnTo>
                    <a:pt x="627" y="58"/>
                  </a:lnTo>
                  <a:lnTo>
                    <a:pt x="622" y="53"/>
                  </a:lnTo>
                  <a:lnTo>
                    <a:pt x="638" y="58"/>
                  </a:lnTo>
                  <a:lnTo>
                    <a:pt x="638" y="53"/>
                  </a:lnTo>
                  <a:lnTo>
                    <a:pt x="643" y="53"/>
                  </a:lnTo>
                  <a:lnTo>
                    <a:pt x="643" y="37"/>
                  </a:lnTo>
                  <a:lnTo>
                    <a:pt x="648" y="26"/>
                  </a:lnTo>
                  <a:lnTo>
                    <a:pt x="654" y="26"/>
                  </a:lnTo>
                  <a:lnTo>
                    <a:pt x="654" y="32"/>
                  </a:lnTo>
                  <a:lnTo>
                    <a:pt x="659" y="16"/>
                  </a:lnTo>
                  <a:lnTo>
                    <a:pt x="664" y="21"/>
                  </a:lnTo>
                  <a:lnTo>
                    <a:pt x="675" y="26"/>
                  </a:lnTo>
                  <a:lnTo>
                    <a:pt x="675" y="32"/>
                  </a:lnTo>
                  <a:lnTo>
                    <a:pt x="670" y="32"/>
                  </a:lnTo>
                  <a:lnTo>
                    <a:pt x="664" y="32"/>
                  </a:lnTo>
                  <a:lnTo>
                    <a:pt x="675" y="37"/>
                  </a:lnTo>
                  <a:lnTo>
                    <a:pt x="680" y="37"/>
                  </a:lnTo>
                  <a:lnTo>
                    <a:pt x="686" y="21"/>
                  </a:lnTo>
                  <a:lnTo>
                    <a:pt x="680" y="16"/>
                  </a:lnTo>
                  <a:lnTo>
                    <a:pt x="680" y="10"/>
                  </a:lnTo>
                  <a:lnTo>
                    <a:pt x="686" y="0"/>
                  </a:lnTo>
                  <a:lnTo>
                    <a:pt x="696" y="5"/>
                  </a:lnTo>
                  <a:lnTo>
                    <a:pt x="696" y="21"/>
                  </a:lnTo>
                  <a:lnTo>
                    <a:pt x="707" y="26"/>
                  </a:lnTo>
                  <a:lnTo>
                    <a:pt x="712" y="26"/>
                  </a:lnTo>
                  <a:lnTo>
                    <a:pt x="717" y="26"/>
                  </a:lnTo>
                  <a:lnTo>
                    <a:pt x="723" y="26"/>
                  </a:lnTo>
                  <a:lnTo>
                    <a:pt x="728" y="26"/>
                  </a:lnTo>
                  <a:lnTo>
                    <a:pt x="728" y="32"/>
                  </a:lnTo>
                  <a:lnTo>
                    <a:pt x="733" y="32"/>
                  </a:lnTo>
                  <a:lnTo>
                    <a:pt x="739" y="32"/>
                  </a:lnTo>
                  <a:lnTo>
                    <a:pt x="739" y="26"/>
                  </a:lnTo>
                  <a:lnTo>
                    <a:pt x="744" y="32"/>
                  </a:lnTo>
                  <a:lnTo>
                    <a:pt x="744" y="37"/>
                  </a:lnTo>
                  <a:lnTo>
                    <a:pt x="755" y="42"/>
                  </a:lnTo>
                  <a:lnTo>
                    <a:pt x="749" y="53"/>
                  </a:lnTo>
                  <a:lnTo>
                    <a:pt x="733" y="53"/>
                  </a:lnTo>
                  <a:lnTo>
                    <a:pt x="733" y="58"/>
                  </a:lnTo>
                  <a:lnTo>
                    <a:pt x="739" y="58"/>
                  </a:lnTo>
                  <a:lnTo>
                    <a:pt x="733" y="69"/>
                  </a:lnTo>
                  <a:lnTo>
                    <a:pt x="744" y="69"/>
                  </a:lnTo>
                  <a:lnTo>
                    <a:pt x="744" y="74"/>
                  </a:lnTo>
                  <a:lnTo>
                    <a:pt x="749" y="74"/>
                  </a:lnTo>
                  <a:lnTo>
                    <a:pt x="755" y="74"/>
                  </a:lnTo>
                  <a:lnTo>
                    <a:pt x="760" y="74"/>
                  </a:lnTo>
                  <a:lnTo>
                    <a:pt x="771" y="69"/>
                  </a:lnTo>
                  <a:lnTo>
                    <a:pt x="771" y="64"/>
                  </a:lnTo>
                  <a:lnTo>
                    <a:pt x="776" y="64"/>
                  </a:lnTo>
                  <a:lnTo>
                    <a:pt x="776" y="69"/>
                  </a:lnTo>
                  <a:lnTo>
                    <a:pt x="781" y="69"/>
                  </a:lnTo>
                  <a:lnTo>
                    <a:pt x="781" y="74"/>
                  </a:lnTo>
                  <a:lnTo>
                    <a:pt x="776" y="79"/>
                  </a:lnTo>
                  <a:lnTo>
                    <a:pt x="776" y="85"/>
                  </a:lnTo>
                  <a:lnTo>
                    <a:pt x="787" y="85"/>
                  </a:lnTo>
                  <a:lnTo>
                    <a:pt x="787" y="79"/>
                  </a:lnTo>
                  <a:lnTo>
                    <a:pt x="797" y="79"/>
                  </a:lnTo>
                  <a:lnTo>
                    <a:pt x="797" y="64"/>
                  </a:lnTo>
                  <a:lnTo>
                    <a:pt x="802" y="58"/>
                  </a:lnTo>
                  <a:lnTo>
                    <a:pt x="797" y="58"/>
                  </a:lnTo>
                  <a:lnTo>
                    <a:pt x="808" y="48"/>
                  </a:lnTo>
                  <a:lnTo>
                    <a:pt x="813" y="48"/>
                  </a:lnTo>
                  <a:lnTo>
                    <a:pt x="813" y="42"/>
                  </a:lnTo>
                  <a:lnTo>
                    <a:pt x="813" y="48"/>
                  </a:lnTo>
                  <a:lnTo>
                    <a:pt x="818" y="42"/>
                  </a:lnTo>
                  <a:lnTo>
                    <a:pt x="829" y="48"/>
                  </a:lnTo>
                  <a:lnTo>
                    <a:pt x="834" y="48"/>
                  </a:lnTo>
                  <a:lnTo>
                    <a:pt x="840" y="48"/>
                  </a:lnTo>
                  <a:lnTo>
                    <a:pt x="840" y="53"/>
                  </a:lnTo>
                  <a:lnTo>
                    <a:pt x="850" y="48"/>
                  </a:lnTo>
                  <a:lnTo>
                    <a:pt x="850" y="42"/>
                  </a:lnTo>
                  <a:lnTo>
                    <a:pt x="861" y="42"/>
                  </a:lnTo>
                  <a:lnTo>
                    <a:pt x="872" y="42"/>
                  </a:lnTo>
                  <a:lnTo>
                    <a:pt x="872" y="37"/>
                  </a:lnTo>
                  <a:lnTo>
                    <a:pt x="877" y="37"/>
                  </a:lnTo>
                  <a:lnTo>
                    <a:pt x="877" y="53"/>
                  </a:lnTo>
                  <a:lnTo>
                    <a:pt x="877" y="64"/>
                  </a:lnTo>
                  <a:lnTo>
                    <a:pt x="882" y="69"/>
                  </a:lnTo>
                  <a:lnTo>
                    <a:pt x="882" y="79"/>
                  </a:lnTo>
                  <a:lnTo>
                    <a:pt x="882" y="85"/>
                  </a:lnTo>
                  <a:lnTo>
                    <a:pt x="882" y="90"/>
                  </a:lnTo>
                  <a:lnTo>
                    <a:pt x="882" y="95"/>
                  </a:lnTo>
                  <a:lnTo>
                    <a:pt x="887" y="95"/>
                  </a:lnTo>
                  <a:lnTo>
                    <a:pt x="887" y="101"/>
                  </a:lnTo>
                  <a:lnTo>
                    <a:pt x="887" y="106"/>
                  </a:lnTo>
                  <a:lnTo>
                    <a:pt x="893" y="101"/>
                  </a:lnTo>
                  <a:lnTo>
                    <a:pt x="893" y="106"/>
                  </a:lnTo>
                  <a:lnTo>
                    <a:pt x="898" y="101"/>
                  </a:lnTo>
                  <a:lnTo>
                    <a:pt x="898" y="106"/>
                  </a:lnTo>
                  <a:lnTo>
                    <a:pt x="898" y="101"/>
                  </a:lnTo>
                  <a:lnTo>
                    <a:pt x="903" y="101"/>
                  </a:lnTo>
                  <a:lnTo>
                    <a:pt x="898" y="106"/>
                  </a:lnTo>
                  <a:lnTo>
                    <a:pt x="903" y="106"/>
                  </a:lnTo>
                  <a:lnTo>
                    <a:pt x="909" y="106"/>
                  </a:lnTo>
                  <a:lnTo>
                    <a:pt x="909" y="101"/>
                  </a:lnTo>
                  <a:lnTo>
                    <a:pt x="909" y="106"/>
                  </a:lnTo>
                  <a:lnTo>
                    <a:pt x="914" y="101"/>
                  </a:lnTo>
                  <a:lnTo>
                    <a:pt x="909" y="101"/>
                  </a:lnTo>
                  <a:lnTo>
                    <a:pt x="914" y="101"/>
                  </a:lnTo>
                  <a:lnTo>
                    <a:pt x="914" y="95"/>
                  </a:lnTo>
                  <a:lnTo>
                    <a:pt x="914" y="101"/>
                  </a:lnTo>
                  <a:lnTo>
                    <a:pt x="919" y="101"/>
                  </a:lnTo>
                  <a:lnTo>
                    <a:pt x="919" y="106"/>
                  </a:lnTo>
                  <a:lnTo>
                    <a:pt x="925" y="106"/>
                  </a:lnTo>
                  <a:lnTo>
                    <a:pt x="925" y="101"/>
                  </a:lnTo>
                  <a:lnTo>
                    <a:pt x="925" y="106"/>
                  </a:lnTo>
                  <a:lnTo>
                    <a:pt x="930" y="101"/>
                  </a:lnTo>
                  <a:lnTo>
                    <a:pt x="930" y="106"/>
                  </a:lnTo>
                  <a:lnTo>
                    <a:pt x="925" y="106"/>
                  </a:lnTo>
                  <a:lnTo>
                    <a:pt x="930" y="106"/>
                  </a:lnTo>
                  <a:lnTo>
                    <a:pt x="935" y="106"/>
                  </a:lnTo>
                  <a:lnTo>
                    <a:pt x="930" y="106"/>
                  </a:lnTo>
                  <a:lnTo>
                    <a:pt x="935" y="106"/>
                  </a:lnTo>
                  <a:lnTo>
                    <a:pt x="935" y="111"/>
                  </a:lnTo>
                  <a:lnTo>
                    <a:pt x="935" y="117"/>
                  </a:lnTo>
                  <a:lnTo>
                    <a:pt x="935" y="111"/>
                  </a:lnTo>
                  <a:lnTo>
                    <a:pt x="941" y="111"/>
                  </a:lnTo>
                  <a:lnTo>
                    <a:pt x="941" y="106"/>
                  </a:lnTo>
                  <a:lnTo>
                    <a:pt x="941" y="111"/>
                  </a:lnTo>
                  <a:lnTo>
                    <a:pt x="946" y="111"/>
                  </a:lnTo>
                  <a:lnTo>
                    <a:pt x="951" y="106"/>
                  </a:lnTo>
                  <a:lnTo>
                    <a:pt x="951" y="111"/>
                  </a:lnTo>
                  <a:lnTo>
                    <a:pt x="957" y="111"/>
                  </a:lnTo>
                  <a:lnTo>
                    <a:pt x="962" y="111"/>
                  </a:lnTo>
                  <a:lnTo>
                    <a:pt x="962" y="106"/>
                  </a:lnTo>
                  <a:lnTo>
                    <a:pt x="967" y="106"/>
                  </a:lnTo>
                  <a:lnTo>
                    <a:pt x="967" y="101"/>
                  </a:lnTo>
                  <a:lnTo>
                    <a:pt x="967" y="106"/>
                  </a:lnTo>
                  <a:lnTo>
                    <a:pt x="967" y="111"/>
                  </a:lnTo>
                  <a:lnTo>
                    <a:pt x="972" y="111"/>
                  </a:lnTo>
                  <a:lnTo>
                    <a:pt x="972" y="117"/>
                  </a:lnTo>
                  <a:lnTo>
                    <a:pt x="978" y="117"/>
                  </a:lnTo>
                  <a:lnTo>
                    <a:pt x="978" y="111"/>
                  </a:lnTo>
                  <a:lnTo>
                    <a:pt x="983" y="111"/>
                  </a:lnTo>
                  <a:lnTo>
                    <a:pt x="983" y="117"/>
                  </a:lnTo>
                  <a:lnTo>
                    <a:pt x="988" y="117"/>
                  </a:lnTo>
                  <a:lnTo>
                    <a:pt x="994" y="117"/>
                  </a:lnTo>
                  <a:lnTo>
                    <a:pt x="994" y="122"/>
                  </a:lnTo>
                  <a:lnTo>
                    <a:pt x="994" y="127"/>
                  </a:lnTo>
                  <a:lnTo>
                    <a:pt x="999" y="127"/>
                  </a:lnTo>
                  <a:lnTo>
                    <a:pt x="999" y="133"/>
                  </a:lnTo>
                  <a:lnTo>
                    <a:pt x="1004" y="133"/>
                  </a:lnTo>
                  <a:lnTo>
                    <a:pt x="1010" y="133"/>
                  </a:lnTo>
                  <a:lnTo>
                    <a:pt x="1010" y="138"/>
                  </a:lnTo>
                  <a:lnTo>
                    <a:pt x="1015" y="143"/>
                  </a:lnTo>
                  <a:lnTo>
                    <a:pt x="1015" y="149"/>
                  </a:lnTo>
                  <a:lnTo>
                    <a:pt x="1010" y="143"/>
                  </a:lnTo>
                  <a:lnTo>
                    <a:pt x="1010" y="149"/>
                  </a:lnTo>
                  <a:lnTo>
                    <a:pt x="1010" y="154"/>
                  </a:lnTo>
                  <a:lnTo>
                    <a:pt x="1010" y="159"/>
                  </a:lnTo>
                  <a:lnTo>
                    <a:pt x="1010" y="164"/>
                  </a:lnTo>
                  <a:lnTo>
                    <a:pt x="1015" y="164"/>
                  </a:lnTo>
                  <a:lnTo>
                    <a:pt x="1010" y="170"/>
                  </a:lnTo>
                  <a:lnTo>
                    <a:pt x="1015" y="170"/>
                  </a:lnTo>
                  <a:lnTo>
                    <a:pt x="1015" y="175"/>
                  </a:lnTo>
                  <a:lnTo>
                    <a:pt x="1020" y="175"/>
                  </a:lnTo>
                  <a:lnTo>
                    <a:pt x="1020" y="180"/>
                  </a:lnTo>
                  <a:lnTo>
                    <a:pt x="1026" y="180"/>
                  </a:lnTo>
                  <a:lnTo>
                    <a:pt x="1031" y="180"/>
                  </a:lnTo>
                  <a:lnTo>
                    <a:pt x="1031" y="186"/>
                  </a:lnTo>
                  <a:lnTo>
                    <a:pt x="1036" y="186"/>
                  </a:lnTo>
                  <a:lnTo>
                    <a:pt x="1042" y="186"/>
                  </a:lnTo>
                  <a:lnTo>
                    <a:pt x="1047" y="186"/>
                  </a:lnTo>
                  <a:lnTo>
                    <a:pt x="1047" y="191"/>
                  </a:lnTo>
                  <a:lnTo>
                    <a:pt x="1047" y="196"/>
                  </a:lnTo>
                  <a:lnTo>
                    <a:pt x="1052" y="196"/>
                  </a:lnTo>
                  <a:lnTo>
                    <a:pt x="1057" y="196"/>
                  </a:lnTo>
                  <a:lnTo>
                    <a:pt x="1057" y="202"/>
                  </a:lnTo>
                  <a:lnTo>
                    <a:pt x="1068" y="207"/>
                  </a:lnTo>
                  <a:lnTo>
                    <a:pt x="1068" y="212"/>
                  </a:lnTo>
                  <a:lnTo>
                    <a:pt x="1068" y="218"/>
                  </a:lnTo>
                  <a:lnTo>
                    <a:pt x="1063" y="218"/>
                  </a:lnTo>
                  <a:lnTo>
                    <a:pt x="1068" y="218"/>
                  </a:lnTo>
                  <a:lnTo>
                    <a:pt x="1068" y="223"/>
                  </a:lnTo>
                  <a:lnTo>
                    <a:pt x="1073" y="223"/>
                  </a:lnTo>
                  <a:lnTo>
                    <a:pt x="1068" y="223"/>
                  </a:lnTo>
                  <a:lnTo>
                    <a:pt x="1068" y="228"/>
                  </a:lnTo>
                  <a:lnTo>
                    <a:pt x="1068" y="234"/>
                  </a:lnTo>
                  <a:lnTo>
                    <a:pt x="1073" y="234"/>
                  </a:lnTo>
                  <a:lnTo>
                    <a:pt x="1068" y="239"/>
                  </a:lnTo>
                  <a:lnTo>
                    <a:pt x="1073" y="239"/>
                  </a:lnTo>
                  <a:lnTo>
                    <a:pt x="1079" y="239"/>
                  </a:lnTo>
                  <a:lnTo>
                    <a:pt x="1079" y="244"/>
                  </a:lnTo>
                  <a:lnTo>
                    <a:pt x="1079" y="250"/>
                  </a:lnTo>
                  <a:lnTo>
                    <a:pt x="1084" y="250"/>
                  </a:lnTo>
                  <a:lnTo>
                    <a:pt x="1089" y="255"/>
                  </a:lnTo>
                  <a:lnTo>
                    <a:pt x="1095" y="260"/>
                  </a:lnTo>
                  <a:lnTo>
                    <a:pt x="1100" y="260"/>
                  </a:lnTo>
                  <a:lnTo>
                    <a:pt x="1100" y="265"/>
                  </a:lnTo>
                  <a:lnTo>
                    <a:pt x="1105" y="265"/>
                  </a:lnTo>
                  <a:lnTo>
                    <a:pt x="1105" y="271"/>
                  </a:lnTo>
                  <a:lnTo>
                    <a:pt x="1105" y="276"/>
                  </a:lnTo>
                  <a:lnTo>
                    <a:pt x="1100" y="281"/>
                  </a:lnTo>
                  <a:lnTo>
                    <a:pt x="1095" y="281"/>
                  </a:lnTo>
                  <a:lnTo>
                    <a:pt x="1095" y="287"/>
                  </a:lnTo>
                  <a:lnTo>
                    <a:pt x="1095" y="292"/>
                  </a:lnTo>
                  <a:lnTo>
                    <a:pt x="1089" y="297"/>
                  </a:lnTo>
                  <a:lnTo>
                    <a:pt x="1089" y="303"/>
                  </a:lnTo>
                  <a:lnTo>
                    <a:pt x="1084" y="308"/>
                  </a:lnTo>
                  <a:lnTo>
                    <a:pt x="1089" y="324"/>
                  </a:lnTo>
                  <a:lnTo>
                    <a:pt x="1100" y="329"/>
                  </a:lnTo>
                  <a:lnTo>
                    <a:pt x="1105" y="335"/>
                  </a:lnTo>
                  <a:lnTo>
                    <a:pt x="1095" y="340"/>
                  </a:lnTo>
                  <a:lnTo>
                    <a:pt x="1084" y="350"/>
                  </a:lnTo>
                  <a:lnTo>
                    <a:pt x="1079" y="361"/>
                  </a:lnTo>
                  <a:lnTo>
                    <a:pt x="1068" y="366"/>
                  </a:lnTo>
                  <a:lnTo>
                    <a:pt x="1073" y="372"/>
                  </a:lnTo>
                  <a:lnTo>
                    <a:pt x="1079" y="377"/>
                  </a:lnTo>
                  <a:lnTo>
                    <a:pt x="1073" y="388"/>
                  </a:lnTo>
                  <a:lnTo>
                    <a:pt x="1073" y="393"/>
                  </a:lnTo>
                  <a:lnTo>
                    <a:pt x="1073" y="404"/>
                  </a:lnTo>
                  <a:lnTo>
                    <a:pt x="1068" y="414"/>
                  </a:lnTo>
                  <a:lnTo>
                    <a:pt x="1073" y="414"/>
                  </a:lnTo>
                  <a:lnTo>
                    <a:pt x="1073" y="425"/>
                  </a:lnTo>
                  <a:lnTo>
                    <a:pt x="1084" y="430"/>
                  </a:lnTo>
                  <a:lnTo>
                    <a:pt x="1084" y="435"/>
                  </a:lnTo>
                  <a:lnTo>
                    <a:pt x="1068" y="473"/>
                  </a:lnTo>
                  <a:lnTo>
                    <a:pt x="1068" y="489"/>
                  </a:lnTo>
                  <a:lnTo>
                    <a:pt x="1057" y="489"/>
                  </a:lnTo>
                  <a:lnTo>
                    <a:pt x="1047" y="499"/>
                  </a:lnTo>
                  <a:lnTo>
                    <a:pt x="1042" y="499"/>
                  </a:lnTo>
                  <a:lnTo>
                    <a:pt x="1042" y="505"/>
                  </a:lnTo>
                  <a:lnTo>
                    <a:pt x="1036" y="510"/>
                  </a:lnTo>
                  <a:lnTo>
                    <a:pt x="1031" y="515"/>
                  </a:lnTo>
                  <a:lnTo>
                    <a:pt x="1020" y="510"/>
                  </a:lnTo>
                  <a:lnTo>
                    <a:pt x="1004" y="505"/>
                  </a:lnTo>
                  <a:lnTo>
                    <a:pt x="999" y="505"/>
                  </a:lnTo>
                  <a:lnTo>
                    <a:pt x="988" y="505"/>
                  </a:lnTo>
                  <a:lnTo>
                    <a:pt x="978" y="499"/>
                  </a:lnTo>
                  <a:lnTo>
                    <a:pt x="972" y="499"/>
                  </a:lnTo>
                  <a:lnTo>
                    <a:pt x="967" y="499"/>
                  </a:lnTo>
                  <a:lnTo>
                    <a:pt x="967" y="505"/>
                  </a:lnTo>
                  <a:lnTo>
                    <a:pt x="962" y="510"/>
                  </a:lnTo>
                  <a:lnTo>
                    <a:pt x="957" y="515"/>
                  </a:lnTo>
                  <a:lnTo>
                    <a:pt x="951" y="510"/>
                  </a:lnTo>
                  <a:lnTo>
                    <a:pt x="946" y="510"/>
                  </a:lnTo>
                  <a:lnTo>
                    <a:pt x="946" y="515"/>
                  </a:lnTo>
                  <a:lnTo>
                    <a:pt x="957" y="520"/>
                  </a:lnTo>
                  <a:lnTo>
                    <a:pt x="946" y="536"/>
                  </a:lnTo>
                  <a:lnTo>
                    <a:pt x="941" y="558"/>
                  </a:lnTo>
                  <a:lnTo>
                    <a:pt x="941" y="563"/>
                  </a:lnTo>
                  <a:lnTo>
                    <a:pt x="930" y="574"/>
                  </a:lnTo>
                  <a:lnTo>
                    <a:pt x="903" y="590"/>
                  </a:lnTo>
                  <a:lnTo>
                    <a:pt x="903" y="595"/>
                  </a:lnTo>
                  <a:lnTo>
                    <a:pt x="903" y="600"/>
                  </a:lnTo>
                  <a:lnTo>
                    <a:pt x="893" y="600"/>
                  </a:lnTo>
                  <a:lnTo>
                    <a:pt x="887" y="600"/>
                  </a:lnTo>
                  <a:lnTo>
                    <a:pt x="834" y="590"/>
                  </a:lnTo>
                  <a:lnTo>
                    <a:pt x="829" y="584"/>
                  </a:lnTo>
                  <a:lnTo>
                    <a:pt x="818" y="600"/>
                  </a:lnTo>
                  <a:lnTo>
                    <a:pt x="813" y="595"/>
                  </a:lnTo>
                  <a:lnTo>
                    <a:pt x="802" y="637"/>
                  </a:lnTo>
                  <a:lnTo>
                    <a:pt x="797" y="643"/>
                  </a:lnTo>
                  <a:lnTo>
                    <a:pt x="792" y="643"/>
                  </a:lnTo>
                  <a:lnTo>
                    <a:pt x="792" y="637"/>
                  </a:lnTo>
                  <a:lnTo>
                    <a:pt x="781" y="653"/>
                  </a:lnTo>
                  <a:lnTo>
                    <a:pt x="776" y="659"/>
                  </a:lnTo>
                  <a:lnTo>
                    <a:pt x="776" y="669"/>
                  </a:lnTo>
                  <a:lnTo>
                    <a:pt x="776" y="680"/>
                  </a:lnTo>
                  <a:lnTo>
                    <a:pt x="771" y="685"/>
                  </a:lnTo>
                  <a:lnTo>
                    <a:pt x="760" y="685"/>
                  </a:lnTo>
                  <a:lnTo>
                    <a:pt x="749" y="685"/>
                  </a:lnTo>
                  <a:lnTo>
                    <a:pt x="739" y="680"/>
                  </a:lnTo>
                  <a:lnTo>
                    <a:pt x="733" y="669"/>
                  </a:lnTo>
                  <a:lnTo>
                    <a:pt x="728" y="664"/>
                  </a:lnTo>
                  <a:lnTo>
                    <a:pt x="723" y="659"/>
                  </a:lnTo>
                  <a:lnTo>
                    <a:pt x="717" y="659"/>
                  </a:lnTo>
                  <a:lnTo>
                    <a:pt x="712" y="664"/>
                  </a:lnTo>
                  <a:lnTo>
                    <a:pt x="712" y="669"/>
                  </a:lnTo>
                  <a:lnTo>
                    <a:pt x="696" y="664"/>
                  </a:lnTo>
                  <a:lnTo>
                    <a:pt x="691" y="659"/>
                  </a:lnTo>
                  <a:lnTo>
                    <a:pt x="686" y="659"/>
                  </a:lnTo>
                  <a:lnTo>
                    <a:pt x="675" y="653"/>
                  </a:lnTo>
                  <a:lnTo>
                    <a:pt x="670" y="653"/>
                  </a:lnTo>
                  <a:lnTo>
                    <a:pt x="675" y="653"/>
                  </a:lnTo>
                  <a:lnTo>
                    <a:pt x="675" y="648"/>
                  </a:lnTo>
                  <a:lnTo>
                    <a:pt x="675" y="643"/>
                  </a:lnTo>
                  <a:lnTo>
                    <a:pt x="680" y="643"/>
                  </a:lnTo>
                  <a:lnTo>
                    <a:pt x="680" y="637"/>
                  </a:lnTo>
                  <a:lnTo>
                    <a:pt x="680" y="632"/>
                  </a:lnTo>
                  <a:lnTo>
                    <a:pt x="670" y="627"/>
                  </a:lnTo>
                  <a:lnTo>
                    <a:pt x="659" y="621"/>
                  </a:lnTo>
                  <a:lnTo>
                    <a:pt x="643" y="616"/>
                  </a:lnTo>
                  <a:lnTo>
                    <a:pt x="622" y="611"/>
                  </a:lnTo>
                  <a:lnTo>
                    <a:pt x="616" y="611"/>
                  </a:lnTo>
                  <a:lnTo>
                    <a:pt x="606" y="611"/>
                  </a:lnTo>
                  <a:lnTo>
                    <a:pt x="595" y="616"/>
                  </a:lnTo>
                  <a:lnTo>
                    <a:pt x="590" y="611"/>
                  </a:lnTo>
                  <a:lnTo>
                    <a:pt x="585" y="611"/>
                  </a:lnTo>
                  <a:lnTo>
                    <a:pt x="579" y="621"/>
                  </a:lnTo>
                  <a:lnTo>
                    <a:pt x="579" y="627"/>
                  </a:lnTo>
                  <a:lnTo>
                    <a:pt x="569" y="632"/>
                  </a:lnTo>
                  <a:lnTo>
                    <a:pt x="563" y="637"/>
                  </a:lnTo>
                  <a:lnTo>
                    <a:pt x="558" y="637"/>
                  </a:lnTo>
                  <a:lnTo>
                    <a:pt x="542" y="643"/>
                  </a:lnTo>
                  <a:lnTo>
                    <a:pt x="531" y="643"/>
                  </a:lnTo>
                  <a:lnTo>
                    <a:pt x="462" y="669"/>
                  </a:lnTo>
                  <a:lnTo>
                    <a:pt x="441" y="685"/>
                  </a:lnTo>
                  <a:lnTo>
                    <a:pt x="431" y="696"/>
                  </a:lnTo>
                  <a:lnTo>
                    <a:pt x="420" y="696"/>
                  </a:lnTo>
                  <a:lnTo>
                    <a:pt x="409" y="696"/>
                  </a:lnTo>
                  <a:lnTo>
                    <a:pt x="399" y="696"/>
                  </a:lnTo>
                  <a:lnTo>
                    <a:pt x="393" y="696"/>
                  </a:lnTo>
                  <a:lnTo>
                    <a:pt x="377" y="696"/>
                  </a:lnTo>
                  <a:lnTo>
                    <a:pt x="361" y="691"/>
                  </a:lnTo>
                  <a:lnTo>
                    <a:pt x="351" y="691"/>
                  </a:lnTo>
                  <a:lnTo>
                    <a:pt x="351" y="701"/>
                  </a:lnTo>
                  <a:lnTo>
                    <a:pt x="351" y="712"/>
                  </a:lnTo>
                  <a:lnTo>
                    <a:pt x="335" y="701"/>
                  </a:lnTo>
                  <a:lnTo>
                    <a:pt x="319" y="691"/>
                  </a:lnTo>
                  <a:lnTo>
                    <a:pt x="303" y="680"/>
                  </a:lnTo>
                  <a:lnTo>
                    <a:pt x="298" y="675"/>
                  </a:lnTo>
                  <a:lnTo>
                    <a:pt x="287" y="669"/>
                  </a:lnTo>
                  <a:lnTo>
                    <a:pt x="271" y="664"/>
                  </a:lnTo>
                  <a:lnTo>
                    <a:pt x="223" y="643"/>
                  </a:lnTo>
                  <a:lnTo>
                    <a:pt x="191" y="627"/>
                  </a:lnTo>
                  <a:lnTo>
                    <a:pt x="154" y="606"/>
                  </a:lnTo>
                  <a:lnTo>
                    <a:pt x="149" y="611"/>
                  </a:lnTo>
                  <a:lnTo>
                    <a:pt x="122" y="600"/>
                  </a:lnTo>
                  <a:lnTo>
                    <a:pt x="96" y="590"/>
                  </a:lnTo>
                  <a:lnTo>
                    <a:pt x="69" y="574"/>
                  </a:lnTo>
                  <a:close/>
                </a:path>
              </a:pathLst>
            </a:custGeom>
            <a:solidFill>
              <a:srgbClr val="FFFFFF"/>
            </a:solidFill>
            <a:ln w="6350" cap="rnd" cmpd="sng" algn="ctr">
              <a:solidFill>
                <a:schemeClr val="bg1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/>
            <a:lstStyle/>
            <a:p>
              <a:pPr algn="ctr"/>
              <a:endParaRPr lang="ru-RU" sz="854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Freeform 15"/>
            <p:cNvSpPr>
              <a:spLocks/>
            </p:cNvSpPr>
            <p:nvPr/>
          </p:nvSpPr>
          <p:spPr bwMode="gray">
            <a:xfrm>
              <a:off x="3251953" y="2594661"/>
              <a:ext cx="1523230" cy="1123733"/>
            </a:xfrm>
            <a:custGeom>
              <a:avLst/>
              <a:gdLst/>
              <a:ahLst/>
              <a:cxnLst>
                <a:cxn ang="0">
                  <a:pos x="452" y="1062"/>
                </a:cxn>
                <a:cxn ang="0">
                  <a:pos x="298" y="988"/>
                </a:cxn>
                <a:cxn ang="0">
                  <a:pos x="107" y="898"/>
                </a:cxn>
                <a:cxn ang="0">
                  <a:pos x="192" y="744"/>
                </a:cxn>
                <a:cxn ang="0">
                  <a:pos x="261" y="584"/>
                </a:cxn>
                <a:cxn ang="0">
                  <a:pos x="425" y="515"/>
                </a:cxn>
                <a:cxn ang="0">
                  <a:pos x="542" y="414"/>
                </a:cxn>
                <a:cxn ang="0">
                  <a:pos x="664" y="271"/>
                </a:cxn>
                <a:cxn ang="0">
                  <a:pos x="702" y="234"/>
                </a:cxn>
                <a:cxn ang="0">
                  <a:pos x="718" y="191"/>
                </a:cxn>
                <a:cxn ang="0">
                  <a:pos x="728" y="164"/>
                </a:cxn>
                <a:cxn ang="0">
                  <a:pos x="771" y="143"/>
                </a:cxn>
                <a:cxn ang="0">
                  <a:pos x="819" y="207"/>
                </a:cxn>
                <a:cxn ang="0">
                  <a:pos x="824" y="249"/>
                </a:cxn>
                <a:cxn ang="0">
                  <a:pos x="872" y="244"/>
                </a:cxn>
                <a:cxn ang="0">
                  <a:pos x="898" y="212"/>
                </a:cxn>
                <a:cxn ang="0">
                  <a:pos x="914" y="228"/>
                </a:cxn>
                <a:cxn ang="0">
                  <a:pos x="978" y="239"/>
                </a:cxn>
                <a:cxn ang="0">
                  <a:pos x="994" y="265"/>
                </a:cxn>
                <a:cxn ang="0">
                  <a:pos x="1031" y="265"/>
                </a:cxn>
                <a:cxn ang="0">
                  <a:pos x="1100" y="186"/>
                </a:cxn>
                <a:cxn ang="0">
                  <a:pos x="1164" y="127"/>
                </a:cxn>
                <a:cxn ang="0">
                  <a:pos x="1206" y="154"/>
                </a:cxn>
                <a:cxn ang="0">
                  <a:pos x="1233" y="180"/>
                </a:cxn>
                <a:cxn ang="0">
                  <a:pos x="1275" y="159"/>
                </a:cxn>
                <a:cxn ang="0">
                  <a:pos x="1302" y="122"/>
                </a:cxn>
                <a:cxn ang="0">
                  <a:pos x="1371" y="74"/>
                </a:cxn>
                <a:cxn ang="0">
                  <a:pos x="1408" y="42"/>
                </a:cxn>
                <a:cxn ang="0">
                  <a:pos x="1376" y="21"/>
                </a:cxn>
                <a:cxn ang="0">
                  <a:pos x="1398" y="10"/>
                </a:cxn>
                <a:cxn ang="0">
                  <a:pos x="1477" y="37"/>
                </a:cxn>
                <a:cxn ang="0">
                  <a:pos x="1477" y="85"/>
                </a:cxn>
                <a:cxn ang="0">
                  <a:pos x="1483" y="133"/>
                </a:cxn>
                <a:cxn ang="0">
                  <a:pos x="1557" y="133"/>
                </a:cxn>
                <a:cxn ang="0">
                  <a:pos x="1610" y="170"/>
                </a:cxn>
                <a:cxn ang="0">
                  <a:pos x="1610" y="207"/>
                </a:cxn>
                <a:cxn ang="0">
                  <a:pos x="1647" y="212"/>
                </a:cxn>
                <a:cxn ang="0">
                  <a:pos x="1701" y="191"/>
                </a:cxn>
                <a:cxn ang="0">
                  <a:pos x="1775" y="164"/>
                </a:cxn>
                <a:cxn ang="0">
                  <a:pos x="1828" y="138"/>
                </a:cxn>
                <a:cxn ang="0">
                  <a:pos x="1833" y="95"/>
                </a:cxn>
                <a:cxn ang="0">
                  <a:pos x="1945" y="106"/>
                </a:cxn>
                <a:cxn ang="0">
                  <a:pos x="1902" y="228"/>
                </a:cxn>
                <a:cxn ang="0">
                  <a:pos x="1924" y="313"/>
                </a:cxn>
                <a:cxn ang="0">
                  <a:pos x="1929" y="414"/>
                </a:cxn>
                <a:cxn ang="0">
                  <a:pos x="1902" y="515"/>
                </a:cxn>
                <a:cxn ang="0">
                  <a:pos x="1929" y="563"/>
                </a:cxn>
                <a:cxn ang="0">
                  <a:pos x="1940" y="653"/>
                </a:cxn>
                <a:cxn ang="0">
                  <a:pos x="1918" y="765"/>
                </a:cxn>
                <a:cxn ang="0">
                  <a:pos x="2041" y="871"/>
                </a:cxn>
                <a:cxn ang="0">
                  <a:pos x="2003" y="887"/>
                </a:cxn>
                <a:cxn ang="0">
                  <a:pos x="1977" y="882"/>
                </a:cxn>
                <a:cxn ang="0">
                  <a:pos x="1934" y="876"/>
                </a:cxn>
                <a:cxn ang="0">
                  <a:pos x="1956" y="903"/>
                </a:cxn>
                <a:cxn ang="0">
                  <a:pos x="1924" y="887"/>
                </a:cxn>
                <a:cxn ang="0">
                  <a:pos x="1908" y="882"/>
                </a:cxn>
                <a:cxn ang="0">
                  <a:pos x="1881" y="892"/>
                </a:cxn>
                <a:cxn ang="0">
                  <a:pos x="1876" y="882"/>
                </a:cxn>
                <a:cxn ang="0">
                  <a:pos x="1690" y="935"/>
                </a:cxn>
                <a:cxn ang="0">
                  <a:pos x="872" y="1094"/>
                </a:cxn>
              </a:cxnLst>
              <a:rect l="0" t="0" r="r" b="b"/>
              <a:pathLst>
                <a:path w="2041" h="1100">
                  <a:moveTo>
                    <a:pt x="617" y="1100"/>
                  </a:moveTo>
                  <a:lnTo>
                    <a:pt x="617" y="1094"/>
                  </a:lnTo>
                  <a:lnTo>
                    <a:pt x="617" y="1089"/>
                  </a:lnTo>
                  <a:lnTo>
                    <a:pt x="617" y="1084"/>
                  </a:lnTo>
                  <a:lnTo>
                    <a:pt x="617" y="1078"/>
                  </a:lnTo>
                  <a:lnTo>
                    <a:pt x="617" y="1073"/>
                  </a:lnTo>
                  <a:lnTo>
                    <a:pt x="611" y="1068"/>
                  </a:lnTo>
                  <a:lnTo>
                    <a:pt x="590" y="1068"/>
                  </a:lnTo>
                  <a:lnTo>
                    <a:pt x="563" y="1068"/>
                  </a:lnTo>
                  <a:lnTo>
                    <a:pt x="510" y="1062"/>
                  </a:lnTo>
                  <a:lnTo>
                    <a:pt x="452" y="1062"/>
                  </a:lnTo>
                  <a:lnTo>
                    <a:pt x="431" y="1057"/>
                  </a:lnTo>
                  <a:lnTo>
                    <a:pt x="409" y="1052"/>
                  </a:lnTo>
                  <a:lnTo>
                    <a:pt x="393" y="1052"/>
                  </a:lnTo>
                  <a:lnTo>
                    <a:pt x="393" y="1046"/>
                  </a:lnTo>
                  <a:lnTo>
                    <a:pt x="378" y="1036"/>
                  </a:lnTo>
                  <a:lnTo>
                    <a:pt x="362" y="1031"/>
                  </a:lnTo>
                  <a:lnTo>
                    <a:pt x="351" y="1015"/>
                  </a:lnTo>
                  <a:lnTo>
                    <a:pt x="335" y="999"/>
                  </a:lnTo>
                  <a:lnTo>
                    <a:pt x="324" y="993"/>
                  </a:lnTo>
                  <a:lnTo>
                    <a:pt x="308" y="993"/>
                  </a:lnTo>
                  <a:lnTo>
                    <a:pt x="298" y="988"/>
                  </a:lnTo>
                  <a:lnTo>
                    <a:pt x="271" y="972"/>
                  </a:lnTo>
                  <a:lnTo>
                    <a:pt x="245" y="956"/>
                  </a:lnTo>
                  <a:lnTo>
                    <a:pt x="229" y="951"/>
                  </a:lnTo>
                  <a:lnTo>
                    <a:pt x="202" y="940"/>
                  </a:lnTo>
                  <a:lnTo>
                    <a:pt x="176" y="930"/>
                  </a:lnTo>
                  <a:lnTo>
                    <a:pt x="154" y="914"/>
                  </a:lnTo>
                  <a:lnTo>
                    <a:pt x="144" y="919"/>
                  </a:lnTo>
                  <a:lnTo>
                    <a:pt x="138" y="919"/>
                  </a:lnTo>
                  <a:lnTo>
                    <a:pt x="133" y="908"/>
                  </a:lnTo>
                  <a:lnTo>
                    <a:pt x="117" y="903"/>
                  </a:lnTo>
                  <a:lnTo>
                    <a:pt x="107" y="898"/>
                  </a:lnTo>
                  <a:lnTo>
                    <a:pt x="91" y="898"/>
                  </a:lnTo>
                  <a:lnTo>
                    <a:pt x="85" y="887"/>
                  </a:lnTo>
                  <a:lnTo>
                    <a:pt x="69" y="876"/>
                  </a:lnTo>
                  <a:lnTo>
                    <a:pt x="53" y="866"/>
                  </a:lnTo>
                  <a:lnTo>
                    <a:pt x="0" y="876"/>
                  </a:lnTo>
                  <a:lnTo>
                    <a:pt x="37" y="845"/>
                  </a:lnTo>
                  <a:lnTo>
                    <a:pt x="53" y="834"/>
                  </a:lnTo>
                  <a:lnTo>
                    <a:pt x="69" y="818"/>
                  </a:lnTo>
                  <a:lnTo>
                    <a:pt x="128" y="786"/>
                  </a:lnTo>
                  <a:lnTo>
                    <a:pt x="176" y="754"/>
                  </a:lnTo>
                  <a:lnTo>
                    <a:pt x="192" y="744"/>
                  </a:lnTo>
                  <a:lnTo>
                    <a:pt x="207" y="722"/>
                  </a:lnTo>
                  <a:lnTo>
                    <a:pt x="223" y="712"/>
                  </a:lnTo>
                  <a:lnTo>
                    <a:pt x="213" y="701"/>
                  </a:lnTo>
                  <a:lnTo>
                    <a:pt x="207" y="691"/>
                  </a:lnTo>
                  <a:lnTo>
                    <a:pt x="197" y="675"/>
                  </a:lnTo>
                  <a:lnTo>
                    <a:pt x="192" y="664"/>
                  </a:lnTo>
                  <a:lnTo>
                    <a:pt x="192" y="653"/>
                  </a:lnTo>
                  <a:lnTo>
                    <a:pt x="229" y="621"/>
                  </a:lnTo>
                  <a:lnTo>
                    <a:pt x="218" y="600"/>
                  </a:lnTo>
                  <a:lnTo>
                    <a:pt x="271" y="590"/>
                  </a:lnTo>
                  <a:lnTo>
                    <a:pt x="261" y="584"/>
                  </a:lnTo>
                  <a:lnTo>
                    <a:pt x="261" y="579"/>
                  </a:lnTo>
                  <a:lnTo>
                    <a:pt x="266" y="568"/>
                  </a:lnTo>
                  <a:lnTo>
                    <a:pt x="255" y="558"/>
                  </a:lnTo>
                  <a:lnTo>
                    <a:pt x="282" y="558"/>
                  </a:lnTo>
                  <a:lnTo>
                    <a:pt x="292" y="505"/>
                  </a:lnTo>
                  <a:lnTo>
                    <a:pt x="388" y="531"/>
                  </a:lnTo>
                  <a:lnTo>
                    <a:pt x="409" y="520"/>
                  </a:lnTo>
                  <a:lnTo>
                    <a:pt x="415" y="520"/>
                  </a:lnTo>
                  <a:lnTo>
                    <a:pt x="420" y="520"/>
                  </a:lnTo>
                  <a:lnTo>
                    <a:pt x="425" y="520"/>
                  </a:lnTo>
                  <a:lnTo>
                    <a:pt x="425" y="515"/>
                  </a:lnTo>
                  <a:lnTo>
                    <a:pt x="431" y="499"/>
                  </a:lnTo>
                  <a:lnTo>
                    <a:pt x="468" y="494"/>
                  </a:lnTo>
                  <a:lnTo>
                    <a:pt x="478" y="489"/>
                  </a:lnTo>
                  <a:lnTo>
                    <a:pt x="484" y="478"/>
                  </a:lnTo>
                  <a:lnTo>
                    <a:pt x="494" y="462"/>
                  </a:lnTo>
                  <a:lnTo>
                    <a:pt x="510" y="446"/>
                  </a:lnTo>
                  <a:lnTo>
                    <a:pt x="516" y="446"/>
                  </a:lnTo>
                  <a:lnTo>
                    <a:pt x="532" y="441"/>
                  </a:lnTo>
                  <a:lnTo>
                    <a:pt x="537" y="435"/>
                  </a:lnTo>
                  <a:lnTo>
                    <a:pt x="537" y="425"/>
                  </a:lnTo>
                  <a:lnTo>
                    <a:pt x="542" y="414"/>
                  </a:lnTo>
                  <a:lnTo>
                    <a:pt x="542" y="404"/>
                  </a:lnTo>
                  <a:lnTo>
                    <a:pt x="553" y="398"/>
                  </a:lnTo>
                  <a:lnTo>
                    <a:pt x="558" y="393"/>
                  </a:lnTo>
                  <a:lnTo>
                    <a:pt x="563" y="382"/>
                  </a:lnTo>
                  <a:lnTo>
                    <a:pt x="569" y="377"/>
                  </a:lnTo>
                  <a:lnTo>
                    <a:pt x="579" y="372"/>
                  </a:lnTo>
                  <a:lnTo>
                    <a:pt x="595" y="366"/>
                  </a:lnTo>
                  <a:lnTo>
                    <a:pt x="638" y="308"/>
                  </a:lnTo>
                  <a:lnTo>
                    <a:pt x="643" y="313"/>
                  </a:lnTo>
                  <a:lnTo>
                    <a:pt x="670" y="276"/>
                  </a:lnTo>
                  <a:lnTo>
                    <a:pt x="664" y="271"/>
                  </a:lnTo>
                  <a:lnTo>
                    <a:pt x="670" y="265"/>
                  </a:lnTo>
                  <a:lnTo>
                    <a:pt x="664" y="265"/>
                  </a:lnTo>
                  <a:lnTo>
                    <a:pt x="664" y="260"/>
                  </a:lnTo>
                  <a:lnTo>
                    <a:pt x="670" y="255"/>
                  </a:lnTo>
                  <a:lnTo>
                    <a:pt x="664" y="249"/>
                  </a:lnTo>
                  <a:lnTo>
                    <a:pt x="670" y="244"/>
                  </a:lnTo>
                  <a:lnTo>
                    <a:pt x="675" y="244"/>
                  </a:lnTo>
                  <a:lnTo>
                    <a:pt x="686" y="244"/>
                  </a:lnTo>
                  <a:lnTo>
                    <a:pt x="691" y="239"/>
                  </a:lnTo>
                  <a:lnTo>
                    <a:pt x="696" y="239"/>
                  </a:lnTo>
                  <a:lnTo>
                    <a:pt x="702" y="234"/>
                  </a:lnTo>
                  <a:lnTo>
                    <a:pt x="707" y="234"/>
                  </a:lnTo>
                  <a:lnTo>
                    <a:pt x="712" y="228"/>
                  </a:lnTo>
                  <a:lnTo>
                    <a:pt x="723" y="218"/>
                  </a:lnTo>
                  <a:lnTo>
                    <a:pt x="723" y="212"/>
                  </a:lnTo>
                  <a:lnTo>
                    <a:pt x="728" y="212"/>
                  </a:lnTo>
                  <a:lnTo>
                    <a:pt x="728" y="207"/>
                  </a:lnTo>
                  <a:lnTo>
                    <a:pt x="733" y="202"/>
                  </a:lnTo>
                  <a:lnTo>
                    <a:pt x="728" y="202"/>
                  </a:lnTo>
                  <a:lnTo>
                    <a:pt x="728" y="196"/>
                  </a:lnTo>
                  <a:lnTo>
                    <a:pt x="723" y="196"/>
                  </a:lnTo>
                  <a:lnTo>
                    <a:pt x="718" y="191"/>
                  </a:lnTo>
                  <a:lnTo>
                    <a:pt x="718" y="186"/>
                  </a:lnTo>
                  <a:lnTo>
                    <a:pt x="712" y="186"/>
                  </a:lnTo>
                  <a:lnTo>
                    <a:pt x="712" y="180"/>
                  </a:lnTo>
                  <a:lnTo>
                    <a:pt x="712" y="175"/>
                  </a:lnTo>
                  <a:lnTo>
                    <a:pt x="712" y="170"/>
                  </a:lnTo>
                  <a:lnTo>
                    <a:pt x="707" y="170"/>
                  </a:lnTo>
                  <a:lnTo>
                    <a:pt x="707" y="164"/>
                  </a:lnTo>
                  <a:lnTo>
                    <a:pt x="707" y="159"/>
                  </a:lnTo>
                  <a:lnTo>
                    <a:pt x="712" y="159"/>
                  </a:lnTo>
                  <a:lnTo>
                    <a:pt x="718" y="159"/>
                  </a:lnTo>
                  <a:lnTo>
                    <a:pt x="728" y="164"/>
                  </a:lnTo>
                  <a:lnTo>
                    <a:pt x="733" y="170"/>
                  </a:lnTo>
                  <a:lnTo>
                    <a:pt x="739" y="170"/>
                  </a:lnTo>
                  <a:lnTo>
                    <a:pt x="739" y="164"/>
                  </a:lnTo>
                  <a:lnTo>
                    <a:pt x="744" y="164"/>
                  </a:lnTo>
                  <a:lnTo>
                    <a:pt x="749" y="159"/>
                  </a:lnTo>
                  <a:lnTo>
                    <a:pt x="755" y="159"/>
                  </a:lnTo>
                  <a:lnTo>
                    <a:pt x="755" y="154"/>
                  </a:lnTo>
                  <a:lnTo>
                    <a:pt x="760" y="154"/>
                  </a:lnTo>
                  <a:lnTo>
                    <a:pt x="760" y="149"/>
                  </a:lnTo>
                  <a:lnTo>
                    <a:pt x="765" y="143"/>
                  </a:lnTo>
                  <a:lnTo>
                    <a:pt x="771" y="143"/>
                  </a:lnTo>
                  <a:lnTo>
                    <a:pt x="776" y="138"/>
                  </a:lnTo>
                  <a:lnTo>
                    <a:pt x="781" y="138"/>
                  </a:lnTo>
                  <a:lnTo>
                    <a:pt x="781" y="133"/>
                  </a:lnTo>
                  <a:lnTo>
                    <a:pt x="819" y="133"/>
                  </a:lnTo>
                  <a:lnTo>
                    <a:pt x="824" y="175"/>
                  </a:lnTo>
                  <a:lnTo>
                    <a:pt x="819" y="180"/>
                  </a:lnTo>
                  <a:lnTo>
                    <a:pt x="819" y="186"/>
                  </a:lnTo>
                  <a:lnTo>
                    <a:pt x="813" y="191"/>
                  </a:lnTo>
                  <a:lnTo>
                    <a:pt x="819" y="196"/>
                  </a:lnTo>
                  <a:lnTo>
                    <a:pt x="819" y="202"/>
                  </a:lnTo>
                  <a:lnTo>
                    <a:pt x="819" y="207"/>
                  </a:lnTo>
                  <a:lnTo>
                    <a:pt x="813" y="212"/>
                  </a:lnTo>
                  <a:lnTo>
                    <a:pt x="813" y="218"/>
                  </a:lnTo>
                  <a:lnTo>
                    <a:pt x="813" y="223"/>
                  </a:lnTo>
                  <a:lnTo>
                    <a:pt x="813" y="228"/>
                  </a:lnTo>
                  <a:lnTo>
                    <a:pt x="813" y="234"/>
                  </a:lnTo>
                  <a:lnTo>
                    <a:pt x="808" y="239"/>
                  </a:lnTo>
                  <a:lnTo>
                    <a:pt x="803" y="239"/>
                  </a:lnTo>
                  <a:lnTo>
                    <a:pt x="813" y="244"/>
                  </a:lnTo>
                  <a:lnTo>
                    <a:pt x="819" y="244"/>
                  </a:lnTo>
                  <a:lnTo>
                    <a:pt x="819" y="249"/>
                  </a:lnTo>
                  <a:lnTo>
                    <a:pt x="824" y="249"/>
                  </a:lnTo>
                  <a:lnTo>
                    <a:pt x="824" y="255"/>
                  </a:lnTo>
                  <a:lnTo>
                    <a:pt x="829" y="249"/>
                  </a:lnTo>
                  <a:lnTo>
                    <a:pt x="834" y="249"/>
                  </a:lnTo>
                  <a:lnTo>
                    <a:pt x="840" y="255"/>
                  </a:lnTo>
                  <a:lnTo>
                    <a:pt x="845" y="255"/>
                  </a:lnTo>
                  <a:lnTo>
                    <a:pt x="850" y="255"/>
                  </a:lnTo>
                  <a:lnTo>
                    <a:pt x="856" y="255"/>
                  </a:lnTo>
                  <a:lnTo>
                    <a:pt x="861" y="255"/>
                  </a:lnTo>
                  <a:lnTo>
                    <a:pt x="861" y="249"/>
                  </a:lnTo>
                  <a:lnTo>
                    <a:pt x="866" y="255"/>
                  </a:lnTo>
                  <a:lnTo>
                    <a:pt x="872" y="244"/>
                  </a:lnTo>
                  <a:lnTo>
                    <a:pt x="866" y="239"/>
                  </a:lnTo>
                  <a:lnTo>
                    <a:pt x="872" y="239"/>
                  </a:lnTo>
                  <a:lnTo>
                    <a:pt x="872" y="244"/>
                  </a:lnTo>
                  <a:lnTo>
                    <a:pt x="877" y="244"/>
                  </a:lnTo>
                  <a:lnTo>
                    <a:pt x="888" y="244"/>
                  </a:lnTo>
                  <a:lnTo>
                    <a:pt x="882" y="234"/>
                  </a:lnTo>
                  <a:lnTo>
                    <a:pt x="882" y="228"/>
                  </a:lnTo>
                  <a:lnTo>
                    <a:pt x="882" y="223"/>
                  </a:lnTo>
                  <a:lnTo>
                    <a:pt x="888" y="218"/>
                  </a:lnTo>
                  <a:lnTo>
                    <a:pt x="893" y="218"/>
                  </a:lnTo>
                  <a:lnTo>
                    <a:pt x="898" y="212"/>
                  </a:lnTo>
                  <a:lnTo>
                    <a:pt x="898" y="218"/>
                  </a:lnTo>
                  <a:lnTo>
                    <a:pt x="893" y="223"/>
                  </a:lnTo>
                  <a:lnTo>
                    <a:pt x="898" y="223"/>
                  </a:lnTo>
                  <a:lnTo>
                    <a:pt x="904" y="218"/>
                  </a:lnTo>
                  <a:lnTo>
                    <a:pt x="904" y="212"/>
                  </a:lnTo>
                  <a:lnTo>
                    <a:pt x="909" y="212"/>
                  </a:lnTo>
                  <a:lnTo>
                    <a:pt x="909" y="218"/>
                  </a:lnTo>
                  <a:lnTo>
                    <a:pt x="909" y="223"/>
                  </a:lnTo>
                  <a:lnTo>
                    <a:pt x="904" y="223"/>
                  </a:lnTo>
                  <a:lnTo>
                    <a:pt x="909" y="223"/>
                  </a:lnTo>
                  <a:lnTo>
                    <a:pt x="914" y="228"/>
                  </a:lnTo>
                  <a:lnTo>
                    <a:pt x="919" y="228"/>
                  </a:lnTo>
                  <a:lnTo>
                    <a:pt x="925" y="234"/>
                  </a:lnTo>
                  <a:lnTo>
                    <a:pt x="925" y="239"/>
                  </a:lnTo>
                  <a:lnTo>
                    <a:pt x="925" y="244"/>
                  </a:lnTo>
                  <a:lnTo>
                    <a:pt x="925" y="249"/>
                  </a:lnTo>
                  <a:lnTo>
                    <a:pt x="930" y="249"/>
                  </a:lnTo>
                  <a:lnTo>
                    <a:pt x="941" y="249"/>
                  </a:lnTo>
                  <a:lnTo>
                    <a:pt x="951" y="244"/>
                  </a:lnTo>
                  <a:lnTo>
                    <a:pt x="967" y="239"/>
                  </a:lnTo>
                  <a:lnTo>
                    <a:pt x="973" y="239"/>
                  </a:lnTo>
                  <a:lnTo>
                    <a:pt x="978" y="239"/>
                  </a:lnTo>
                  <a:lnTo>
                    <a:pt x="983" y="239"/>
                  </a:lnTo>
                  <a:lnTo>
                    <a:pt x="983" y="234"/>
                  </a:lnTo>
                  <a:lnTo>
                    <a:pt x="989" y="239"/>
                  </a:lnTo>
                  <a:lnTo>
                    <a:pt x="989" y="244"/>
                  </a:lnTo>
                  <a:lnTo>
                    <a:pt x="994" y="244"/>
                  </a:lnTo>
                  <a:lnTo>
                    <a:pt x="999" y="244"/>
                  </a:lnTo>
                  <a:lnTo>
                    <a:pt x="999" y="249"/>
                  </a:lnTo>
                  <a:lnTo>
                    <a:pt x="994" y="249"/>
                  </a:lnTo>
                  <a:lnTo>
                    <a:pt x="994" y="255"/>
                  </a:lnTo>
                  <a:lnTo>
                    <a:pt x="994" y="260"/>
                  </a:lnTo>
                  <a:lnTo>
                    <a:pt x="994" y="265"/>
                  </a:lnTo>
                  <a:lnTo>
                    <a:pt x="994" y="271"/>
                  </a:lnTo>
                  <a:lnTo>
                    <a:pt x="994" y="276"/>
                  </a:lnTo>
                  <a:lnTo>
                    <a:pt x="999" y="276"/>
                  </a:lnTo>
                  <a:lnTo>
                    <a:pt x="999" y="281"/>
                  </a:lnTo>
                  <a:lnTo>
                    <a:pt x="999" y="276"/>
                  </a:lnTo>
                  <a:lnTo>
                    <a:pt x="1004" y="276"/>
                  </a:lnTo>
                  <a:lnTo>
                    <a:pt x="1010" y="276"/>
                  </a:lnTo>
                  <a:lnTo>
                    <a:pt x="1015" y="271"/>
                  </a:lnTo>
                  <a:lnTo>
                    <a:pt x="1020" y="271"/>
                  </a:lnTo>
                  <a:lnTo>
                    <a:pt x="1026" y="265"/>
                  </a:lnTo>
                  <a:lnTo>
                    <a:pt x="1031" y="265"/>
                  </a:lnTo>
                  <a:lnTo>
                    <a:pt x="1036" y="265"/>
                  </a:lnTo>
                  <a:lnTo>
                    <a:pt x="1042" y="260"/>
                  </a:lnTo>
                  <a:lnTo>
                    <a:pt x="1047" y="255"/>
                  </a:lnTo>
                  <a:lnTo>
                    <a:pt x="1036" y="239"/>
                  </a:lnTo>
                  <a:lnTo>
                    <a:pt x="1063" y="228"/>
                  </a:lnTo>
                  <a:lnTo>
                    <a:pt x="1074" y="234"/>
                  </a:lnTo>
                  <a:lnTo>
                    <a:pt x="1074" y="196"/>
                  </a:lnTo>
                  <a:lnTo>
                    <a:pt x="1079" y="191"/>
                  </a:lnTo>
                  <a:lnTo>
                    <a:pt x="1084" y="186"/>
                  </a:lnTo>
                  <a:lnTo>
                    <a:pt x="1095" y="186"/>
                  </a:lnTo>
                  <a:lnTo>
                    <a:pt x="1100" y="186"/>
                  </a:lnTo>
                  <a:lnTo>
                    <a:pt x="1105" y="186"/>
                  </a:lnTo>
                  <a:lnTo>
                    <a:pt x="1111" y="180"/>
                  </a:lnTo>
                  <a:lnTo>
                    <a:pt x="1111" y="170"/>
                  </a:lnTo>
                  <a:lnTo>
                    <a:pt x="1121" y="159"/>
                  </a:lnTo>
                  <a:lnTo>
                    <a:pt x="1127" y="159"/>
                  </a:lnTo>
                  <a:lnTo>
                    <a:pt x="1132" y="149"/>
                  </a:lnTo>
                  <a:lnTo>
                    <a:pt x="1143" y="149"/>
                  </a:lnTo>
                  <a:lnTo>
                    <a:pt x="1143" y="143"/>
                  </a:lnTo>
                  <a:lnTo>
                    <a:pt x="1143" y="138"/>
                  </a:lnTo>
                  <a:lnTo>
                    <a:pt x="1148" y="133"/>
                  </a:lnTo>
                  <a:lnTo>
                    <a:pt x="1164" y="127"/>
                  </a:lnTo>
                  <a:lnTo>
                    <a:pt x="1169" y="117"/>
                  </a:lnTo>
                  <a:lnTo>
                    <a:pt x="1169" y="122"/>
                  </a:lnTo>
                  <a:lnTo>
                    <a:pt x="1180" y="117"/>
                  </a:lnTo>
                  <a:lnTo>
                    <a:pt x="1185" y="122"/>
                  </a:lnTo>
                  <a:lnTo>
                    <a:pt x="1185" y="127"/>
                  </a:lnTo>
                  <a:lnTo>
                    <a:pt x="1196" y="127"/>
                  </a:lnTo>
                  <a:lnTo>
                    <a:pt x="1201" y="138"/>
                  </a:lnTo>
                  <a:lnTo>
                    <a:pt x="1206" y="138"/>
                  </a:lnTo>
                  <a:lnTo>
                    <a:pt x="1206" y="143"/>
                  </a:lnTo>
                  <a:lnTo>
                    <a:pt x="1201" y="149"/>
                  </a:lnTo>
                  <a:lnTo>
                    <a:pt x="1206" y="154"/>
                  </a:lnTo>
                  <a:lnTo>
                    <a:pt x="1206" y="159"/>
                  </a:lnTo>
                  <a:lnTo>
                    <a:pt x="1206" y="164"/>
                  </a:lnTo>
                  <a:lnTo>
                    <a:pt x="1201" y="164"/>
                  </a:lnTo>
                  <a:lnTo>
                    <a:pt x="1201" y="175"/>
                  </a:lnTo>
                  <a:lnTo>
                    <a:pt x="1201" y="186"/>
                  </a:lnTo>
                  <a:lnTo>
                    <a:pt x="1196" y="186"/>
                  </a:lnTo>
                  <a:lnTo>
                    <a:pt x="1196" y="191"/>
                  </a:lnTo>
                  <a:lnTo>
                    <a:pt x="1206" y="191"/>
                  </a:lnTo>
                  <a:lnTo>
                    <a:pt x="1206" y="186"/>
                  </a:lnTo>
                  <a:lnTo>
                    <a:pt x="1228" y="180"/>
                  </a:lnTo>
                  <a:lnTo>
                    <a:pt x="1233" y="180"/>
                  </a:lnTo>
                  <a:lnTo>
                    <a:pt x="1238" y="186"/>
                  </a:lnTo>
                  <a:lnTo>
                    <a:pt x="1244" y="191"/>
                  </a:lnTo>
                  <a:lnTo>
                    <a:pt x="1249" y="191"/>
                  </a:lnTo>
                  <a:lnTo>
                    <a:pt x="1244" y="186"/>
                  </a:lnTo>
                  <a:lnTo>
                    <a:pt x="1254" y="180"/>
                  </a:lnTo>
                  <a:lnTo>
                    <a:pt x="1249" y="175"/>
                  </a:lnTo>
                  <a:lnTo>
                    <a:pt x="1249" y="164"/>
                  </a:lnTo>
                  <a:lnTo>
                    <a:pt x="1254" y="164"/>
                  </a:lnTo>
                  <a:lnTo>
                    <a:pt x="1260" y="159"/>
                  </a:lnTo>
                  <a:lnTo>
                    <a:pt x="1265" y="154"/>
                  </a:lnTo>
                  <a:lnTo>
                    <a:pt x="1275" y="159"/>
                  </a:lnTo>
                  <a:lnTo>
                    <a:pt x="1281" y="159"/>
                  </a:lnTo>
                  <a:lnTo>
                    <a:pt x="1286" y="159"/>
                  </a:lnTo>
                  <a:lnTo>
                    <a:pt x="1286" y="154"/>
                  </a:lnTo>
                  <a:lnTo>
                    <a:pt x="1291" y="149"/>
                  </a:lnTo>
                  <a:lnTo>
                    <a:pt x="1275" y="138"/>
                  </a:lnTo>
                  <a:lnTo>
                    <a:pt x="1286" y="127"/>
                  </a:lnTo>
                  <a:lnTo>
                    <a:pt x="1286" y="122"/>
                  </a:lnTo>
                  <a:lnTo>
                    <a:pt x="1291" y="122"/>
                  </a:lnTo>
                  <a:lnTo>
                    <a:pt x="1291" y="127"/>
                  </a:lnTo>
                  <a:lnTo>
                    <a:pt x="1291" y="122"/>
                  </a:lnTo>
                  <a:lnTo>
                    <a:pt x="1302" y="122"/>
                  </a:lnTo>
                  <a:lnTo>
                    <a:pt x="1307" y="117"/>
                  </a:lnTo>
                  <a:lnTo>
                    <a:pt x="1313" y="117"/>
                  </a:lnTo>
                  <a:lnTo>
                    <a:pt x="1323" y="95"/>
                  </a:lnTo>
                  <a:lnTo>
                    <a:pt x="1323" y="90"/>
                  </a:lnTo>
                  <a:lnTo>
                    <a:pt x="1329" y="90"/>
                  </a:lnTo>
                  <a:lnTo>
                    <a:pt x="1350" y="95"/>
                  </a:lnTo>
                  <a:lnTo>
                    <a:pt x="1350" y="90"/>
                  </a:lnTo>
                  <a:lnTo>
                    <a:pt x="1355" y="85"/>
                  </a:lnTo>
                  <a:lnTo>
                    <a:pt x="1366" y="79"/>
                  </a:lnTo>
                  <a:lnTo>
                    <a:pt x="1371" y="79"/>
                  </a:lnTo>
                  <a:lnTo>
                    <a:pt x="1371" y="74"/>
                  </a:lnTo>
                  <a:lnTo>
                    <a:pt x="1371" y="64"/>
                  </a:lnTo>
                  <a:lnTo>
                    <a:pt x="1376" y="64"/>
                  </a:lnTo>
                  <a:lnTo>
                    <a:pt x="1382" y="64"/>
                  </a:lnTo>
                  <a:lnTo>
                    <a:pt x="1382" y="58"/>
                  </a:lnTo>
                  <a:lnTo>
                    <a:pt x="1387" y="58"/>
                  </a:lnTo>
                  <a:lnTo>
                    <a:pt x="1392" y="58"/>
                  </a:lnTo>
                  <a:lnTo>
                    <a:pt x="1398" y="58"/>
                  </a:lnTo>
                  <a:lnTo>
                    <a:pt x="1403" y="53"/>
                  </a:lnTo>
                  <a:lnTo>
                    <a:pt x="1403" y="48"/>
                  </a:lnTo>
                  <a:lnTo>
                    <a:pt x="1408" y="48"/>
                  </a:lnTo>
                  <a:lnTo>
                    <a:pt x="1408" y="42"/>
                  </a:lnTo>
                  <a:lnTo>
                    <a:pt x="1414" y="42"/>
                  </a:lnTo>
                  <a:lnTo>
                    <a:pt x="1414" y="37"/>
                  </a:lnTo>
                  <a:lnTo>
                    <a:pt x="1419" y="37"/>
                  </a:lnTo>
                  <a:lnTo>
                    <a:pt x="1403" y="26"/>
                  </a:lnTo>
                  <a:lnTo>
                    <a:pt x="1398" y="26"/>
                  </a:lnTo>
                  <a:lnTo>
                    <a:pt x="1392" y="32"/>
                  </a:lnTo>
                  <a:lnTo>
                    <a:pt x="1392" y="37"/>
                  </a:lnTo>
                  <a:lnTo>
                    <a:pt x="1387" y="37"/>
                  </a:lnTo>
                  <a:lnTo>
                    <a:pt x="1387" y="32"/>
                  </a:lnTo>
                  <a:lnTo>
                    <a:pt x="1382" y="26"/>
                  </a:lnTo>
                  <a:lnTo>
                    <a:pt x="1376" y="21"/>
                  </a:lnTo>
                  <a:lnTo>
                    <a:pt x="1376" y="16"/>
                  </a:lnTo>
                  <a:lnTo>
                    <a:pt x="1371" y="21"/>
                  </a:lnTo>
                  <a:lnTo>
                    <a:pt x="1366" y="10"/>
                  </a:lnTo>
                  <a:lnTo>
                    <a:pt x="1366" y="5"/>
                  </a:lnTo>
                  <a:lnTo>
                    <a:pt x="1371" y="0"/>
                  </a:lnTo>
                  <a:lnTo>
                    <a:pt x="1376" y="5"/>
                  </a:lnTo>
                  <a:lnTo>
                    <a:pt x="1382" y="5"/>
                  </a:lnTo>
                  <a:lnTo>
                    <a:pt x="1387" y="5"/>
                  </a:lnTo>
                  <a:lnTo>
                    <a:pt x="1392" y="5"/>
                  </a:lnTo>
                  <a:lnTo>
                    <a:pt x="1392" y="0"/>
                  </a:lnTo>
                  <a:lnTo>
                    <a:pt x="1398" y="10"/>
                  </a:lnTo>
                  <a:lnTo>
                    <a:pt x="1403" y="0"/>
                  </a:lnTo>
                  <a:lnTo>
                    <a:pt x="1414" y="0"/>
                  </a:lnTo>
                  <a:lnTo>
                    <a:pt x="1430" y="0"/>
                  </a:lnTo>
                  <a:lnTo>
                    <a:pt x="1467" y="10"/>
                  </a:lnTo>
                  <a:lnTo>
                    <a:pt x="1477" y="16"/>
                  </a:lnTo>
                  <a:lnTo>
                    <a:pt x="1472" y="16"/>
                  </a:lnTo>
                  <a:lnTo>
                    <a:pt x="1472" y="21"/>
                  </a:lnTo>
                  <a:lnTo>
                    <a:pt x="1477" y="21"/>
                  </a:lnTo>
                  <a:lnTo>
                    <a:pt x="1477" y="26"/>
                  </a:lnTo>
                  <a:lnTo>
                    <a:pt x="1477" y="32"/>
                  </a:lnTo>
                  <a:lnTo>
                    <a:pt x="1477" y="37"/>
                  </a:lnTo>
                  <a:lnTo>
                    <a:pt x="1472" y="42"/>
                  </a:lnTo>
                  <a:lnTo>
                    <a:pt x="1472" y="48"/>
                  </a:lnTo>
                  <a:lnTo>
                    <a:pt x="1477" y="53"/>
                  </a:lnTo>
                  <a:lnTo>
                    <a:pt x="1477" y="58"/>
                  </a:lnTo>
                  <a:lnTo>
                    <a:pt x="1472" y="64"/>
                  </a:lnTo>
                  <a:lnTo>
                    <a:pt x="1477" y="64"/>
                  </a:lnTo>
                  <a:lnTo>
                    <a:pt x="1483" y="69"/>
                  </a:lnTo>
                  <a:lnTo>
                    <a:pt x="1483" y="74"/>
                  </a:lnTo>
                  <a:lnTo>
                    <a:pt x="1483" y="79"/>
                  </a:lnTo>
                  <a:lnTo>
                    <a:pt x="1483" y="85"/>
                  </a:lnTo>
                  <a:lnTo>
                    <a:pt x="1477" y="85"/>
                  </a:lnTo>
                  <a:lnTo>
                    <a:pt x="1477" y="90"/>
                  </a:lnTo>
                  <a:lnTo>
                    <a:pt x="1472" y="90"/>
                  </a:lnTo>
                  <a:lnTo>
                    <a:pt x="1467" y="90"/>
                  </a:lnTo>
                  <a:lnTo>
                    <a:pt x="1467" y="95"/>
                  </a:lnTo>
                  <a:lnTo>
                    <a:pt x="1467" y="101"/>
                  </a:lnTo>
                  <a:lnTo>
                    <a:pt x="1472" y="106"/>
                  </a:lnTo>
                  <a:lnTo>
                    <a:pt x="1467" y="111"/>
                  </a:lnTo>
                  <a:lnTo>
                    <a:pt x="1467" y="117"/>
                  </a:lnTo>
                  <a:lnTo>
                    <a:pt x="1467" y="122"/>
                  </a:lnTo>
                  <a:lnTo>
                    <a:pt x="1477" y="127"/>
                  </a:lnTo>
                  <a:lnTo>
                    <a:pt x="1483" y="133"/>
                  </a:lnTo>
                  <a:lnTo>
                    <a:pt x="1499" y="127"/>
                  </a:lnTo>
                  <a:lnTo>
                    <a:pt x="1515" y="127"/>
                  </a:lnTo>
                  <a:lnTo>
                    <a:pt x="1525" y="122"/>
                  </a:lnTo>
                  <a:lnTo>
                    <a:pt x="1530" y="117"/>
                  </a:lnTo>
                  <a:lnTo>
                    <a:pt x="1536" y="117"/>
                  </a:lnTo>
                  <a:lnTo>
                    <a:pt x="1541" y="117"/>
                  </a:lnTo>
                  <a:lnTo>
                    <a:pt x="1546" y="117"/>
                  </a:lnTo>
                  <a:lnTo>
                    <a:pt x="1557" y="122"/>
                  </a:lnTo>
                  <a:lnTo>
                    <a:pt x="1562" y="122"/>
                  </a:lnTo>
                  <a:lnTo>
                    <a:pt x="1562" y="127"/>
                  </a:lnTo>
                  <a:lnTo>
                    <a:pt x="1557" y="133"/>
                  </a:lnTo>
                  <a:lnTo>
                    <a:pt x="1562" y="143"/>
                  </a:lnTo>
                  <a:lnTo>
                    <a:pt x="1568" y="154"/>
                  </a:lnTo>
                  <a:lnTo>
                    <a:pt x="1573" y="149"/>
                  </a:lnTo>
                  <a:lnTo>
                    <a:pt x="1578" y="149"/>
                  </a:lnTo>
                  <a:lnTo>
                    <a:pt x="1578" y="138"/>
                  </a:lnTo>
                  <a:lnTo>
                    <a:pt x="1584" y="138"/>
                  </a:lnTo>
                  <a:lnTo>
                    <a:pt x="1589" y="149"/>
                  </a:lnTo>
                  <a:lnTo>
                    <a:pt x="1594" y="154"/>
                  </a:lnTo>
                  <a:lnTo>
                    <a:pt x="1600" y="149"/>
                  </a:lnTo>
                  <a:lnTo>
                    <a:pt x="1605" y="159"/>
                  </a:lnTo>
                  <a:lnTo>
                    <a:pt x="1610" y="170"/>
                  </a:lnTo>
                  <a:lnTo>
                    <a:pt x="1610" y="175"/>
                  </a:lnTo>
                  <a:lnTo>
                    <a:pt x="1610" y="180"/>
                  </a:lnTo>
                  <a:lnTo>
                    <a:pt x="1615" y="180"/>
                  </a:lnTo>
                  <a:lnTo>
                    <a:pt x="1626" y="186"/>
                  </a:lnTo>
                  <a:lnTo>
                    <a:pt x="1631" y="186"/>
                  </a:lnTo>
                  <a:lnTo>
                    <a:pt x="1637" y="191"/>
                  </a:lnTo>
                  <a:lnTo>
                    <a:pt x="1631" y="196"/>
                  </a:lnTo>
                  <a:lnTo>
                    <a:pt x="1626" y="196"/>
                  </a:lnTo>
                  <a:lnTo>
                    <a:pt x="1621" y="202"/>
                  </a:lnTo>
                  <a:lnTo>
                    <a:pt x="1615" y="202"/>
                  </a:lnTo>
                  <a:lnTo>
                    <a:pt x="1610" y="207"/>
                  </a:lnTo>
                  <a:lnTo>
                    <a:pt x="1594" y="223"/>
                  </a:lnTo>
                  <a:lnTo>
                    <a:pt x="1605" y="234"/>
                  </a:lnTo>
                  <a:lnTo>
                    <a:pt x="1610" y="234"/>
                  </a:lnTo>
                  <a:lnTo>
                    <a:pt x="1615" y="239"/>
                  </a:lnTo>
                  <a:lnTo>
                    <a:pt x="1621" y="239"/>
                  </a:lnTo>
                  <a:lnTo>
                    <a:pt x="1626" y="234"/>
                  </a:lnTo>
                  <a:lnTo>
                    <a:pt x="1631" y="228"/>
                  </a:lnTo>
                  <a:lnTo>
                    <a:pt x="1631" y="223"/>
                  </a:lnTo>
                  <a:lnTo>
                    <a:pt x="1637" y="223"/>
                  </a:lnTo>
                  <a:lnTo>
                    <a:pt x="1637" y="218"/>
                  </a:lnTo>
                  <a:lnTo>
                    <a:pt x="1647" y="212"/>
                  </a:lnTo>
                  <a:lnTo>
                    <a:pt x="1653" y="212"/>
                  </a:lnTo>
                  <a:lnTo>
                    <a:pt x="1653" y="207"/>
                  </a:lnTo>
                  <a:lnTo>
                    <a:pt x="1658" y="207"/>
                  </a:lnTo>
                  <a:lnTo>
                    <a:pt x="1658" y="202"/>
                  </a:lnTo>
                  <a:lnTo>
                    <a:pt x="1663" y="202"/>
                  </a:lnTo>
                  <a:lnTo>
                    <a:pt x="1663" y="196"/>
                  </a:lnTo>
                  <a:lnTo>
                    <a:pt x="1669" y="196"/>
                  </a:lnTo>
                  <a:lnTo>
                    <a:pt x="1685" y="196"/>
                  </a:lnTo>
                  <a:lnTo>
                    <a:pt x="1690" y="196"/>
                  </a:lnTo>
                  <a:lnTo>
                    <a:pt x="1701" y="196"/>
                  </a:lnTo>
                  <a:lnTo>
                    <a:pt x="1701" y="191"/>
                  </a:lnTo>
                  <a:lnTo>
                    <a:pt x="1706" y="186"/>
                  </a:lnTo>
                  <a:lnTo>
                    <a:pt x="1711" y="186"/>
                  </a:lnTo>
                  <a:lnTo>
                    <a:pt x="1716" y="191"/>
                  </a:lnTo>
                  <a:lnTo>
                    <a:pt x="1722" y="186"/>
                  </a:lnTo>
                  <a:lnTo>
                    <a:pt x="1743" y="180"/>
                  </a:lnTo>
                  <a:lnTo>
                    <a:pt x="1748" y="175"/>
                  </a:lnTo>
                  <a:lnTo>
                    <a:pt x="1754" y="175"/>
                  </a:lnTo>
                  <a:lnTo>
                    <a:pt x="1775" y="180"/>
                  </a:lnTo>
                  <a:lnTo>
                    <a:pt x="1775" y="175"/>
                  </a:lnTo>
                  <a:lnTo>
                    <a:pt x="1775" y="170"/>
                  </a:lnTo>
                  <a:lnTo>
                    <a:pt x="1775" y="164"/>
                  </a:lnTo>
                  <a:lnTo>
                    <a:pt x="1780" y="159"/>
                  </a:lnTo>
                  <a:lnTo>
                    <a:pt x="1780" y="154"/>
                  </a:lnTo>
                  <a:lnTo>
                    <a:pt x="1796" y="154"/>
                  </a:lnTo>
                  <a:lnTo>
                    <a:pt x="1807" y="154"/>
                  </a:lnTo>
                  <a:lnTo>
                    <a:pt x="1823" y="164"/>
                  </a:lnTo>
                  <a:lnTo>
                    <a:pt x="1828" y="164"/>
                  </a:lnTo>
                  <a:lnTo>
                    <a:pt x="1828" y="159"/>
                  </a:lnTo>
                  <a:lnTo>
                    <a:pt x="1828" y="154"/>
                  </a:lnTo>
                  <a:lnTo>
                    <a:pt x="1828" y="149"/>
                  </a:lnTo>
                  <a:lnTo>
                    <a:pt x="1828" y="143"/>
                  </a:lnTo>
                  <a:lnTo>
                    <a:pt x="1828" y="138"/>
                  </a:lnTo>
                  <a:lnTo>
                    <a:pt x="1828" y="133"/>
                  </a:lnTo>
                  <a:lnTo>
                    <a:pt x="1828" y="127"/>
                  </a:lnTo>
                  <a:lnTo>
                    <a:pt x="1833" y="127"/>
                  </a:lnTo>
                  <a:lnTo>
                    <a:pt x="1833" y="122"/>
                  </a:lnTo>
                  <a:lnTo>
                    <a:pt x="1828" y="122"/>
                  </a:lnTo>
                  <a:lnTo>
                    <a:pt x="1833" y="122"/>
                  </a:lnTo>
                  <a:lnTo>
                    <a:pt x="1833" y="117"/>
                  </a:lnTo>
                  <a:lnTo>
                    <a:pt x="1833" y="111"/>
                  </a:lnTo>
                  <a:lnTo>
                    <a:pt x="1833" y="106"/>
                  </a:lnTo>
                  <a:lnTo>
                    <a:pt x="1833" y="101"/>
                  </a:lnTo>
                  <a:lnTo>
                    <a:pt x="1833" y="95"/>
                  </a:lnTo>
                  <a:lnTo>
                    <a:pt x="1839" y="95"/>
                  </a:lnTo>
                  <a:lnTo>
                    <a:pt x="1839" y="90"/>
                  </a:lnTo>
                  <a:lnTo>
                    <a:pt x="1839" y="85"/>
                  </a:lnTo>
                  <a:lnTo>
                    <a:pt x="1855" y="79"/>
                  </a:lnTo>
                  <a:lnTo>
                    <a:pt x="1865" y="79"/>
                  </a:lnTo>
                  <a:lnTo>
                    <a:pt x="1871" y="79"/>
                  </a:lnTo>
                  <a:lnTo>
                    <a:pt x="1886" y="90"/>
                  </a:lnTo>
                  <a:lnTo>
                    <a:pt x="1897" y="95"/>
                  </a:lnTo>
                  <a:lnTo>
                    <a:pt x="1908" y="95"/>
                  </a:lnTo>
                  <a:lnTo>
                    <a:pt x="1918" y="95"/>
                  </a:lnTo>
                  <a:lnTo>
                    <a:pt x="1945" y="106"/>
                  </a:lnTo>
                  <a:lnTo>
                    <a:pt x="1950" y="133"/>
                  </a:lnTo>
                  <a:lnTo>
                    <a:pt x="1945" y="143"/>
                  </a:lnTo>
                  <a:lnTo>
                    <a:pt x="1956" y="154"/>
                  </a:lnTo>
                  <a:lnTo>
                    <a:pt x="1961" y="164"/>
                  </a:lnTo>
                  <a:lnTo>
                    <a:pt x="1956" y="175"/>
                  </a:lnTo>
                  <a:lnTo>
                    <a:pt x="1945" y="186"/>
                  </a:lnTo>
                  <a:lnTo>
                    <a:pt x="1929" y="202"/>
                  </a:lnTo>
                  <a:lnTo>
                    <a:pt x="1913" y="212"/>
                  </a:lnTo>
                  <a:lnTo>
                    <a:pt x="1908" y="218"/>
                  </a:lnTo>
                  <a:lnTo>
                    <a:pt x="1902" y="218"/>
                  </a:lnTo>
                  <a:lnTo>
                    <a:pt x="1902" y="228"/>
                  </a:lnTo>
                  <a:lnTo>
                    <a:pt x="1902" y="234"/>
                  </a:lnTo>
                  <a:lnTo>
                    <a:pt x="1902" y="244"/>
                  </a:lnTo>
                  <a:lnTo>
                    <a:pt x="1902" y="255"/>
                  </a:lnTo>
                  <a:lnTo>
                    <a:pt x="1908" y="260"/>
                  </a:lnTo>
                  <a:lnTo>
                    <a:pt x="1908" y="276"/>
                  </a:lnTo>
                  <a:lnTo>
                    <a:pt x="1897" y="287"/>
                  </a:lnTo>
                  <a:lnTo>
                    <a:pt x="1902" y="292"/>
                  </a:lnTo>
                  <a:lnTo>
                    <a:pt x="1908" y="303"/>
                  </a:lnTo>
                  <a:lnTo>
                    <a:pt x="1913" y="313"/>
                  </a:lnTo>
                  <a:lnTo>
                    <a:pt x="1918" y="313"/>
                  </a:lnTo>
                  <a:lnTo>
                    <a:pt x="1924" y="313"/>
                  </a:lnTo>
                  <a:lnTo>
                    <a:pt x="1934" y="319"/>
                  </a:lnTo>
                  <a:lnTo>
                    <a:pt x="1945" y="319"/>
                  </a:lnTo>
                  <a:lnTo>
                    <a:pt x="1940" y="335"/>
                  </a:lnTo>
                  <a:lnTo>
                    <a:pt x="1945" y="366"/>
                  </a:lnTo>
                  <a:lnTo>
                    <a:pt x="1934" y="372"/>
                  </a:lnTo>
                  <a:lnTo>
                    <a:pt x="1929" y="377"/>
                  </a:lnTo>
                  <a:lnTo>
                    <a:pt x="1918" y="388"/>
                  </a:lnTo>
                  <a:lnTo>
                    <a:pt x="1913" y="393"/>
                  </a:lnTo>
                  <a:lnTo>
                    <a:pt x="1908" y="404"/>
                  </a:lnTo>
                  <a:lnTo>
                    <a:pt x="1918" y="409"/>
                  </a:lnTo>
                  <a:lnTo>
                    <a:pt x="1929" y="414"/>
                  </a:lnTo>
                  <a:lnTo>
                    <a:pt x="1934" y="420"/>
                  </a:lnTo>
                  <a:lnTo>
                    <a:pt x="1940" y="420"/>
                  </a:lnTo>
                  <a:lnTo>
                    <a:pt x="1945" y="430"/>
                  </a:lnTo>
                  <a:lnTo>
                    <a:pt x="1950" y="441"/>
                  </a:lnTo>
                  <a:lnTo>
                    <a:pt x="1950" y="457"/>
                  </a:lnTo>
                  <a:lnTo>
                    <a:pt x="1950" y="462"/>
                  </a:lnTo>
                  <a:lnTo>
                    <a:pt x="1950" y="473"/>
                  </a:lnTo>
                  <a:lnTo>
                    <a:pt x="1950" y="483"/>
                  </a:lnTo>
                  <a:lnTo>
                    <a:pt x="1934" y="510"/>
                  </a:lnTo>
                  <a:lnTo>
                    <a:pt x="1908" y="510"/>
                  </a:lnTo>
                  <a:lnTo>
                    <a:pt x="1902" y="515"/>
                  </a:lnTo>
                  <a:lnTo>
                    <a:pt x="1902" y="526"/>
                  </a:lnTo>
                  <a:lnTo>
                    <a:pt x="1897" y="531"/>
                  </a:lnTo>
                  <a:lnTo>
                    <a:pt x="1897" y="536"/>
                  </a:lnTo>
                  <a:lnTo>
                    <a:pt x="1902" y="542"/>
                  </a:lnTo>
                  <a:lnTo>
                    <a:pt x="1908" y="542"/>
                  </a:lnTo>
                  <a:lnTo>
                    <a:pt x="1913" y="552"/>
                  </a:lnTo>
                  <a:lnTo>
                    <a:pt x="1918" y="552"/>
                  </a:lnTo>
                  <a:lnTo>
                    <a:pt x="1924" y="552"/>
                  </a:lnTo>
                  <a:lnTo>
                    <a:pt x="1940" y="552"/>
                  </a:lnTo>
                  <a:lnTo>
                    <a:pt x="1940" y="558"/>
                  </a:lnTo>
                  <a:lnTo>
                    <a:pt x="1929" y="563"/>
                  </a:lnTo>
                  <a:lnTo>
                    <a:pt x="1929" y="568"/>
                  </a:lnTo>
                  <a:lnTo>
                    <a:pt x="1934" y="579"/>
                  </a:lnTo>
                  <a:lnTo>
                    <a:pt x="1950" y="584"/>
                  </a:lnTo>
                  <a:lnTo>
                    <a:pt x="1961" y="584"/>
                  </a:lnTo>
                  <a:lnTo>
                    <a:pt x="1971" y="590"/>
                  </a:lnTo>
                  <a:lnTo>
                    <a:pt x="1950" y="600"/>
                  </a:lnTo>
                  <a:lnTo>
                    <a:pt x="1956" y="611"/>
                  </a:lnTo>
                  <a:lnTo>
                    <a:pt x="1950" y="621"/>
                  </a:lnTo>
                  <a:lnTo>
                    <a:pt x="1950" y="637"/>
                  </a:lnTo>
                  <a:lnTo>
                    <a:pt x="1940" y="637"/>
                  </a:lnTo>
                  <a:lnTo>
                    <a:pt x="1940" y="653"/>
                  </a:lnTo>
                  <a:lnTo>
                    <a:pt x="1940" y="669"/>
                  </a:lnTo>
                  <a:lnTo>
                    <a:pt x="1934" y="669"/>
                  </a:lnTo>
                  <a:lnTo>
                    <a:pt x="1934" y="685"/>
                  </a:lnTo>
                  <a:lnTo>
                    <a:pt x="1940" y="691"/>
                  </a:lnTo>
                  <a:lnTo>
                    <a:pt x="1945" y="696"/>
                  </a:lnTo>
                  <a:lnTo>
                    <a:pt x="1950" y="717"/>
                  </a:lnTo>
                  <a:lnTo>
                    <a:pt x="1956" y="728"/>
                  </a:lnTo>
                  <a:lnTo>
                    <a:pt x="1945" y="728"/>
                  </a:lnTo>
                  <a:lnTo>
                    <a:pt x="1929" y="728"/>
                  </a:lnTo>
                  <a:lnTo>
                    <a:pt x="1929" y="754"/>
                  </a:lnTo>
                  <a:lnTo>
                    <a:pt x="1918" y="765"/>
                  </a:lnTo>
                  <a:lnTo>
                    <a:pt x="1929" y="765"/>
                  </a:lnTo>
                  <a:lnTo>
                    <a:pt x="1934" y="776"/>
                  </a:lnTo>
                  <a:lnTo>
                    <a:pt x="1971" y="791"/>
                  </a:lnTo>
                  <a:lnTo>
                    <a:pt x="1977" y="786"/>
                  </a:lnTo>
                  <a:lnTo>
                    <a:pt x="1982" y="770"/>
                  </a:lnTo>
                  <a:lnTo>
                    <a:pt x="1993" y="770"/>
                  </a:lnTo>
                  <a:lnTo>
                    <a:pt x="1998" y="770"/>
                  </a:lnTo>
                  <a:lnTo>
                    <a:pt x="2003" y="770"/>
                  </a:lnTo>
                  <a:lnTo>
                    <a:pt x="2009" y="770"/>
                  </a:lnTo>
                  <a:lnTo>
                    <a:pt x="2014" y="770"/>
                  </a:lnTo>
                  <a:lnTo>
                    <a:pt x="2041" y="871"/>
                  </a:lnTo>
                  <a:lnTo>
                    <a:pt x="2041" y="876"/>
                  </a:lnTo>
                  <a:lnTo>
                    <a:pt x="2035" y="876"/>
                  </a:lnTo>
                  <a:lnTo>
                    <a:pt x="2035" y="871"/>
                  </a:lnTo>
                  <a:lnTo>
                    <a:pt x="2030" y="876"/>
                  </a:lnTo>
                  <a:lnTo>
                    <a:pt x="2030" y="871"/>
                  </a:lnTo>
                  <a:lnTo>
                    <a:pt x="2025" y="871"/>
                  </a:lnTo>
                  <a:lnTo>
                    <a:pt x="2025" y="876"/>
                  </a:lnTo>
                  <a:lnTo>
                    <a:pt x="2014" y="882"/>
                  </a:lnTo>
                  <a:lnTo>
                    <a:pt x="2009" y="882"/>
                  </a:lnTo>
                  <a:lnTo>
                    <a:pt x="2003" y="882"/>
                  </a:lnTo>
                  <a:lnTo>
                    <a:pt x="2003" y="887"/>
                  </a:lnTo>
                  <a:lnTo>
                    <a:pt x="1998" y="887"/>
                  </a:lnTo>
                  <a:lnTo>
                    <a:pt x="1998" y="892"/>
                  </a:lnTo>
                  <a:lnTo>
                    <a:pt x="1998" y="898"/>
                  </a:lnTo>
                  <a:lnTo>
                    <a:pt x="1993" y="898"/>
                  </a:lnTo>
                  <a:lnTo>
                    <a:pt x="1987" y="898"/>
                  </a:lnTo>
                  <a:lnTo>
                    <a:pt x="1982" y="898"/>
                  </a:lnTo>
                  <a:lnTo>
                    <a:pt x="1987" y="898"/>
                  </a:lnTo>
                  <a:lnTo>
                    <a:pt x="1982" y="892"/>
                  </a:lnTo>
                  <a:lnTo>
                    <a:pt x="1977" y="892"/>
                  </a:lnTo>
                  <a:lnTo>
                    <a:pt x="1977" y="887"/>
                  </a:lnTo>
                  <a:lnTo>
                    <a:pt x="1977" y="882"/>
                  </a:lnTo>
                  <a:lnTo>
                    <a:pt x="1971" y="882"/>
                  </a:lnTo>
                  <a:lnTo>
                    <a:pt x="1966" y="882"/>
                  </a:lnTo>
                  <a:lnTo>
                    <a:pt x="1961" y="882"/>
                  </a:lnTo>
                  <a:lnTo>
                    <a:pt x="1961" y="887"/>
                  </a:lnTo>
                  <a:lnTo>
                    <a:pt x="1956" y="887"/>
                  </a:lnTo>
                  <a:lnTo>
                    <a:pt x="1950" y="887"/>
                  </a:lnTo>
                  <a:lnTo>
                    <a:pt x="1950" y="882"/>
                  </a:lnTo>
                  <a:lnTo>
                    <a:pt x="1945" y="882"/>
                  </a:lnTo>
                  <a:lnTo>
                    <a:pt x="1945" y="876"/>
                  </a:lnTo>
                  <a:lnTo>
                    <a:pt x="1940" y="876"/>
                  </a:lnTo>
                  <a:lnTo>
                    <a:pt x="1934" y="876"/>
                  </a:lnTo>
                  <a:lnTo>
                    <a:pt x="1929" y="876"/>
                  </a:lnTo>
                  <a:lnTo>
                    <a:pt x="1934" y="876"/>
                  </a:lnTo>
                  <a:lnTo>
                    <a:pt x="1940" y="876"/>
                  </a:lnTo>
                  <a:lnTo>
                    <a:pt x="1940" y="882"/>
                  </a:lnTo>
                  <a:lnTo>
                    <a:pt x="1945" y="882"/>
                  </a:lnTo>
                  <a:lnTo>
                    <a:pt x="1945" y="887"/>
                  </a:lnTo>
                  <a:lnTo>
                    <a:pt x="1950" y="892"/>
                  </a:lnTo>
                  <a:lnTo>
                    <a:pt x="1950" y="887"/>
                  </a:lnTo>
                  <a:lnTo>
                    <a:pt x="1950" y="892"/>
                  </a:lnTo>
                  <a:lnTo>
                    <a:pt x="1956" y="898"/>
                  </a:lnTo>
                  <a:lnTo>
                    <a:pt x="1956" y="903"/>
                  </a:lnTo>
                  <a:lnTo>
                    <a:pt x="1956" y="898"/>
                  </a:lnTo>
                  <a:lnTo>
                    <a:pt x="1950" y="898"/>
                  </a:lnTo>
                  <a:lnTo>
                    <a:pt x="1945" y="898"/>
                  </a:lnTo>
                  <a:lnTo>
                    <a:pt x="1945" y="892"/>
                  </a:lnTo>
                  <a:lnTo>
                    <a:pt x="1940" y="892"/>
                  </a:lnTo>
                  <a:lnTo>
                    <a:pt x="1934" y="892"/>
                  </a:lnTo>
                  <a:lnTo>
                    <a:pt x="1929" y="892"/>
                  </a:lnTo>
                  <a:lnTo>
                    <a:pt x="1929" y="887"/>
                  </a:lnTo>
                  <a:lnTo>
                    <a:pt x="1924" y="887"/>
                  </a:lnTo>
                  <a:lnTo>
                    <a:pt x="1924" y="882"/>
                  </a:lnTo>
                  <a:lnTo>
                    <a:pt x="1924" y="887"/>
                  </a:lnTo>
                  <a:lnTo>
                    <a:pt x="1929" y="887"/>
                  </a:lnTo>
                  <a:lnTo>
                    <a:pt x="1929" y="882"/>
                  </a:lnTo>
                  <a:lnTo>
                    <a:pt x="1924" y="882"/>
                  </a:lnTo>
                  <a:lnTo>
                    <a:pt x="1929" y="882"/>
                  </a:lnTo>
                  <a:lnTo>
                    <a:pt x="1929" y="876"/>
                  </a:lnTo>
                  <a:lnTo>
                    <a:pt x="1924" y="882"/>
                  </a:lnTo>
                  <a:lnTo>
                    <a:pt x="1924" y="876"/>
                  </a:lnTo>
                  <a:lnTo>
                    <a:pt x="1924" y="882"/>
                  </a:lnTo>
                  <a:lnTo>
                    <a:pt x="1918" y="882"/>
                  </a:lnTo>
                  <a:lnTo>
                    <a:pt x="1913" y="882"/>
                  </a:lnTo>
                  <a:lnTo>
                    <a:pt x="1908" y="882"/>
                  </a:lnTo>
                  <a:lnTo>
                    <a:pt x="1902" y="887"/>
                  </a:lnTo>
                  <a:lnTo>
                    <a:pt x="1897" y="887"/>
                  </a:lnTo>
                  <a:lnTo>
                    <a:pt x="1897" y="892"/>
                  </a:lnTo>
                  <a:lnTo>
                    <a:pt x="1902" y="898"/>
                  </a:lnTo>
                  <a:lnTo>
                    <a:pt x="1897" y="898"/>
                  </a:lnTo>
                  <a:lnTo>
                    <a:pt x="1897" y="892"/>
                  </a:lnTo>
                  <a:lnTo>
                    <a:pt x="1892" y="892"/>
                  </a:lnTo>
                  <a:lnTo>
                    <a:pt x="1892" y="887"/>
                  </a:lnTo>
                  <a:lnTo>
                    <a:pt x="1886" y="887"/>
                  </a:lnTo>
                  <a:lnTo>
                    <a:pt x="1881" y="887"/>
                  </a:lnTo>
                  <a:lnTo>
                    <a:pt x="1881" y="892"/>
                  </a:lnTo>
                  <a:lnTo>
                    <a:pt x="1886" y="892"/>
                  </a:lnTo>
                  <a:lnTo>
                    <a:pt x="1881" y="892"/>
                  </a:lnTo>
                  <a:lnTo>
                    <a:pt x="1881" y="887"/>
                  </a:lnTo>
                  <a:lnTo>
                    <a:pt x="1876" y="882"/>
                  </a:lnTo>
                  <a:lnTo>
                    <a:pt x="1881" y="882"/>
                  </a:lnTo>
                  <a:lnTo>
                    <a:pt x="1881" y="876"/>
                  </a:lnTo>
                  <a:lnTo>
                    <a:pt x="1876" y="876"/>
                  </a:lnTo>
                  <a:lnTo>
                    <a:pt x="1876" y="871"/>
                  </a:lnTo>
                  <a:lnTo>
                    <a:pt x="1871" y="871"/>
                  </a:lnTo>
                  <a:lnTo>
                    <a:pt x="1876" y="876"/>
                  </a:lnTo>
                  <a:lnTo>
                    <a:pt x="1876" y="882"/>
                  </a:lnTo>
                  <a:lnTo>
                    <a:pt x="1871" y="871"/>
                  </a:lnTo>
                  <a:lnTo>
                    <a:pt x="1860" y="887"/>
                  </a:lnTo>
                  <a:lnTo>
                    <a:pt x="1844" y="882"/>
                  </a:lnTo>
                  <a:lnTo>
                    <a:pt x="1833" y="882"/>
                  </a:lnTo>
                  <a:lnTo>
                    <a:pt x="1817" y="882"/>
                  </a:lnTo>
                  <a:lnTo>
                    <a:pt x="1801" y="887"/>
                  </a:lnTo>
                  <a:lnTo>
                    <a:pt x="1775" y="892"/>
                  </a:lnTo>
                  <a:lnTo>
                    <a:pt x="1764" y="892"/>
                  </a:lnTo>
                  <a:lnTo>
                    <a:pt x="1738" y="903"/>
                  </a:lnTo>
                  <a:lnTo>
                    <a:pt x="1706" y="924"/>
                  </a:lnTo>
                  <a:lnTo>
                    <a:pt x="1690" y="935"/>
                  </a:lnTo>
                  <a:lnTo>
                    <a:pt x="1658" y="940"/>
                  </a:lnTo>
                  <a:lnTo>
                    <a:pt x="1631" y="972"/>
                  </a:lnTo>
                  <a:lnTo>
                    <a:pt x="1600" y="1015"/>
                  </a:lnTo>
                  <a:lnTo>
                    <a:pt x="1584" y="1036"/>
                  </a:lnTo>
                  <a:lnTo>
                    <a:pt x="1573" y="1057"/>
                  </a:lnTo>
                  <a:lnTo>
                    <a:pt x="1568" y="1057"/>
                  </a:lnTo>
                  <a:lnTo>
                    <a:pt x="1499" y="1062"/>
                  </a:lnTo>
                  <a:lnTo>
                    <a:pt x="1222" y="1084"/>
                  </a:lnTo>
                  <a:lnTo>
                    <a:pt x="1196" y="1084"/>
                  </a:lnTo>
                  <a:lnTo>
                    <a:pt x="882" y="1094"/>
                  </a:lnTo>
                  <a:lnTo>
                    <a:pt x="872" y="1094"/>
                  </a:lnTo>
                  <a:lnTo>
                    <a:pt x="617" y="1100"/>
                  </a:lnTo>
                  <a:close/>
                </a:path>
              </a:pathLst>
            </a:custGeom>
            <a:solidFill>
              <a:srgbClr val="FFFFFF"/>
            </a:solidFill>
            <a:ln w="6350" cap="rnd" cmpd="sng" algn="ctr">
              <a:solidFill>
                <a:schemeClr val="bg1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/>
            <a:lstStyle/>
            <a:p>
              <a:pPr algn="ctr"/>
              <a:endParaRPr lang="ru-RU" sz="854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Freeform 16"/>
            <p:cNvSpPr>
              <a:spLocks noEditPoints="1"/>
            </p:cNvSpPr>
            <p:nvPr/>
          </p:nvSpPr>
          <p:spPr bwMode="gray">
            <a:xfrm>
              <a:off x="1919780" y="3489561"/>
              <a:ext cx="694073" cy="1064481"/>
            </a:xfrm>
            <a:custGeom>
              <a:avLst/>
              <a:gdLst/>
              <a:ahLst/>
              <a:cxnLst>
                <a:cxn ang="0">
                  <a:pos x="430" y="117"/>
                </a:cxn>
                <a:cxn ang="0">
                  <a:pos x="425" y="91"/>
                </a:cxn>
                <a:cxn ang="0">
                  <a:pos x="707" y="1037"/>
                </a:cxn>
                <a:cxn ang="0">
                  <a:pos x="664" y="1037"/>
                </a:cxn>
                <a:cxn ang="0">
                  <a:pos x="622" y="994"/>
                </a:cxn>
                <a:cxn ang="0">
                  <a:pos x="574" y="877"/>
                </a:cxn>
                <a:cxn ang="0">
                  <a:pos x="223" y="845"/>
                </a:cxn>
                <a:cxn ang="0">
                  <a:pos x="234" y="782"/>
                </a:cxn>
                <a:cxn ang="0">
                  <a:pos x="266" y="681"/>
                </a:cxn>
                <a:cxn ang="0">
                  <a:pos x="287" y="707"/>
                </a:cxn>
                <a:cxn ang="0">
                  <a:pos x="276" y="670"/>
                </a:cxn>
                <a:cxn ang="0">
                  <a:pos x="223" y="654"/>
                </a:cxn>
                <a:cxn ang="0">
                  <a:pos x="170" y="633"/>
                </a:cxn>
                <a:cxn ang="0">
                  <a:pos x="149" y="580"/>
                </a:cxn>
                <a:cxn ang="0">
                  <a:pos x="96" y="564"/>
                </a:cxn>
                <a:cxn ang="0">
                  <a:pos x="112" y="500"/>
                </a:cxn>
                <a:cxn ang="0">
                  <a:pos x="96" y="452"/>
                </a:cxn>
                <a:cxn ang="0">
                  <a:pos x="80" y="388"/>
                </a:cxn>
                <a:cxn ang="0">
                  <a:pos x="64" y="330"/>
                </a:cxn>
                <a:cxn ang="0">
                  <a:pos x="0" y="282"/>
                </a:cxn>
                <a:cxn ang="0">
                  <a:pos x="11" y="250"/>
                </a:cxn>
                <a:cxn ang="0">
                  <a:pos x="58" y="256"/>
                </a:cxn>
                <a:cxn ang="0">
                  <a:pos x="101" y="266"/>
                </a:cxn>
                <a:cxn ang="0">
                  <a:pos x="138" y="298"/>
                </a:cxn>
                <a:cxn ang="0">
                  <a:pos x="186" y="303"/>
                </a:cxn>
                <a:cxn ang="0">
                  <a:pos x="170" y="277"/>
                </a:cxn>
                <a:cxn ang="0">
                  <a:pos x="149" y="256"/>
                </a:cxn>
                <a:cxn ang="0">
                  <a:pos x="122" y="208"/>
                </a:cxn>
                <a:cxn ang="0">
                  <a:pos x="133" y="197"/>
                </a:cxn>
                <a:cxn ang="0">
                  <a:pos x="149" y="202"/>
                </a:cxn>
                <a:cxn ang="0">
                  <a:pos x="165" y="165"/>
                </a:cxn>
                <a:cxn ang="0">
                  <a:pos x="213" y="139"/>
                </a:cxn>
                <a:cxn ang="0">
                  <a:pos x="271" y="139"/>
                </a:cxn>
                <a:cxn ang="0">
                  <a:pos x="319" y="149"/>
                </a:cxn>
                <a:cxn ang="0">
                  <a:pos x="335" y="149"/>
                </a:cxn>
                <a:cxn ang="0">
                  <a:pos x="404" y="186"/>
                </a:cxn>
                <a:cxn ang="0">
                  <a:pos x="452" y="192"/>
                </a:cxn>
                <a:cxn ang="0">
                  <a:pos x="489" y="202"/>
                </a:cxn>
                <a:cxn ang="0">
                  <a:pos x="521" y="240"/>
                </a:cxn>
                <a:cxn ang="0">
                  <a:pos x="420" y="346"/>
                </a:cxn>
                <a:cxn ang="0">
                  <a:pos x="404" y="388"/>
                </a:cxn>
                <a:cxn ang="0">
                  <a:pos x="457" y="330"/>
                </a:cxn>
                <a:cxn ang="0">
                  <a:pos x="515" y="271"/>
                </a:cxn>
                <a:cxn ang="0">
                  <a:pos x="569" y="250"/>
                </a:cxn>
                <a:cxn ang="0">
                  <a:pos x="622" y="256"/>
                </a:cxn>
                <a:cxn ang="0">
                  <a:pos x="606" y="192"/>
                </a:cxn>
                <a:cxn ang="0">
                  <a:pos x="574" y="123"/>
                </a:cxn>
                <a:cxn ang="0">
                  <a:pos x="515" y="117"/>
                </a:cxn>
                <a:cxn ang="0">
                  <a:pos x="510" y="149"/>
                </a:cxn>
                <a:cxn ang="0">
                  <a:pos x="494" y="186"/>
                </a:cxn>
                <a:cxn ang="0">
                  <a:pos x="462" y="181"/>
                </a:cxn>
                <a:cxn ang="0">
                  <a:pos x="436" y="160"/>
                </a:cxn>
                <a:cxn ang="0">
                  <a:pos x="436" y="123"/>
                </a:cxn>
                <a:cxn ang="0">
                  <a:pos x="452" y="112"/>
                </a:cxn>
                <a:cxn ang="0">
                  <a:pos x="505" y="91"/>
                </a:cxn>
                <a:cxn ang="0">
                  <a:pos x="574" y="32"/>
                </a:cxn>
                <a:cxn ang="0">
                  <a:pos x="696" y="16"/>
                </a:cxn>
                <a:cxn ang="0">
                  <a:pos x="834" y="32"/>
                </a:cxn>
                <a:cxn ang="0">
                  <a:pos x="839" y="64"/>
                </a:cxn>
                <a:cxn ang="0">
                  <a:pos x="871" y="85"/>
                </a:cxn>
                <a:cxn ang="0">
                  <a:pos x="925" y="133"/>
                </a:cxn>
              </a:cxnLst>
              <a:rect l="0" t="0" r="r" b="b"/>
              <a:pathLst>
                <a:path w="930" h="1042">
                  <a:moveTo>
                    <a:pt x="425" y="91"/>
                  </a:moveTo>
                  <a:lnTo>
                    <a:pt x="425" y="96"/>
                  </a:lnTo>
                  <a:lnTo>
                    <a:pt x="425" y="101"/>
                  </a:lnTo>
                  <a:lnTo>
                    <a:pt x="430" y="101"/>
                  </a:lnTo>
                  <a:lnTo>
                    <a:pt x="436" y="107"/>
                  </a:lnTo>
                  <a:lnTo>
                    <a:pt x="441" y="107"/>
                  </a:lnTo>
                  <a:lnTo>
                    <a:pt x="441" y="112"/>
                  </a:lnTo>
                  <a:lnTo>
                    <a:pt x="430" y="117"/>
                  </a:lnTo>
                  <a:lnTo>
                    <a:pt x="425" y="117"/>
                  </a:lnTo>
                  <a:lnTo>
                    <a:pt x="420" y="117"/>
                  </a:lnTo>
                  <a:lnTo>
                    <a:pt x="420" y="112"/>
                  </a:lnTo>
                  <a:lnTo>
                    <a:pt x="414" y="107"/>
                  </a:lnTo>
                  <a:lnTo>
                    <a:pt x="414" y="101"/>
                  </a:lnTo>
                  <a:lnTo>
                    <a:pt x="414" y="96"/>
                  </a:lnTo>
                  <a:lnTo>
                    <a:pt x="420" y="91"/>
                  </a:lnTo>
                  <a:lnTo>
                    <a:pt x="425" y="91"/>
                  </a:lnTo>
                  <a:close/>
                  <a:moveTo>
                    <a:pt x="930" y="293"/>
                  </a:moveTo>
                  <a:lnTo>
                    <a:pt x="818" y="314"/>
                  </a:lnTo>
                  <a:lnTo>
                    <a:pt x="808" y="420"/>
                  </a:lnTo>
                  <a:lnTo>
                    <a:pt x="786" y="580"/>
                  </a:lnTo>
                  <a:lnTo>
                    <a:pt x="723" y="1042"/>
                  </a:lnTo>
                  <a:lnTo>
                    <a:pt x="717" y="1037"/>
                  </a:lnTo>
                  <a:lnTo>
                    <a:pt x="712" y="1037"/>
                  </a:lnTo>
                  <a:lnTo>
                    <a:pt x="707" y="1037"/>
                  </a:lnTo>
                  <a:lnTo>
                    <a:pt x="696" y="1037"/>
                  </a:lnTo>
                  <a:lnTo>
                    <a:pt x="696" y="1042"/>
                  </a:lnTo>
                  <a:lnTo>
                    <a:pt x="691" y="1037"/>
                  </a:lnTo>
                  <a:lnTo>
                    <a:pt x="680" y="1037"/>
                  </a:lnTo>
                  <a:lnTo>
                    <a:pt x="675" y="1042"/>
                  </a:lnTo>
                  <a:lnTo>
                    <a:pt x="669" y="1042"/>
                  </a:lnTo>
                  <a:lnTo>
                    <a:pt x="664" y="1042"/>
                  </a:lnTo>
                  <a:lnTo>
                    <a:pt x="664" y="1037"/>
                  </a:lnTo>
                  <a:lnTo>
                    <a:pt x="659" y="1037"/>
                  </a:lnTo>
                  <a:lnTo>
                    <a:pt x="654" y="1042"/>
                  </a:lnTo>
                  <a:lnTo>
                    <a:pt x="648" y="1037"/>
                  </a:lnTo>
                  <a:lnTo>
                    <a:pt x="648" y="1031"/>
                  </a:lnTo>
                  <a:lnTo>
                    <a:pt x="638" y="1026"/>
                  </a:lnTo>
                  <a:lnTo>
                    <a:pt x="632" y="1015"/>
                  </a:lnTo>
                  <a:lnTo>
                    <a:pt x="627" y="1005"/>
                  </a:lnTo>
                  <a:lnTo>
                    <a:pt x="622" y="994"/>
                  </a:lnTo>
                  <a:lnTo>
                    <a:pt x="616" y="983"/>
                  </a:lnTo>
                  <a:lnTo>
                    <a:pt x="611" y="978"/>
                  </a:lnTo>
                  <a:lnTo>
                    <a:pt x="606" y="957"/>
                  </a:lnTo>
                  <a:lnTo>
                    <a:pt x="595" y="936"/>
                  </a:lnTo>
                  <a:lnTo>
                    <a:pt x="590" y="925"/>
                  </a:lnTo>
                  <a:lnTo>
                    <a:pt x="590" y="920"/>
                  </a:lnTo>
                  <a:lnTo>
                    <a:pt x="590" y="898"/>
                  </a:lnTo>
                  <a:lnTo>
                    <a:pt x="574" y="877"/>
                  </a:lnTo>
                  <a:lnTo>
                    <a:pt x="505" y="803"/>
                  </a:lnTo>
                  <a:lnTo>
                    <a:pt x="494" y="792"/>
                  </a:lnTo>
                  <a:lnTo>
                    <a:pt x="393" y="792"/>
                  </a:lnTo>
                  <a:lnTo>
                    <a:pt x="308" y="808"/>
                  </a:lnTo>
                  <a:lnTo>
                    <a:pt x="298" y="813"/>
                  </a:lnTo>
                  <a:lnTo>
                    <a:pt x="218" y="867"/>
                  </a:lnTo>
                  <a:lnTo>
                    <a:pt x="218" y="856"/>
                  </a:lnTo>
                  <a:lnTo>
                    <a:pt x="223" y="845"/>
                  </a:lnTo>
                  <a:lnTo>
                    <a:pt x="228" y="835"/>
                  </a:lnTo>
                  <a:lnTo>
                    <a:pt x="223" y="819"/>
                  </a:lnTo>
                  <a:lnTo>
                    <a:pt x="223" y="813"/>
                  </a:lnTo>
                  <a:lnTo>
                    <a:pt x="223" y="808"/>
                  </a:lnTo>
                  <a:lnTo>
                    <a:pt x="223" y="803"/>
                  </a:lnTo>
                  <a:lnTo>
                    <a:pt x="223" y="797"/>
                  </a:lnTo>
                  <a:lnTo>
                    <a:pt x="223" y="787"/>
                  </a:lnTo>
                  <a:lnTo>
                    <a:pt x="234" y="782"/>
                  </a:lnTo>
                  <a:lnTo>
                    <a:pt x="244" y="771"/>
                  </a:lnTo>
                  <a:lnTo>
                    <a:pt x="255" y="755"/>
                  </a:lnTo>
                  <a:lnTo>
                    <a:pt x="260" y="744"/>
                  </a:lnTo>
                  <a:lnTo>
                    <a:pt x="271" y="723"/>
                  </a:lnTo>
                  <a:lnTo>
                    <a:pt x="276" y="712"/>
                  </a:lnTo>
                  <a:lnTo>
                    <a:pt x="276" y="702"/>
                  </a:lnTo>
                  <a:lnTo>
                    <a:pt x="271" y="686"/>
                  </a:lnTo>
                  <a:lnTo>
                    <a:pt x="266" y="681"/>
                  </a:lnTo>
                  <a:lnTo>
                    <a:pt x="266" y="675"/>
                  </a:lnTo>
                  <a:lnTo>
                    <a:pt x="266" y="686"/>
                  </a:lnTo>
                  <a:lnTo>
                    <a:pt x="271" y="686"/>
                  </a:lnTo>
                  <a:lnTo>
                    <a:pt x="276" y="691"/>
                  </a:lnTo>
                  <a:lnTo>
                    <a:pt x="276" y="697"/>
                  </a:lnTo>
                  <a:lnTo>
                    <a:pt x="282" y="702"/>
                  </a:lnTo>
                  <a:lnTo>
                    <a:pt x="282" y="712"/>
                  </a:lnTo>
                  <a:lnTo>
                    <a:pt x="287" y="707"/>
                  </a:lnTo>
                  <a:lnTo>
                    <a:pt x="292" y="697"/>
                  </a:lnTo>
                  <a:lnTo>
                    <a:pt x="292" y="686"/>
                  </a:lnTo>
                  <a:lnTo>
                    <a:pt x="287" y="681"/>
                  </a:lnTo>
                  <a:lnTo>
                    <a:pt x="282" y="681"/>
                  </a:lnTo>
                  <a:lnTo>
                    <a:pt x="276" y="681"/>
                  </a:lnTo>
                  <a:lnTo>
                    <a:pt x="271" y="681"/>
                  </a:lnTo>
                  <a:lnTo>
                    <a:pt x="276" y="675"/>
                  </a:lnTo>
                  <a:lnTo>
                    <a:pt x="276" y="670"/>
                  </a:lnTo>
                  <a:lnTo>
                    <a:pt x="276" y="665"/>
                  </a:lnTo>
                  <a:lnTo>
                    <a:pt x="266" y="659"/>
                  </a:lnTo>
                  <a:lnTo>
                    <a:pt x="255" y="654"/>
                  </a:lnTo>
                  <a:lnTo>
                    <a:pt x="244" y="654"/>
                  </a:lnTo>
                  <a:lnTo>
                    <a:pt x="239" y="654"/>
                  </a:lnTo>
                  <a:lnTo>
                    <a:pt x="234" y="659"/>
                  </a:lnTo>
                  <a:lnTo>
                    <a:pt x="228" y="659"/>
                  </a:lnTo>
                  <a:lnTo>
                    <a:pt x="223" y="654"/>
                  </a:lnTo>
                  <a:lnTo>
                    <a:pt x="223" y="649"/>
                  </a:lnTo>
                  <a:lnTo>
                    <a:pt x="223" y="643"/>
                  </a:lnTo>
                  <a:lnTo>
                    <a:pt x="213" y="638"/>
                  </a:lnTo>
                  <a:lnTo>
                    <a:pt x="202" y="638"/>
                  </a:lnTo>
                  <a:lnTo>
                    <a:pt x="186" y="643"/>
                  </a:lnTo>
                  <a:lnTo>
                    <a:pt x="175" y="643"/>
                  </a:lnTo>
                  <a:lnTo>
                    <a:pt x="170" y="643"/>
                  </a:lnTo>
                  <a:lnTo>
                    <a:pt x="170" y="633"/>
                  </a:lnTo>
                  <a:lnTo>
                    <a:pt x="170" y="627"/>
                  </a:lnTo>
                  <a:lnTo>
                    <a:pt x="170" y="622"/>
                  </a:lnTo>
                  <a:lnTo>
                    <a:pt x="165" y="612"/>
                  </a:lnTo>
                  <a:lnTo>
                    <a:pt x="165" y="601"/>
                  </a:lnTo>
                  <a:lnTo>
                    <a:pt x="159" y="596"/>
                  </a:lnTo>
                  <a:lnTo>
                    <a:pt x="159" y="590"/>
                  </a:lnTo>
                  <a:lnTo>
                    <a:pt x="149" y="585"/>
                  </a:lnTo>
                  <a:lnTo>
                    <a:pt x="149" y="580"/>
                  </a:lnTo>
                  <a:lnTo>
                    <a:pt x="149" y="574"/>
                  </a:lnTo>
                  <a:lnTo>
                    <a:pt x="154" y="574"/>
                  </a:lnTo>
                  <a:lnTo>
                    <a:pt x="154" y="569"/>
                  </a:lnTo>
                  <a:lnTo>
                    <a:pt x="149" y="564"/>
                  </a:lnTo>
                  <a:lnTo>
                    <a:pt x="143" y="564"/>
                  </a:lnTo>
                  <a:lnTo>
                    <a:pt x="128" y="564"/>
                  </a:lnTo>
                  <a:lnTo>
                    <a:pt x="101" y="564"/>
                  </a:lnTo>
                  <a:lnTo>
                    <a:pt x="96" y="564"/>
                  </a:lnTo>
                  <a:lnTo>
                    <a:pt x="96" y="558"/>
                  </a:lnTo>
                  <a:lnTo>
                    <a:pt x="96" y="553"/>
                  </a:lnTo>
                  <a:lnTo>
                    <a:pt x="101" y="548"/>
                  </a:lnTo>
                  <a:lnTo>
                    <a:pt x="106" y="537"/>
                  </a:lnTo>
                  <a:lnTo>
                    <a:pt x="112" y="521"/>
                  </a:lnTo>
                  <a:lnTo>
                    <a:pt x="112" y="516"/>
                  </a:lnTo>
                  <a:lnTo>
                    <a:pt x="112" y="505"/>
                  </a:lnTo>
                  <a:lnTo>
                    <a:pt x="112" y="500"/>
                  </a:lnTo>
                  <a:lnTo>
                    <a:pt x="112" y="495"/>
                  </a:lnTo>
                  <a:lnTo>
                    <a:pt x="112" y="489"/>
                  </a:lnTo>
                  <a:lnTo>
                    <a:pt x="112" y="479"/>
                  </a:lnTo>
                  <a:lnTo>
                    <a:pt x="106" y="473"/>
                  </a:lnTo>
                  <a:lnTo>
                    <a:pt x="106" y="468"/>
                  </a:lnTo>
                  <a:lnTo>
                    <a:pt x="101" y="463"/>
                  </a:lnTo>
                  <a:lnTo>
                    <a:pt x="96" y="463"/>
                  </a:lnTo>
                  <a:lnTo>
                    <a:pt x="96" y="452"/>
                  </a:lnTo>
                  <a:lnTo>
                    <a:pt x="90" y="447"/>
                  </a:lnTo>
                  <a:lnTo>
                    <a:pt x="90" y="441"/>
                  </a:lnTo>
                  <a:lnTo>
                    <a:pt x="90" y="436"/>
                  </a:lnTo>
                  <a:lnTo>
                    <a:pt x="85" y="431"/>
                  </a:lnTo>
                  <a:lnTo>
                    <a:pt x="85" y="420"/>
                  </a:lnTo>
                  <a:lnTo>
                    <a:pt x="85" y="410"/>
                  </a:lnTo>
                  <a:lnTo>
                    <a:pt x="85" y="404"/>
                  </a:lnTo>
                  <a:lnTo>
                    <a:pt x="80" y="388"/>
                  </a:lnTo>
                  <a:lnTo>
                    <a:pt x="74" y="378"/>
                  </a:lnTo>
                  <a:lnTo>
                    <a:pt x="69" y="378"/>
                  </a:lnTo>
                  <a:lnTo>
                    <a:pt x="74" y="372"/>
                  </a:lnTo>
                  <a:lnTo>
                    <a:pt x="74" y="362"/>
                  </a:lnTo>
                  <a:lnTo>
                    <a:pt x="74" y="356"/>
                  </a:lnTo>
                  <a:lnTo>
                    <a:pt x="74" y="346"/>
                  </a:lnTo>
                  <a:lnTo>
                    <a:pt x="69" y="335"/>
                  </a:lnTo>
                  <a:lnTo>
                    <a:pt x="64" y="330"/>
                  </a:lnTo>
                  <a:lnTo>
                    <a:pt x="53" y="325"/>
                  </a:lnTo>
                  <a:lnTo>
                    <a:pt x="43" y="319"/>
                  </a:lnTo>
                  <a:lnTo>
                    <a:pt x="27" y="314"/>
                  </a:lnTo>
                  <a:lnTo>
                    <a:pt x="16" y="309"/>
                  </a:lnTo>
                  <a:lnTo>
                    <a:pt x="5" y="303"/>
                  </a:lnTo>
                  <a:lnTo>
                    <a:pt x="0" y="293"/>
                  </a:lnTo>
                  <a:lnTo>
                    <a:pt x="0" y="287"/>
                  </a:lnTo>
                  <a:lnTo>
                    <a:pt x="0" y="282"/>
                  </a:lnTo>
                  <a:lnTo>
                    <a:pt x="0" y="277"/>
                  </a:lnTo>
                  <a:lnTo>
                    <a:pt x="0" y="271"/>
                  </a:lnTo>
                  <a:lnTo>
                    <a:pt x="0" y="261"/>
                  </a:lnTo>
                  <a:lnTo>
                    <a:pt x="0" y="250"/>
                  </a:lnTo>
                  <a:lnTo>
                    <a:pt x="5" y="250"/>
                  </a:lnTo>
                  <a:lnTo>
                    <a:pt x="5" y="256"/>
                  </a:lnTo>
                  <a:lnTo>
                    <a:pt x="11" y="256"/>
                  </a:lnTo>
                  <a:lnTo>
                    <a:pt x="11" y="250"/>
                  </a:lnTo>
                  <a:lnTo>
                    <a:pt x="16" y="245"/>
                  </a:lnTo>
                  <a:lnTo>
                    <a:pt x="21" y="240"/>
                  </a:lnTo>
                  <a:lnTo>
                    <a:pt x="27" y="245"/>
                  </a:lnTo>
                  <a:lnTo>
                    <a:pt x="32" y="245"/>
                  </a:lnTo>
                  <a:lnTo>
                    <a:pt x="43" y="250"/>
                  </a:lnTo>
                  <a:lnTo>
                    <a:pt x="48" y="250"/>
                  </a:lnTo>
                  <a:lnTo>
                    <a:pt x="53" y="250"/>
                  </a:lnTo>
                  <a:lnTo>
                    <a:pt x="58" y="256"/>
                  </a:lnTo>
                  <a:lnTo>
                    <a:pt x="64" y="256"/>
                  </a:lnTo>
                  <a:lnTo>
                    <a:pt x="69" y="261"/>
                  </a:lnTo>
                  <a:lnTo>
                    <a:pt x="74" y="261"/>
                  </a:lnTo>
                  <a:lnTo>
                    <a:pt x="80" y="261"/>
                  </a:lnTo>
                  <a:lnTo>
                    <a:pt x="85" y="261"/>
                  </a:lnTo>
                  <a:lnTo>
                    <a:pt x="90" y="256"/>
                  </a:lnTo>
                  <a:lnTo>
                    <a:pt x="96" y="261"/>
                  </a:lnTo>
                  <a:lnTo>
                    <a:pt x="101" y="266"/>
                  </a:lnTo>
                  <a:lnTo>
                    <a:pt x="101" y="271"/>
                  </a:lnTo>
                  <a:lnTo>
                    <a:pt x="112" y="277"/>
                  </a:lnTo>
                  <a:lnTo>
                    <a:pt x="106" y="282"/>
                  </a:lnTo>
                  <a:lnTo>
                    <a:pt x="112" y="287"/>
                  </a:lnTo>
                  <a:lnTo>
                    <a:pt x="117" y="287"/>
                  </a:lnTo>
                  <a:lnTo>
                    <a:pt x="122" y="298"/>
                  </a:lnTo>
                  <a:lnTo>
                    <a:pt x="128" y="298"/>
                  </a:lnTo>
                  <a:lnTo>
                    <a:pt x="138" y="298"/>
                  </a:lnTo>
                  <a:lnTo>
                    <a:pt x="143" y="293"/>
                  </a:lnTo>
                  <a:lnTo>
                    <a:pt x="149" y="287"/>
                  </a:lnTo>
                  <a:lnTo>
                    <a:pt x="154" y="287"/>
                  </a:lnTo>
                  <a:lnTo>
                    <a:pt x="159" y="293"/>
                  </a:lnTo>
                  <a:lnTo>
                    <a:pt x="165" y="298"/>
                  </a:lnTo>
                  <a:lnTo>
                    <a:pt x="175" y="298"/>
                  </a:lnTo>
                  <a:lnTo>
                    <a:pt x="181" y="303"/>
                  </a:lnTo>
                  <a:lnTo>
                    <a:pt x="186" y="303"/>
                  </a:lnTo>
                  <a:lnTo>
                    <a:pt x="191" y="303"/>
                  </a:lnTo>
                  <a:lnTo>
                    <a:pt x="191" y="298"/>
                  </a:lnTo>
                  <a:lnTo>
                    <a:pt x="186" y="293"/>
                  </a:lnTo>
                  <a:lnTo>
                    <a:pt x="181" y="287"/>
                  </a:lnTo>
                  <a:lnTo>
                    <a:pt x="175" y="287"/>
                  </a:lnTo>
                  <a:lnTo>
                    <a:pt x="170" y="287"/>
                  </a:lnTo>
                  <a:lnTo>
                    <a:pt x="175" y="282"/>
                  </a:lnTo>
                  <a:lnTo>
                    <a:pt x="170" y="277"/>
                  </a:lnTo>
                  <a:lnTo>
                    <a:pt x="165" y="277"/>
                  </a:lnTo>
                  <a:lnTo>
                    <a:pt x="165" y="282"/>
                  </a:lnTo>
                  <a:lnTo>
                    <a:pt x="159" y="282"/>
                  </a:lnTo>
                  <a:lnTo>
                    <a:pt x="159" y="277"/>
                  </a:lnTo>
                  <a:lnTo>
                    <a:pt x="154" y="277"/>
                  </a:lnTo>
                  <a:lnTo>
                    <a:pt x="149" y="277"/>
                  </a:lnTo>
                  <a:lnTo>
                    <a:pt x="154" y="277"/>
                  </a:lnTo>
                  <a:lnTo>
                    <a:pt x="149" y="256"/>
                  </a:lnTo>
                  <a:lnTo>
                    <a:pt x="143" y="240"/>
                  </a:lnTo>
                  <a:lnTo>
                    <a:pt x="143" y="234"/>
                  </a:lnTo>
                  <a:lnTo>
                    <a:pt x="138" y="229"/>
                  </a:lnTo>
                  <a:lnTo>
                    <a:pt x="138" y="224"/>
                  </a:lnTo>
                  <a:lnTo>
                    <a:pt x="133" y="218"/>
                  </a:lnTo>
                  <a:lnTo>
                    <a:pt x="128" y="218"/>
                  </a:lnTo>
                  <a:lnTo>
                    <a:pt x="122" y="213"/>
                  </a:lnTo>
                  <a:lnTo>
                    <a:pt x="122" y="208"/>
                  </a:lnTo>
                  <a:lnTo>
                    <a:pt x="128" y="213"/>
                  </a:lnTo>
                  <a:lnTo>
                    <a:pt x="133" y="213"/>
                  </a:lnTo>
                  <a:lnTo>
                    <a:pt x="133" y="208"/>
                  </a:lnTo>
                  <a:lnTo>
                    <a:pt x="128" y="208"/>
                  </a:lnTo>
                  <a:lnTo>
                    <a:pt x="128" y="202"/>
                  </a:lnTo>
                  <a:lnTo>
                    <a:pt x="122" y="208"/>
                  </a:lnTo>
                  <a:lnTo>
                    <a:pt x="122" y="202"/>
                  </a:lnTo>
                  <a:lnTo>
                    <a:pt x="133" y="197"/>
                  </a:lnTo>
                  <a:lnTo>
                    <a:pt x="138" y="197"/>
                  </a:lnTo>
                  <a:lnTo>
                    <a:pt x="143" y="192"/>
                  </a:lnTo>
                  <a:lnTo>
                    <a:pt x="149" y="192"/>
                  </a:lnTo>
                  <a:lnTo>
                    <a:pt x="154" y="192"/>
                  </a:lnTo>
                  <a:lnTo>
                    <a:pt x="159" y="192"/>
                  </a:lnTo>
                  <a:lnTo>
                    <a:pt x="159" y="197"/>
                  </a:lnTo>
                  <a:lnTo>
                    <a:pt x="154" y="197"/>
                  </a:lnTo>
                  <a:lnTo>
                    <a:pt x="149" y="202"/>
                  </a:lnTo>
                  <a:lnTo>
                    <a:pt x="154" y="202"/>
                  </a:lnTo>
                  <a:lnTo>
                    <a:pt x="159" y="202"/>
                  </a:lnTo>
                  <a:lnTo>
                    <a:pt x="165" y="197"/>
                  </a:lnTo>
                  <a:lnTo>
                    <a:pt x="165" y="192"/>
                  </a:lnTo>
                  <a:lnTo>
                    <a:pt x="165" y="186"/>
                  </a:lnTo>
                  <a:lnTo>
                    <a:pt x="165" y="181"/>
                  </a:lnTo>
                  <a:lnTo>
                    <a:pt x="165" y="170"/>
                  </a:lnTo>
                  <a:lnTo>
                    <a:pt x="165" y="165"/>
                  </a:lnTo>
                  <a:lnTo>
                    <a:pt x="170" y="160"/>
                  </a:lnTo>
                  <a:lnTo>
                    <a:pt x="175" y="149"/>
                  </a:lnTo>
                  <a:lnTo>
                    <a:pt x="186" y="149"/>
                  </a:lnTo>
                  <a:lnTo>
                    <a:pt x="186" y="144"/>
                  </a:lnTo>
                  <a:lnTo>
                    <a:pt x="191" y="139"/>
                  </a:lnTo>
                  <a:lnTo>
                    <a:pt x="202" y="139"/>
                  </a:lnTo>
                  <a:lnTo>
                    <a:pt x="207" y="139"/>
                  </a:lnTo>
                  <a:lnTo>
                    <a:pt x="213" y="139"/>
                  </a:lnTo>
                  <a:lnTo>
                    <a:pt x="218" y="144"/>
                  </a:lnTo>
                  <a:lnTo>
                    <a:pt x="223" y="139"/>
                  </a:lnTo>
                  <a:lnTo>
                    <a:pt x="234" y="139"/>
                  </a:lnTo>
                  <a:lnTo>
                    <a:pt x="239" y="133"/>
                  </a:lnTo>
                  <a:lnTo>
                    <a:pt x="244" y="128"/>
                  </a:lnTo>
                  <a:lnTo>
                    <a:pt x="255" y="133"/>
                  </a:lnTo>
                  <a:lnTo>
                    <a:pt x="260" y="133"/>
                  </a:lnTo>
                  <a:lnTo>
                    <a:pt x="271" y="139"/>
                  </a:lnTo>
                  <a:lnTo>
                    <a:pt x="282" y="139"/>
                  </a:lnTo>
                  <a:lnTo>
                    <a:pt x="292" y="144"/>
                  </a:lnTo>
                  <a:lnTo>
                    <a:pt x="298" y="144"/>
                  </a:lnTo>
                  <a:lnTo>
                    <a:pt x="308" y="144"/>
                  </a:lnTo>
                  <a:lnTo>
                    <a:pt x="319" y="149"/>
                  </a:lnTo>
                  <a:lnTo>
                    <a:pt x="329" y="149"/>
                  </a:lnTo>
                  <a:lnTo>
                    <a:pt x="324" y="149"/>
                  </a:lnTo>
                  <a:lnTo>
                    <a:pt x="319" y="149"/>
                  </a:lnTo>
                  <a:lnTo>
                    <a:pt x="308" y="149"/>
                  </a:lnTo>
                  <a:lnTo>
                    <a:pt x="303" y="149"/>
                  </a:lnTo>
                  <a:lnTo>
                    <a:pt x="298" y="149"/>
                  </a:lnTo>
                  <a:lnTo>
                    <a:pt x="303" y="149"/>
                  </a:lnTo>
                  <a:lnTo>
                    <a:pt x="308" y="149"/>
                  </a:lnTo>
                  <a:lnTo>
                    <a:pt x="319" y="149"/>
                  </a:lnTo>
                  <a:lnTo>
                    <a:pt x="329" y="155"/>
                  </a:lnTo>
                  <a:lnTo>
                    <a:pt x="335" y="149"/>
                  </a:lnTo>
                  <a:lnTo>
                    <a:pt x="340" y="155"/>
                  </a:lnTo>
                  <a:lnTo>
                    <a:pt x="351" y="160"/>
                  </a:lnTo>
                  <a:lnTo>
                    <a:pt x="361" y="165"/>
                  </a:lnTo>
                  <a:lnTo>
                    <a:pt x="372" y="170"/>
                  </a:lnTo>
                  <a:lnTo>
                    <a:pt x="383" y="176"/>
                  </a:lnTo>
                  <a:lnTo>
                    <a:pt x="393" y="181"/>
                  </a:lnTo>
                  <a:lnTo>
                    <a:pt x="398" y="186"/>
                  </a:lnTo>
                  <a:lnTo>
                    <a:pt x="404" y="186"/>
                  </a:lnTo>
                  <a:lnTo>
                    <a:pt x="414" y="186"/>
                  </a:lnTo>
                  <a:lnTo>
                    <a:pt x="420" y="192"/>
                  </a:lnTo>
                  <a:lnTo>
                    <a:pt x="430" y="192"/>
                  </a:lnTo>
                  <a:lnTo>
                    <a:pt x="436" y="192"/>
                  </a:lnTo>
                  <a:lnTo>
                    <a:pt x="441" y="192"/>
                  </a:lnTo>
                  <a:lnTo>
                    <a:pt x="441" y="186"/>
                  </a:lnTo>
                  <a:lnTo>
                    <a:pt x="446" y="192"/>
                  </a:lnTo>
                  <a:lnTo>
                    <a:pt x="452" y="192"/>
                  </a:lnTo>
                  <a:lnTo>
                    <a:pt x="457" y="197"/>
                  </a:lnTo>
                  <a:lnTo>
                    <a:pt x="462" y="197"/>
                  </a:lnTo>
                  <a:lnTo>
                    <a:pt x="468" y="197"/>
                  </a:lnTo>
                  <a:lnTo>
                    <a:pt x="473" y="197"/>
                  </a:lnTo>
                  <a:lnTo>
                    <a:pt x="478" y="202"/>
                  </a:lnTo>
                  <a:lnTo>
                    <a:pt x="478" y="197"/>
                  </a:lnTo>
                  <a:lnTo>
                    <a:pt x="484" y="197"/>
                  </a:lnTo>
                  <a:lnTo>
                    <a:pt x="489" y="202"/>
                  </a:lnTo>
                  <a:lnTo>
                    <a:pt x="494" y="202"/>
                  </a:lnTo>
                  <a:lnTo>
                    <a:pt x="505" y="208"/>
                  </a:lnTo>
                  <a:lnTo>
                    <a:pt x="510" y="208"/>
                  </a:lnTo>
                  <a:lnTo>
                    <a:pt x="521" y="213"/>
                  </a:lnTo>
                  <a:lnTo>
                    <a:pt x="526" y="218"/>
                  </a:lnTo>
                  <a:lnTo>
                    <a:pt x="526" y="224"/>
                  </a:lnTo>
                  <a:lnTo>
                    <a:pt x="526" y="234"/>
                  </a:lnTo>
                  <a:lnTo>
                    <a:pt x="521" y="240"/>
                  </a:lnTo>
                  <a:lnTo>
                    <a:pt x="515" y="250"/>
                  </a:lnTo>
                  <a:lnTo>
                    <a:pt x="505" y="256"/>
                  </a:lnTo>
                  <a:lnTo>
                    <a:pt x="494" y="261"/>
                  </a:lnTo>
                  <a:lnTo>
                    <a:pt x="484" y="261"/>
                  </a:lnTo>
                  <a:lnTo>
                    <a:pt x="478" y="261"/>
                  </a:lnTo>
                  <a:lnTo>
                    <a:pt x="468" y="271"/>
                  </a:lnTo>
                  <a:lnTo>
                    <a:pt x="446" y="309"/>
                  </a:lnTo>
                  <a:lnTo>
                    <a:pt x="420" y="346"/>
                  </a:lnTo>
                  <a:lnTo>
                    <a:pt x="404" y="362"/>
                  </a:lnTo>
                  <a:lnTo>
                    <a:pt x="388" y="378"/>
                  </a:lnTo>
                  <a:lnTo>
                    <a:pt x="383" y="388"/>
                  </a:lnTo>
                  <a:lnTo>
                    <a:pt x="377" y="394"/>
                  </a:lnTo>
                  <a:lnTo>
                    <a:pt x="377" y="399"/>
                  </a:lnTo>
                  <a:lnTo>
                    <a:pt x="383" y="404"/>
                  </a:lnTo>
                  <a:lnTo>
                    <a:pt x="388" y="404"/>
                  </a:lnTo>
                  <a:lnTo>
                    <a:pt x="404" y="388"/>
                  </a:lnTo>
                  <a:lnTo>
                    <a:pt x="414" y="378"/>
                  </a:lnTo>
                  <a:lnTo>
                    <a:pt x="420" y="372"/>
                  </a:lnTo>
                  <a:lnTo>
                    <a:pt x="425" y="367"/>
                  </a:lnTo>
                  <a:lnTo>
                    <a:pt x="430" y="367"/>
                  </a:lnTo>
                  <a:lnTo>
                    <a:pt x="441" y="356"/>
                  </a:lnTo>
                  <a:lnTo>
                    <a:pt x="446" y="346"/>
                  </a:lnTo>
                  <a:lnTo>
                    <a:pt x="452" y="335"/>
                  </a:lnTo>
                  <a:lnTo>
                    <a:pt x="457" y="330"/>
                  </a:lnTo>
                  <a:lnTo>
                    <a:pt x="462" y="325"/>
                  </a:lnTo>
                  <a:lnTo>
                    <a:pt x="473" y="314"/>
                  </a:lnTo>
                  <a:lnTo>
                    <a:pt x="473" y="303"/>
                  </a:lnTo>
                  <a:lnTo>
                    <a:pt x="473" y="298"/>
                  </a:lnTo>
                  <a:lnTo>
                    <a:pt x="484" y="287"/>
                  </a:lnTo>
                  <a:lnTo>
                    <a:pt x="494" y="277"/>
                  </a:lnTo>
                  <a:lnTo>
                    <a:pt x="510" y="271"/>
                  </a:lnTo>
                  <a:lnTo>
                    <a:pt x="515" y="271"/>
                  </a:lnTo>
                  <a:lnTo>
                    <a:pt x="521" y="271"/>
                  </a:lnTo>
                  <a:lnTo>
                    <a:pt x="531" y="277"/>
                  </a:lnTo>
                  <a:lnTo>
                    <a:pt x="542" y="271"/>
                  </a:lnTo>
                  <a:lnTo>
                    <a:pt x="547" y="271"/>
                  </a:lnTo>
                  <a:lnTo>
                    <a:pt x="553" y="266"/>
                  </a:lnTo>
                  <a:lnTo>
                    <a:pt x="553" y="261"/>
                  </a:lnTo>
                  <a:lnTo>
                    <a:pt x="558" y="256"/>
                  </a:lnTo>
                  <a:lnTo>
                    <a:pt x="569" y="250"/>
                  </a:lnTo>
                  <a:lnTo>
                    <a:pt x="574" y="250"/>
                  </a:lnTo>
                  <a:lnTo>
                    <a:pt x="579" y="256"/>
                  </a:lnTo>
                  <a:lnTo>
                    <a:pt x="584" y="256"/>
                  </a:lnTo>
                  <a:lnTo>
                    <a:pt x="590" y="256"/>
                  </a:lnTo>
                  <a:lnTo>
                    <a:pt x="595" y="256"/>
                  </a:lnTo>
                  <a:lnTo>
                    <a:pt x="606" y="256"/>
                  </a:lnTo>
                  <a:lnTo>
                    <a:pt x="616" y="256"/>
                  </a:lnTo>
                  <a:lnTo>
                    <a:pt x="622" y="256"/>
                  </a:lnTo>
                  <a:lnTo>
                    <a:pt x="622" y="250"/>
                  </a:lnTo>
                  <a:lnTo>
                    <a:pt x="616" y="240"/>
                  </a:lnTo>
                  <a:lnTo>
                    <a:pt x="611" y="234"/>
                  </a:lnTo>
                  <a:lnTo>
                    <a:pt x="606" y="229"/>
                  </a:lnTo>
                  <a:lnTo>
                    <a:pt x="606" y="224"/>
                  </a:lnTo>
                  <a:lnTo>
                    <a:pt x="611" y="213"/>
                  </a:lnTo>
                  <a:lnTo>
                    <a:pt x="611" y="202"/>
                  </a:lnTo>
                  <a:lnTo>
                    <a:pt x="606" y="192"/>
                  </a:lnTo>
                  <a:lnTo>
                    <a:pt x="600" y="170"/>
                  </a:lnTo>
                  <a:lnTo>
                    <a:pt x="595" y="160"/>
                  </a:lnTo>
                  <a:lnTo>
                    <a:pt x="590" y="155"/>
                  </a:lnTo>
                  <a:lnTo>
                    <a:pt x="579" y="149"/>
                  </a:lnTo>
                  <a:lnTo>
                    <a:pt x="579" y="144"/>
                  </a:lnTo>
                  <a:lnTo>
                    <a:pt x="584" y="133"/>
                  </a:lnTo>
                  <a:lnTo>
                    <a:pt x="579" y="128"/>
                  </a:lnTo>
                  <a:lnTo>
                    <a:pt x="574" y="123"/>
                  </a:lnTo>
                  <a:lnTo>
                    <a:pt x="563" y="123"/>
                  </a:lnTo>
                  <a:lnTo>
                    <a:pt x="547" y="128"/>
                  </a:lnTo>
                  <a:lnTo>
                    <a:pt x="537" y="128"/>
                  </a:lnTo>
                  <a:lnTo>
                    <a:pt x="537" y="123"/>
                  </a:lnTo>
                  <a:lnTo>
                    <a:pt x="537" y="117"/>
                  </a:lnTo>
                  <a:lnTo>
                    <a:pt x="526" y="112"/>
                  </a:lnTo>
                  <a:lnTo>
                    <a:pt x="521" y="112"/>
                  </a:lnTo>
                  <a:lnTo>
                    <a:pt x="515" y="117"/>
                  </a:lnTo>
                  <a:lnTo>
                    <a:pt x="505" y="117"/>
                  </a:lnTo>
                  <a:lnTo>
                    <a:pt x="499" y="117"/>
                  </a:lnTo>
                  <a:lnTo>
                    <a:pt x="499" y="123"/>
                  </a:lnTo>
                  <a:lnTo>
                    <a:pt x="505" y="128"/>
                  </a:lnTo>
                  <a:lnTo>
                    <a:pt x="515" y="133"/>
                  </a:lnTo>
                  <a:lnTo>
                    <a:pt x="521" y="144"/>
                  </a:lnTo>
                  <a:lnTo>
                    <a:pt x="515" y="149"/>
                  </a:lnTo>
                  <a:lnTo>
                    <a:pt x="510" y="149"/>
                  </a:lnTo>
                  <a:lnTo>
                    <a:pt x="510" y="155"/>
                  </a:lnTo>
                  <a:lnTo>
                    <a:pt x="515" y="165"/>
                  </a:lnTo>
                  <a:lnTo>
                    <a:pt x="521" y="170"/>
                  </a:lnTo>
                  <a:lnTo>
                    <a:pt x="515" y="176"/>
                  </a:lnTo>
                  <a:lnTo>
                    <a:pt x="510" y="176"/>
                  </a:lnTo>
                  <a:lnTo>
                    <a:pt x="505" y="181"/>
                  </a:lnTo>
                  <a:lnTo>
                    <a:pt x="505" y="186"/>
                  </a:lnTo>
                  <a:lnTo>
                    <a:pt x="494" y="186"/>
                  </a:lnTo>
                  <a:lnTo>
                    <a:pt x="484" y="186"/>
                  </a:lnTo>
                  <a:lnTo>
                    <a:pt x="473" y="186"/>
                  </a:lnTo>
                  <a:lnTo>
                    <a:pt x="462" y="186"/>
                  </a:lnTo>
                  <a:lnTo>
                    <a:pt x="462" y="181"/>
                  </a:lnTo>
                  <a:lnTo>
                    <a:pt x="457" y="181"/>
                  </a:lnTo>
                  <a:lnTo>
                    <a:pt x="452" y="181"/>
                  </a:lnTo>
                  <a:lnTo>
                    <a:pt x="457" y="181"/>
                  </a:lnTo>
                  <a:lnTo>
                    <a:pt x="462" y="181"/>
                  </a:lnTo>
                  <a:lnTo>
                    <a:pt x="457" y="170"/>
                  </a:lnTo>
                  <a:lnTo>
                    <a:pt x="462" y="170"/>
                  </a:lnTo>
                  <a:lnTo>
                    <a:pt x="462" y="165"/>
                  </a:lnTo>
                  <a:lnTo>
                    <a:pt x="457" y="165"/>
                  </a:lnTo>
                  <a:lnTo>
                    <a:pt x="452" y="165"/>
                  </a:lnTo>
                  <a:lnTo>
                    <a:pt x="446" y="160"/>
                  </a:lnTo>
                  <a:lnTo>
                    <a:pt x="441" y="160"/>
                  </a:lnTo>
                  <a:lnTo>
                    <a:pt x="436" y="160"/>
                  </a:lnTo>
                  <a:lnTo>
                    <a:pt x="430" y="160"/>
                  </a:lnTo>
                  <a:lnTo>
                    <a:pt x="425" y="155"/>
                  </a:lnTo>
                  <a:lnTo>
                    <a:pt x="425" y="149"/>
                  </a:lnTo>
                  <a:lnTo>
                    <a:pt x="425" y="139"/>
                  </a:lnTo>
                  <a:lnTo>
                    <a:pt x="425" y="133"/>
                  </a:lnTo>
                  <a:lnTo>
                    <a:pt x="430" y="128"/>
                  </a:lnTo>
                  <a:lnTo>
                    <a:pt x="430" y="123"/>
                  </a:lnTo>
                  <a:lnTo>
                    <a:pt x="436" y="123"/>
                  </a:lnTo>
                  <a:lnTo>
                    <a:pt x="441" y="123"/>
                  </a:lnTo>
                  <a:lnTo>
                    <a:pt x="446" y="128"/>
                  </a:lnTo>
                  <a:lnTo>
                    <a:pt x="452" y="128"/>
                  </a:lnTo>
                  <a:lnTo>
                    <a:pt x="457" y="123"/>
                  </a:lnTo>
                  <a:lnTo>
                    <a:pt x="452" y="123"/>
                  </a:lnTo>
                  <a:lnTo>
                    <a:pt x="452" y="117"/>
                  </a:lnTo>
                  <a:lnTo>
                    <a:pt x="457" y="117"/>
                  </a:lnTo>
                  <a:lnTo>
                    <a:pt x="452" y="112"/>
                  </a:lnTo>
                  <a:lnTo>
                    <a:pt x="446" y="112"/>
                  </a:lnTo>
                  <a:lnTo>
                    <a:pt x="441" y="107"/>
                  </a:lnTo>
                  <a:lnTo>
                    <a:pt x="436" y="101"/>
                  </a:lnTo>
                  <a:lnTo>
                    <a:pt x="446" y="101"/>
                  </a:lnTo>
                  <a:lnTo>
                    <a:pt x="452" y="101"/>
                  </a:lnTo>
                  <a:lnTo>
                    <a:pt x="457" y="85"/>
                  </a:lnTo>
                  <a:lnTo>
                    <a:pt x="473" y="96"/>
                  </a:lnTo>
                  <a:lnTo>
                    <a:pt x="505" y="91"/>
                  </a:lnTo>
                  <a:lnTo>
                    <a:pt x="521" y="80"/>
                  </a:lnTo>
                  <a:lnTo>
                    <a:pt x="542" y="70"/>
                  </a:lnTo>
                  <a:lnTo>
                    <a:pt x="542" y="64"/>
                  </a:lnTo>
                  <a:lnTo>
                    <a:pt x="531" y="64"/>
                  </a:lnTo>
                  <a:lnTo>
                    <a:pt x="531" y="59"/>
                  </a:lnTo>
                  <a:lnTo>
                    <a:pt x="547" y="54"/>
                  </a:lnTo>
                  <a:lnTo>
                    <a:pt x="563" y="43"/>
                  </a:lnTo>
                  <a:lnTo>
                    <a:pt x="574" y="32"/>
                  </a:lnTo>
                  <a:lnTo>
                    <a:pt x="579" y="22"/>
                  </a:lnTo>
                  <a:lnTo>
                    <a:pt x="590" y="27"/>
                  </a:lnTo>
                  <a:lnTo>
                    <a:pt x="595" y="22"/>
                  </a:lnTo>
                  <a:lnTo>
                    <a:pt x="611" y="27"/>
                  </a:lnTo>
                  <a:lnTo>
                    <a:pt x="638" y="27"/>
                  </a:lnTo>
                  <a:lnTo>
                    <a:pt x="648" y="22"/>
                  </a:lnTo>
                  <a:lnTo>
                    <a:pt x="664" y="27"/>
                  </a:lnTo>
                  <a:lnTo>
                    <a:pt x="696" y="16"/>
                  </a:lnTo>
                  <a:lnTo>
                    <a:pt x="723" y="16"/>
                  </a:lnTo>
                  <a:lnTo>
                    <a:pt x="739" y="22"/>
                  </a:lnTo>
                  <a:lnTo>
                    <a:pt x="754" y="27"/>
                  </a:lnTo>
                  <a:lnTo>
                    <a:pt x="792" y="0"/>
                  </a:lnTo>
                  <a:lnTo>
                    <a:pt x="802" y="22"/>
                  </a:lnTo>
                  <a:lnTo>
                    <a:pt x="813" y="27"/>
                  </a:lnTo>
                  <a:lnTo>
                    <a:pt x="829" y="32"/>
                  </a:lnTo>
                  <a:lnTo>
                    <a:pt x="834" y="32"/>
                  </a:lnTo>
                  <a:lnTo>
                    <a:pt x="834" y="38"/>
                  </a:lnTo>
                  <a:lnTo>
                    <a:pt x="834" y="43"/>
                  </a:lnTo>
                  <a:lnTo>
                    <a:pt x="834" y="48"/>
                  </a:lnTo>
                  <a:lnTo>
                    <a:pt x="834" y="54"/>
                  </a:lnTo>
                  <a:lnTo>
                    <a:pt x="829" y="54"/>
                  </a:lnTo>
                  <a:lnTo>
                    <a:pt x="829" y="59"/>
                  </a:lnTo>
                  <a:lnTo>
                    <a:pt x="834" y="64"/>
                  </a:lnTo>
                  <a:lnTo>
                    <a:pt x="839" y="64"/>
                  </a:lnTo>
                  <a:lnTo>
                    <a:pt x="845" y="64"/>
                  </a:lnTo>
                  <a:lnTo>
                    <a:pt x="850" y="64"/>
                  </a:lnTo>
                  <a:lnTo>
                    <a:pt x="850" y="70"/>
                  </a:lnTo>
                  <a:lnTo>
                    <a:pt x="855" y="70"/>
                  </a:lnTo>
                  <a:lnTo>
                    <a:pt x="855" y="75"/>
                  </a:lnTo>
                  <a:lnTo>
                    <a:pt x="861" y="80"/>
                  </a:lnTo>
                  <a:lnTo>
                    <a:pt x="866" y="85"/>
                  </a:lnTo>
                  <a:lnTo>
                    <a:pt x="871" y="85"/>
                  </a:lnTo>
                  <a:lnTo>
                    <a:pt x="877" y="91"/>
                  </a:lnTo>
                  <a:lnTo>
                    <a:pt x="882" y="91"/>
                  </a:lnTo>
                  <a:lnTo>
                    <a:pt x="898" y="91"/>
                  </a:lnTo>
                  <a:lnTo>
                    <a:pt x="898" y="96"/>
                  </a:lnTo>
                  <a:lnTo>
                    <a:pt x="909" y="96"/>
                  </a:lnTo>
                  <a:lnTo>
                    <a:pt x="914" y="96"/>
                  </a:lnTo>
                  <a:lnTo>
                    <a:pt x="925" y="107"/>
                  </a:lnTo>
                  <a:lnTo>
                    <a:pt x="925" y="133"/>
                  </a:lnTo>
                  <a:lnTo>
                    <a:pt x="930" y="149"/>
                  </a:lnTo>
                  <a:lnTo>
                    <a:pt x="930" y="293"/>
                  </a:lnTo>
                  <a:close/>
                </a:path>
              </a:pathLst>
            </a:custGeom>
            <a:solidFill>
              <a:srgbClr val="FFFFFF"/>
            </a:solidFill>
            <a:ln w="6350" cap="rnd" cmpd="sng" algn="ctr">
              <a:solidFill>
                <a:schemeClr val="bg1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/>
            <a:lstStyle/>
            <a:p>
              <a:pPr algn="ctr"/>
              <a:endParaRPr lang="ru-RU" sz="854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Freeform 17"/>
            <p:cNvSpPr>
              <a:spLocks/>
            </p:cNvSpPr>
            <p:nvPr/>
          </p:nvSpPr>
          <p:spPr bwMode="gray">
            <a:xfrm>
              <a:off x="4402024" y="3343475"/>
              <a:ext cx="920207" cy="982755"/>
            </a:xfrm>
            <a:custGeom>
              <a:avLst/>
              <a:gdLst/>
              <a:ahLst/>
              <a:cxnLst>
                <a:cxn ang="0">
                  <a:pos x="287" y="877"/>
                </a:cxn>
                <a:cxn ang="0">
                  <a:pos x="276" y="808"/>
                </a:cxn>
                <a:cxn ang="0">
                  <a:pos x="245" y="744"/>
                </a:cxn>
                <a:cxn ang="0">
                  <a:pos x="213" y="654"/>
                </a:cxn>
                <a:cxn ang="0">
                  <a:pos x="122" y="606"/>
                </a:cxn>
                <a:cxn ang="0">
                  <a:pos x="37" y="499"/>
                </a:cxn>
                <a:cxn ang="0">
                  <a:pos x="32" y="324"/>
                </a:cxn>
                <a:cxn ang="0">
                  <a:pos x="276" y="149"/>
                </a:cxn>
                <a:cxn ang="0">
                  <a:pos x="340" y="149"/>
                </a:cxn>
                <a:cxn ang="0">
                  <a:pos x="356" y="165"/>
                </a:cxn>
                <a:cxn ang="0">
                  <a:pos x="388" y="143"/>
                </a:cxn>
                <a:cxn ang="0">
                  <a:pos x="399" y="159"/>
                </a:cxn>
                <a:cxn ang="0">
                  <a:pos x="404" y="149"/>
                </a:cxn>
                <a:cxn ang="0">
                  <a:pos x="415" y="154"/>
                </a:cxn>
                <a:cxn ang="0">
                  <a:pos x="446" y="165"/>
                </a:cxn>
                <a:cxn ang="0">
                  <a:pos x="489" y="138"/>
                </a:cxn>
                <a:cxn ang="0">
                  <a:pos x="526" y="16"/>
                </a:cxn>
                <a:cxn ang="0">
                  <a:pos x="643" y="32"/>
                </a:cxn>
                <a:cxn ang="0">
                  <a:pos x="818" y="32"/>
                </a:cxn>
                <a:cxn ang="0">
                  <a:pos x="1004" y="85"/>
                </a:cxn>
                <a:cxn ang="0">
                  <a:pos x="1026" y="90"/>
                </a:cxn>
                <a:cxn ang="0">
                  <a:pos x="1063" y="122"/>
                </a:cxn>
                <a:cxn ang="0">
                  <a:pos x="1158" y="244"/>
                </a:cxn>
                <a:cxn ang="0">
                  <a:pos x="1233" y="271"/>
                </a:cxn>
                <a:cxn ang="0">
                  <a:pos x="1190" y="308"/>
                </a:cxn>
                <a:cxn ang="0">
                  <a:pos x="1132" y="324"/>
                </a:cxn>
                <a:cxn ang="0">
                  <a:pos x="1095" y="303"/>
                </a:cxn>
                <a:cxn ang="0">
                  <a:pos x="1057" y="329"/>
                </a:cxn>
                <a:cxn ang="0">
                  <a:pos x="1026" y="351"/>
                </a:cxn>
                <a:cxn ang="0">
                  <a:pos x="978" y="361"/>
                </a:cxn>
                <a:cxn ang="0">
                  <a:pos x="935" y="388"/>
                </a:cxn>
                <a:cxn ang="0">
                  <a:pos x="893" y="404"/>
                </a:cxn>
                <a:cxn ang="0">
                  <a:pos x="877" y="436"/>
                </a:cxn>
                <a:cxn ang="0">
                  <a:pos x="909" y="441"/>
                </a:cxn>
                <a:cxn ang="0">
                  <a:pos x="951" y="452"/>
                </a:cxn>
                <a:cxn ang="0">
                  <a:pos x="951" y="499"/>
                </a:cxn>
                <a:cxn ang="0">
                  <a:pos x="962" y="547"/>
                </a:cxn>
                <a:cxn ang="0">
                  <a:pos x="983" y="600"/>
                </a:cxn>
                <a:cxn ang="0">
                  <a:pos x="1015" y="664"/>
                </a:cxn>
                <a:cxn ang="0">
                  <a:pos x="1036" y="717"/>
                </a:cxn>
                <a:cxn ang="0">
                  <a:pos x="1052" y="760"/>
                </a:cxn>
                <a:cxn ang="0">
                  <a:pos x="1020" y="776"/>
                </a:cxn>
                <a:cxn ang="0">
                  <a:pos x="1031" y="808"/>
                </a:cxn>
                <a:cxn ang="0">
                  <a:pos x="1004" y="834"/>
                </a:cxn>
                <a:cxn ang="0">
                  <a:pos x="983" y="882"/>
                </a:cxn>
                <a:cxn ang="0">
                  <a:pos x="999" y="919"/>
                </a:cxn>
                <a:cxn ang="0">
                  <a:pos x="994" y="962"/>
                </a:cxn>
                <a:cxn ang="0">
                  <a:pos x="962" y="930"/>
                </a:cxn>
                <a:cxn ang="0">
                  <a:pos x="930" y="925"/>
                </a:cxn>
                <a:cxn ang="0">
                  <a:pos x="877" y="914"/>
                </a:cxn>
                <a:cxn ang="0">
                  <a:pos x="840" y="893"/>
                </a:cxn>
                <a:cxn ang="0">
                  <a:pos x="808" y="877"/>
                </a:cxn>
                <a:cxn ang="0">
                  <a:pos x="760" y="877"/>
                </a:cxn>
                <a:cxn ang="0">
                  <a:pos x="723" y="871"/>
                </a:cxn>
                <a:cxn ang="0">
                  <a:pos x="686" y="877"/>
                </a:cxn>
                <a:cxn ang="0">
                  <a:pos x="632" y="882"/>
                </a:cxn>
                <a:cxn ang="0">
                  <a:pos x="574" y="877"/>
                </a:cxn>
                <a:cxn ang="0">
                  <a:pos x="531" y="877"/>
                </a:cxn>
                <a:cxn ang="0">
                  <a:pos x="489" y="887"/>
                </a:cxn>
                <a:cxn ang="0">
                  <a:pos x="441" y="903"/>
                </a:cxn>
                <a:cxn ang="0">
                  <a:pos x="383" y="909"/>
                </a:cxn>
              </a:cxnLst>
              <a:rect l="0" t="0" r="r" b="b"/>
              <a:pathLst>
                <a:path w="1233" h="962">
                  <a:moveTo>
                    <a:pt x="340" y="909"/>
                  </a:moveTo>
                  <a:lnTo>
                    <a:pt x="335" y="903"/>
                  </a:lnTo>
                  <a:lnTo>
                    <a:pt x="330" y="903"/>
                  </a:lnTo>
                  <a:lnTo>
                    <a:pt x="319" y="903"/>
                  </a:lnTo>
                  <a:lnTo>
                    <a:pt x="314" y="903"/>
                  </a:lnTo>
                  <a:lnTo>
                    <a:pt x="303" y="903"/>
                  </a:lnTo>
                  <a:lnTo>
                    <a:pt x="314" y="893"/>
                  </a:lnTo>
                  <a:lnTo>
                    <a:pt x="314" y="887"/>
                  </a:lnTo>
                  <a:lnTo>
                    <a:pt x="303" y="882"/>
                  </a:lnTo>
                  <a:lnTo>
                    <a:pt x="298" y="882"/>
                  </a:lnTo>
                  <a:lnTo>
                    <a:pt x="287" y="877"/>
                  </a:lnTo>
                  <a:lnTo>
                    <a:pt x="282" y="877"/>
                  </a:lnTo>
                  <a:lnTo>
                    <a:pt x="271" y="877"/>
                  </a:lnTo>
                  <a:lnTo>
                    <a:pt x="271" y="866"/>
                  </a:lnTo>
                  <a:lnTo>
                    <a:pt x="266" y="861"/>
                  </a:lnTo>
                  <a:lnTo>
                    <a:pt x="260" y="855"/>
                  </a:lnTo>
                  <a:lnTo>
                    <a:pt x="260" y="850"/>
                  </a:lnTo>
                  <a:lnTo>
                    <a:pt x="260" y="845"/>
                  </a:lnTo>
                  <a:lnTo>
                    <a:pt x="255" y="845"/>
                  </a:lnTo>
                  <a:lnTo>
                    <a:pt x="255" y="829"/>
                  </a:lnTo>
                  <a:lnTo>
                    <a:pt x="260" y="824"/>
                  </a:lnTo>
                  <a:lnTo>
                    <a:pt x="276" y="808"/>
                  </a:lnTo>
                  <a:lnTo>
                    <a:pt x="271" y="797"/>
                  </a:lnTo>
                  <a:lnTo>
                    <a:pt x="266" y="797"/>
                  </a:lnTo>
                  <a:lnTo>
                    <a:pt x="250" y="797"/>
                  </a:lnTo>
                  <a:lnTo>
                    <a:pt x="239" y="797"/>
                  </a:lnTo>
                  <a:lnTo>
                    <a:pt x="229" y="797"/>
                  </a:lnTo>
                  <a:lnTo>
                    <a:pt x="218" y="792"/>
                  </a:lnTo>
                  <a:lnTo>
                    <a:pt x="213" y="786"/>
                  </a:lnTo>
                  <a:lnTo>
                    <a:pt x="213" y="776"/>
                  </a:lnTo>
                  <a:lnTo>
                    <a:pt x="234" y="755"/>
                  </a:lnTo>
                  <a:lnTo>
                    <a:pt x="239" y="744"/>
                  </a:lnTo>
                  <a:lnTo>
                    <a:pt x="245" y="744"/>
                  </a:lnTo>
                  <a:lnTo>
                    <a:pt x="250" y="739"/>
                  </a:lnTo>
                  <a:lnTo>
                    <a:pt x="245" y="728"/>
                  </a:lnTo>
                  <a:lnTo>
                    <a:pt x="239" y="723"/>
                  </a:lnTo>
                  <a:lnTo>
                    <a:pt x="239" y="712"/>
                  </a:lnTo>
                  <a:lnTo>
                    <a:pt x="245" y="707"/>
                  </a:lnTo>
                  <a:lnTo>
                    <a:pt x="250" y="696"/>
                  </a:lnTo>
                  <a:lnTo>
                    <a:pt x="245" y="680"/>
                  </a:lnTo>
                  <a:lnTo>
                    <a:pt x="239" y="669"/>
                  </a:lnTo>
                  <a:lnTo>
                    <a:pt x="229" y="664"/>
                  </a:lnTo>
                  <a:lnTo>
                    <a:pt x="218" y="654"/>
                  </a:lnTo>
                  <a:lnTo>
                    <a:pt x="213" y="654"/>
                  </a:lnTo>
                  <a:lnTo>
                    <a:pt x="207" y="648"/>
                  </a:lnTo>
                  <a:lnTo>
                    <a:pt x="202" y="643"/>
                  </a:lnTo>
                  <a:lnTo>
                    <a:pt x="191" y="643"/>
                  </a:lnTo>
                  <a:lnTo>
                    <a:pt x="186" y="643"/>
                  </a:lnTo>
                  <a:lnTo>
                    <a:pt x="181" y="638"/>
                  </a:lnTo>
                  <a:lnTo>
                    <a:pt x="170" y="638"/>
                  </a:lnTo>
                  <a:lnTo>
                    <a:pt x="154" y="638"/>
                  </a:lnTo>
                  <a:lnTo>
                    <a:pt x="144" y="627"/>
                  </a:lnTo>
                  <a:lnTo>
                    <a:pt x="133" y="622"/>
                  </a:lnTo>
                  <a:lnTo>
                    <a:pt x="128" y="616"/>
                  </a:lnTo>
                  <a:lnTo>
                    <a:pt x="122" y="606"/>
                  </a:lnTo>
                  <a:lnTo>
                    <a:pt x="122" y="595"/>
                  </a:lnTo>
                  <a:lnTo>
                    <a:pt x="122" y="584"/>
                  </a:lnTo>
                  <a:lnTo>
                    <a:pt x="117" y="574"/>
                  </a:lnTo>
                  <a:lnTo>
                    <a:pt x="101" y="558"/>
                  </a:lnTo>
                  <a:lnTo>
                    <a:pt x="90" y="553"/>
                  </a:lnTo>
                  <a:lnTo>
                    <a:pt x="74" y="547"/>
                  </a:lnTo>
                  <a:lnTo>
                    <a:pt x="64" y="542"/>
                  </a:lnTo>
                  <a:lnTo>
                    <a:pt x="59" y="531"/>
                  </a:lnTo>
                  <a:lnTo>
                    <a:pt x="53" y="515"/>
                  </a:lnTo>
                  <a:lnTo>
                    <a:pt x="53" y="499"/>
                  </a:lnTo>
                  <a:lnTo>
                    <a:pt x="37" y="499"/>
                  </a:lnTo>
                  <a:lnTo>
                    <a:pt x="21" y="499"/>
                  </a:lnTo>
                  <a:lnTo>
                    <a:pt x="0" y="505"/>
                  </a:lnTo>
                  <a:lnTo>
                    <a:pt x="0" y="484"/>
                  </a:lnTo>
                  <a:lnTo>
                    <a:pt x="0" y="468"/>
                  </a:lnTo>
                  <a:lnTo>
                    <a:pt x="37" y="468"/>
                  </a:lnTo>
                  <a:lnTo>
                    <a:pt x="32" y="457"/>
                  </a:lnTo>
                  <a:lnTo>
                    <a:pt x="21" y="404"/>
                  </a:lnTo>
                  <a:lnTo>
                    <a:pt x="16" y="372"/>
                  </a:lnTo>
                  <a:lnTo>
                    <a:pt x="27" y="356"/>
                  </a:lnTo>
                  <a:lnTo>
                    <a:pt x="27" y="340"/>
                  </a:lnTo>
                  <a:lnTo>
                    <a:pt x="32" y="324"/>
                  </a:lnTo>
                  <a:lnTo>
                    <a:pt x="43" y="303"/>
                  </a:lnTo>
                  <a:lnTo>
                    <a:pt x="59" y="282"/>
                  </a:lnTo>
                  <a:lnTo>
                    <a:pt x="90" y="239"/>
                  </a:lnTo>
                  <a:lnTo>
                    <a:pt x="117" y="207"/>
                  </a:lnTo>
                  <a:lnTo>
                    <a:pt x="149" y="202"/>
                  </a:lnTo>
                  <a:lnTo>
                    <a:pt x="165" y="191"/>
                  </a:lnTo>
                  <a:lnTo>
                    <a:pt x="197" y="170"/>
                  </a:lnTo>
                  <a:lnTo>
                    <a:pt x="223" y="159"/>
                  </a:lnTo>
                  <a:lnTo>
                    <a:pt x="234" y="159"/>
                  </a:lnTo>
                  <a:lnTo>
                    <a:pt x="260" y="154"/>
                  </a:lnTo>
                  <a:lnTo>
                    <a:pt x="276" y="149"/>
                  </a:lnTo>
                  <a:lnTo>
                    <a:pt x="292" y="149"/>
                  </a:lnTo>
                  <a:lnTo>
                    <a:pt x="303" y="149"/>
                  </a:lnTo>
                  <a:lnTo>
                    <a:pt x="319" y="154"/>
                  </a:lnTo>
                  <a:lnTo>
                    <a:pt x="330" y="138"/>
                  </a:lnTo>
                  <a:lnTo>
                    <a:pt x="335" y="149"/>
                  </a:lnTo>
                  <a:lnTo>
                    <a:pt x="335" y="143"/>
                  </a:lnTo>
                  <a:lnTo>
                    <a:pt x="330" y="138"/>
                  </a:lnTo>
                  <a:lnTo>
                    <a:pt x="335" y="138"/>
                  </a:lnTo>
                  <a:lnTo>
                    <a:pt x="335" y="143"/>
                  </a:lnTo>
                  <a:lnTo>
                    <a:pt x="340" y="143"/>
                  </a:lnTo>
                  <a:lnTo>
                    <a:pt x="340" y="149"/>
                  </a:lnTo>
                  <a:lnTo>
                    <a:pt x="335" y="149"/>
                  </a:lnTo>
                  <a:lnTo>
                    <a:pt x="340" y="154"/>
                  </a:lnTo>
                  <a:lnTo>
                    <a:pt x="340" y="159"/>
                  </a:lnTo>
                  <a:lnTo>
                    <a:pt x="345" y="159"/>
                  </a:lnTo>
                  <a:lnTo>
                    <a:pt x="340" y="159"/>
                  </a:lnTo>
                  <a:lnTo>
                    <a:pt x="340" y="154"/>
                  </a:lnTo>
                  <a:lnTo>
                    <a:pt x="345" y="154"/>
                  </a:lnTo>
                  <a:lnTo>
                    <a:pt x="351" y="154"/>
                  </a:lnTo>
                  <a:lnTo>
                    <a:pt x="351" y="159"/>
                  </a:lnTo>
                  <a:lnTo>
                    <a:pt x="356" y="159"/>
                  </a:lnTo>
                  <a:lnTo>
                    <a:pt x="356" y="165"/>
                  </a:lnTo>
                  <a:lnTo>
                    <a:pt x="361" y="165"/>
                  </a:lnTo>
                  <a:lnTo>
                    <a:pt x="356" y="159"/>
                  </a:lnTo>
                  <a:lnTo>
                    <a:pt x="356" y="154"/>
                  </a:lnTo>
                  <a:lnTo>
                    <a:pt x="361" y="154"/>
                  </a:lnTo>
                  <a:lnTo>
                    <a:pt x="367" y="149"/>
                  </a:lnTo>
                  <a:lnTo>
                    <a:pt x="372" y="149"/>
                  </a:lnTo>
                  <a:lnTo>
                    <a:pt x="377" y="149"/>
                  </a:lnTo>
                  <a:lnTo>
                    <a:pt x="383" y="149"/>
                  </a:lnTo>
                  <a:lnTo>
                    <a:pt x="383" y="143"/>
                  </a:lnTo>
                  <a:lnTo>
                    <a:pt x="383" y="149"/>
                  </a:lnTo>
                  <a:lnTo>
                    <a:pt x="388" y="143"/>
                  </a:lnTo>
                  <a:lnTo>
                    <a:pt x="388" y="149"/>
                  </a:lnTo>
                  <a:lnTo>
                    <a:pt x="383" y="149"/>
                  </a:lnTo>
                  <a:lnTo>
                    <a:pt x="388" y="149"/>
                  </a:lnTo>
                  <a:lnTo>
                    <a:pt x="388" y="154"/>
                  </a:lnTo>
                  <a:lnTo>
                    <a:pt x="383" y="154"/>
                  </a:lnTo>
                  <a:lnTo>
                    <a:pt x="383" y="149"/>
                  </a:lnTo>
                  <a:lnTo>
                    <a:pt x="383" y="154"/>
                  </a:lnTo>
                  <a:lnTo>
                    <a:pt x="388" y="154"/>
                  </a:lnTo>
                  <a:lnTo>
                    <a:pt x="388" y="159"/>
                  </a:lnTo>
                  <a:lnTo>
                    <a:pt x="393" y="159"/>
                  </a:lnTo>
                  <a:lnTo>
                    <a:pt x="399" y="159"/>
                  </a:lnTo>
                  <a:lnTo>
                    <a:pt x="404" y="159"/>
                  </a:lnTo>
                  <a:lnTo>
                    <a:pt x="404" y="165"/>
                  </a:lnTo>
                  <a:lnTo>
                    <a:pt x="409" y="165"/>
                  </a:lnTo>
                  <a:lnTo>
                    <a:pt x="415" y="165"/>
                  </a:lnTo>
                  <a:lnTo>
                    <a:pt x="415" y="170"/>
                  </a:lnTo>
                  <a:lnTo>
                    <a:pt x="415" y="165"/>
                  </a:lnTo>
                  <a:lnTo>
                    <a:pt x="409" y="159"/>
                  </a:lnTo>
                  <a:lnTo>
                    <a:pt x="409" y="154"/>
                  </a:lnTo>
                  <a:lnTo>
                    <a:pt x="409" y="159"/>
                  </a:lnTo>
                  <a:lnTo>
                    <a:pt x="404" y="154"/>
                  </a:lnTo>
                  <a:lnTo>
                    <a:pt x="404" y="149"/>
                  </a:lnTo>
                  <a:lnTo>
                    <a:pt x="399" y="149"/>
                  </a:lnTo>
                  <a:lnTo>
                    <a:pt x="399" y="143"/>
                  </a:lnTo>
                  <a:lnTo>
                    <a:pt x="393" y="143"/>
                  </a:lnTo>
                  <a:lnTo>
                    <a:pt x="388" y="143"/>
                  </a:lnTo>
                  <a:lnTo>
                    <a:pt x="393" y="143"/>
                  </a:lnTo>
                  <a:lnTo>
                    <a:pt x="399" y="143"/>
                  </a:lnTo>
                  <a:lnTo>
                    <a:pt x="404" y="143"/>
                  </a:lnTo>
                  <a:lnTo>
                    <a:pt x="404" y="149"/>
                  </a:lnTo>
                  <a:lnTo>
                    <a:pt x="409" y="149"/>
                  </a:lnTo>
                  <a:lnTo>
                    <a:pt x="409" y="154"/>
                  </a:lnTo>
                  <a:lnTo>
                    <a:pt x="415" y="154"/>
                  </a:lnTo>
                  <a:lnTo>
                    <a:pt x="420" y="154"/>
                  </a:lnTo>
                  <a:lnTo>
                    <a:pt x="420" y="149"/>
                  </a:lnTo>
                  <a:lnTo>
                    <a:pt x="425" y="149"/>
                  </a:lnTo>
                  <a:lnTo>
                    <a:pt x="430" y="149"/>
                  </a:lnTo>
                  <a:lnTo>
                    <a:pt x="436" y="149"/>
                  </a:lnTo>
                  <a:lnTo>
                    <a:pt x="436" y="154"/>
                  </a:lnTo>
                  <a:lnTo>
                    <a:pt x="436" y="159"/>
                  </a:lnTo>
                  <a:lnTo>
                    <a:pt x="441" y="159"/>
                  </a:lnTo>
                  <a:lnTo>
                    <a:pt x="446" y="165"/>
                  </a:lnTo>
                  <a:lnTo>
                    <a:pt x="441" y="165"/>
                  </a:lnTo>
                  <a:lnTo>
                    <a:pt x="446" y="165"/>
                  </a:lnTo>
                  <a:lnTo>
                    <a:pt x="452" y="165"/>
                  </a:lnTo>
                  <a:lnTo>
                    <a:pt x="457" y="165"/>
                  </a:lnTo>
                  <a:lnTo>
                    <a:pt x="457" y="159"/>
                  </a:lnTo>
                  <a:lnTo>
                    <a:pt x="457" y="154"/>
                  </a:lnTo>
                  <a:lnTo>
                    <a:pt x="462" y="154"/>
                  </a:lnTo>
                  <a:lnTo>
                    <a:pt x="462" y="149"/>
                  </a:lnTo>
                  <a:lnTo>
                    <a:pt x="468" y="149"/>
                  </a:lnTo>
                  <a:lnTo>
                    <a:pt x="473" y="149"/>
                  </a:lnTo>
                  <a:lnTo>
                    <a:pt x="484" y="143"/>
                  </a:lnTo>
                  <a:lnTo>
                    <a:pt x="484" y="138"/>
                  </a:lnTo>
                  <a:lnTo>
                    <a:pt x="489" y="138"/>
                  </a:lnTo>
                  <a:lnTo>
                    <a:pt x="489" y="143"/>
                  </a:lnTo>
                  <a:lnTo>
                    <a:pt x="494" y="138"/>
                  </a:lnTo>
                  <a:lnTo>
                    <a:pt x="494" y="143"/>
                  </a:lnTo>
                  <a:lnTo>
                    <a:pt x="500" y="143"/>
                  </a:lnTo>
                  <a:lnTo>
                    <a:pt x="500" y="138"/>
                  </a:lnTo>
                  <a:lnTo>
                    <a:pt x="473" y="37"/>
                  </a:lnTo>
                  <a:lnTo>
                    <a:pt x="478" y="27"/>
                  </a:lnTo>
                  <a:lnTo>
                    <a:pt x="489" y="27"/>
                  </a:lnTo>
                  <a:lnTo>
                    <a:pt x="505" y="27"/>
                  </a:lnTo>
                  <a:lnTo>
                    <a:pt x="516" y="27"/>
                  </a:lnTo>
                  <a:lnTo>
                    <a:pt x="526" y="16"/>
                  </a:lnTo>
                  <a:lnTo>
                    <a:pt x="542" y="16"/>
                  </a:lnTo>
                  <a:lnTo>
                    <a:pt x="547" y="21"/>
                  </a:lnTo>
                  <a:lnTo>
                    <a:pt x="553" y="21"/>
                  </a:lnTo>
                  <a:lnTo>
                    <a:pt x="558" y="11"/>
                  </a:lnTo>
                  <a:lnTo>
                    <a:pt x="569" y="0"/>
                  </a:lnTo>
                  <a:lnTo>
                    <a:pt x="574" y="0"/>
                  </a:lnTo>
                  <a:lnTo>
                    <a:pt x="585" y="5"/>
                  </a:lnTo>
                  <a:lnTo>
                    <a:pt x="601" y="11"/>
                  </a:lnTo>
                  <a:lnTo>
                    <a:pt x="616" y="16"/>
                  </a:lnTo>
                  <a:lnTo>
                    <a:pt x="632" y="21"/>
                  </a:lnTo>
                  <a:lnTo>
                    <a:pt x="643" y="32"/>
                  </a:lnTo>
                  <a:lnTo>
                    <a:pt x="654" y="32"/>
                  </a:lnTo>
                  <a:lnTo>
                    <a:pt x="680" y="21"/>
                  </a:lnTo>
                  <a:lnTo>
                    <a:pt x="696" y="16"/>
                  </a:lnTo>
                  <a:lnTo>
                    <a:pt x="712" y="32"/>
                  </a:lnTo>
                  <a:lnTo>
                    <a:pt x="723" y="43"/>
                  </a:lnTo>
                  <a:lnTo>
                    <a:pt x="744" y="58"/>
                  </a:lnTo>
                  <a:lnTo>
                    <a:pt x="749" y="64"/>
                  </a:lnTo>
                  <a:lnTo>
                    <a:pt x="755" y="69"/>
                  </a:lnTo>
                  <a:lnTo>
                    <a:pt x="771" y="64"/>
                  </a:lnTo>
                  <a:lnTo>
                    <a:pt x="776" y="58"/>
                  </a:lnTo>
                  <a:lnTo>
                    <a:pt x="818" y="32"/>
                  </a:lnTo>
                  <a:lnTo>
                    <a:pt x="840" y="37"/>
                  </a:lnTo>
                  <a:lnTo>
                    <a:pt x="850" y="37"/>
                  </a:lnTo>
                  <a:lnTo>
                    <a:pt x="850" y="48"/>
                  </a:lnTo>
                  <a:lnTo>
                    <a:pt x="856" y="53"/>
                  </a:lnTo>
                  <a:lnTo>
                    <a:pt x="957" y="80"/>
                  </a:lnTo>
                  <a:lnTo>
                    <a:pt x="972" y="80"/>
                  </a:lnTo>
                  <a:lnTo>
                    <a:pt x="983" y="74"/>
                  </a:lnTo>
                  <a:lnTo>
                    <a:pt x="988" y="80"/>
                  </a:lnTo>
                  <a:lnTo>
                    <a:pt x="994" y="80"/>
                  </a:lnTo>
                  <a:lnTo>
                    <a:pt x="999" y="85"/>
                  </a:lnTo>
                  <a:lnTo>
                    <a:pt x="1004" y="85"/>
                  </a:lnTo>
                  <a:lnTo>
                    <a:pt x="1010" y="80"/>
                  </a:lnTo>
                  <a:lnTo>
                    <a:pt x="1010" y="85"/>
                  </a:lnTo>
                  <a:lnTo>
                    <a:pt x="1015" y="85"/>
                  </a:lnTo>
                  <a:lnTo>
                    <a:pt x="1015" y="90"/>
                  </a:lnTo>
                  <a:lnTo>
                    <a:pt x="1020" y="90"/>
                  </a:lnTo>
                  <a:lnTo>
                    <a:pt x="1020" y="85"/>
                  </a:lnTo>
                  <a:lnTo>
                    <a:pt x="1026" y="80"/>
                  </a:lnTo>
                  <a:lnTo>
                    <a:pt x="1026" y="74"/>
                  </a:lnTo>
                  <a:lnTo>
                    <a:pt x="1026" y="80"/>
                  </a:lnTo>
                  <a:lnTo>
                    <a:pt x="1026" y="85"/>
                  </a:lnTo>
                  <a:lnTo>
                    <a:pt x="1026" y="90"/>
                  </a:lnTo>
                  <a:lnTo>
                    <a:pt x="1026" y="85"/>
                  </a:lnTo>
                  <a:lnTo>
                    <a:pt x="1031" y="85"/>
                  </a:lnTo>
                  <a:lnTo>
                    <a:pt x="1031" y="80"/>
                  </a:lnTo>
                  <a:lnTo>
                    <a:pt x="1042" y="80"/>
                  </a:lnTo>
                  <a:lnTo>
                    <a:pt x="1047" y="74"/>
                  </a:lnTo>
                  <a:lnTo>
                    <a:pt x="1047" y="85"/>
                  </a:lnTo>
                  <a:lnTo>
                    <a:pt x="1047" y="96"/>
                  </a:lnTo>
                  <a:lnTo>
                    <a:pt x="1042" y="96"/>
                  </a:lnTo>
                  <a:lnTo>
                    <a:pt x="1042" y="101"/>
                  </a:lnTo>
                  <a:lnTo>
                    <a:pt x="1047" y="106"/>
                  </a:lnTo>
                  <a:lnTo>
                    <a:pt x="1063" y="122"/>
                  </a:lnTo>
                  <a:lnTo>
                    <a:pt x="1100" y="143"/>
                  </a:lnTo>
                  <a:lnTo>
                    <a:pt x="1111" y="165"/>
                  </a:lnTo>
                  <a:lnTo>
                    <a:pt x="1121" y="186"/>
                  </a:lnTo>
                  <a:lnTo>
                    <a:pt x="1127" y="191"/>
                  </a:lnTo>
                  <a:lnTo>
                    <a:pt x="1132" y="197"/>
                  </a:lnTo>
                  <a:lnTo>
                    <a:pt x="1142" y="202"/>
                  </a:lnTo>
                  <a:lnTo>
                    <a:pt x="1148" y="207"/>
                  </a:lnTo>
                  <a:lnTo>
                    <a:pt x="1153" y="218"/>
                  </a:lnTo>
                  <a:lnTo>
                    <a:pt x="1153" y="228"/>
                  </a:lnTo>
                  <a:lnTo>
                    <a:pt x="1158" y="234"/>
                  </a:lnTo>
                  <a:lnTo>
                    <a:pt x="1158" y="244"/>
                  </a:lnTo>
                  <a:lnTo>
                    <a:pt x="1164" y="250"/>
                  </a:lnTo>
                  <a:lnTo>
                    <a:pt x="1169" y="250"/>
                  </a:lnTo>
                  <a:lnTo>
                    <a:pt x="1174" y="244"/>
                  </a:lnTo>
                  <a:lnTo>
                    <a:pt x="1180" y="250"/>
                  </a:lnTo>
                  <a:lnTo>
                    <a:pt x="1185" y="250"/>
                  </a:lnTo>
                  <a:lnTo>
                    <a:pt x="1190" y="255"/>
                  </a:lnTo>
                  <a:lnTo>
                    <a:pt x="1196" y="255"/>
                  </a:lnTo>
                  <a:lnTo>
                    <a:pt x="1201" y="255"/>
                  </a:lnTo>
                  <a:lnTo>
                    <a:pt x="1222" y="255"/>
                  </a:lnTo>
                  <a:lnTo>
                    <a:pt x="1227" y="260"/>
                  </a:lnTo>
                  <a:lnTo>
                    <a:pt x="1233" y="271"/>
                  </a:lnTo>
                  <a:lnTo>
                    <a:pt x="1233" y="276"/>
                  </a:lnTo>
                  <a:lnTo>
                    <a:pt x="1233" y="282"/>
                  </a:lnTo>
                  <a:lnTo>
                    <a:pt x="1233" y="292"/>
                  </a:lnTo>
                  <a:lnTo>
                    <a:pt x="1233" y="298"/>
                  </a:lnTo>
                  <a:lnTo>
                    <a:pt x="1227" y="303"/>
                  </a:lnTo>
                  <a:lnTo>
                    <a:pt x="1222" y="324"/>
                  </a:lnTo>
                  <a:lnTo>
                    <a:pt x="1217" y="324"/>
                  </a:lnTo>
                  <a:lnTo>
                    <a:pt x="1212" y="319"/>
                  </a:lnTo>
                  <a:lnTo>
                    <a:pt x="1201" y="313"/>
                  </a:lnTo>
                  <a:lnTo>
                    <a:pt x="1196" y="308"/>
                  </a:lnTo>
                  <a:lnTo>
                    <a:pt x="1190" y="308"/>
                  </a:lnTo>
                  <a:lnTo>
                    <a:pt x="1185" y="308"/>
                  </a:lnTo>
                  <a:lnTo>
                    <a:pt x="1174" y="313"/>
                  </a:lnTo>
                  <a:lnTo>
                    <a:pt x="1169" y="319"/>
                  </a:lnTo>
                  <a:lnTo>
                    <a:pt x="1164" y="319"/>
                  </a:lnTo>
                  <a:lnTo>
                    <a:pt x="1164" y="324"/>
                  </a:lnTo>
                  <a:lnTo>
                    <a:pt x="1158" y="329"/>
                  </a:lnTo>
                  <a:lnTo>
                    <a:pt x="1153" y="329"/>
                  </a:lnTo>
                  <a:lnTo>
                    <a:pt x="1148" y="329"/>
                  </a:lnTo>
                  <a:lnTo>
                    <a:pt x="1142" y="329"/>
                  </a:lnTo>
                  <a:lnTo>
                    <a:pt x="1137" y="324"/>
                  </a:lnTo>
                  <a:lnTo>
                    <a:pt x="1132" y="324"/>
                  </a:lnTo>
                  <a:lnTo>
                    <a:pt x="1127" y="324"/>
                  </a:lnTo>
                  <a:lnTo>
                    <a:pt x="1127" y="319"/>
                  </a:lnTo>
                  <a:lnTo>
                    <a:pt x="1121" y="313"/>
                  </a:lnTo>
                  <a:lnTo>
                    <a:pt x="1121" y="308"/>
                  </a:lnTo>
                  <a:lnTo>
                    <a:pt x="1116" y="303"/>
                  </a:lnTo>
                  <a:lnTo>
                    <a:pt x="1111" y="303"/>
                  </a:lnTo>
                  <a:lnTo>
                    <a:pt x="1111" y="298"/>
                  </a:lnTo>
                  <a:lnTo>
                    <a:pt x="1105" y="298"/>
                  </a:lnTo>
                  <a:lnTo>
                    <a:pt x="1100" y="298"/>
                  </a:lnTo>
                  <a:lnTo>
                    <a:pt x="1100" y="303"/>
                  </a:lnTo>
                  <a:lnTo>
                    <a:pt x="1095" y="303"/>
                  </a:lnTo>
                  <a:lnTo>
                    <a:pt x="1089" y="308"/>
                  </a:lnTo>
                  <a:lnTo>
                    <a:pt x="1089" y="313"/>
                  </a:lnTo>
                  <a:lnTo>
                    <a:pt x="1084" y="313"/>
                  </a:lnTo>
                  <a:lnTo>
                    <a:pt x="1084" y="319"/>
                  </a:lnTo>
                  <a:lnTo>
                    <a:pt x="1079" y="319"/>
                  </a:lnTo>
                  <a:lnTo>
                    <a:pt x="1073" y="324"/>
                  </a:lnTo>
                  <a:lnTo>
                    <a:pt x="1068" y="324"/>
                  </a:lnTo>
                  <a:lnTo>
                    <a:pt x="1068" y="319"/>
                  </a:lnTo>
                  <a:lnTo>
                    <a:pt x="1063" y="324"/>
                  </a:lnTo>
                  <a:lnTo>
                    <a:pt x="1063" y="329"/>
                  </a:lnTo>
                  <a:lnTo>
                    <a:pt x="1057" y="329"/>
                  </a:lnTo>
                  <a:lnTo>
                    <a:pt x="1057" y="324"/>
                  </a:lnTo>
                  <a:lnTo>
                    <a:pt x="1057" y="329"/>
                  </a:lnTo>
                  <a:lnTo>
                    <a:pt x="1052" y="329"/>
                  </a:lnTo>
                  <a:lnTo>
                    <a:pt x="1047" y="335"/>
                  </a:lnTo>
                  <a:lnTo>
                    <a:pt x="1042" y="335"/>
                  </a:lnTo>
                  <a:lnTo>
                    <a:pt x="1036" y="340"/>
                  </a:lnTo>
                  <a:lnTo>
                    <a:pt x="1031" y="340"/>
                  </a:lnTo>
                  <a:lnTo>
                    <a:pt x="1026" y="340"/>
                  </a:lnTo>
                  <a:lnTo>
                    <a:pt x="1031" y="345"/>
                  </a:lnTo>
                  <a:lnTo>
                    <a:pt x="1026" y="345"/>
                  </a:lnTo>
                  <a:lnTo>
                    <a:pt x="1026" y="351"/>
                  </a:lnTo>
                  <a:lnTo>
                    <a:pt x="1020" y="351"/>
                  </a:lnTo>
                  <a:lnTo>
                    <a:pt x="1020" y="356"/>
                  </a:lnTo>
                  <a:lnTo>
                    <a:pt x="1015" y="356"/>
                  </a:lnTo>
                  <a:lnTo>
                    <a:pt x="1010" y="356"/>
                  </a:lnTo>
                  <a:lnTo>
                    <a:pt x="1004" y="361"/>
                  </a:lnTo>
                  <a:lnTo>
                    <a:pt x="1004" y="367"/>
                  </a:lnTo>
                  <a:lnTo>
                    <a:pt x="999" y="367"/>
                  </a:lnTo>
                  <a:lnTo>
                    <a:pt x="994" y="367"/>
                  </a:lnTo>
                  <a:lnTo>
                    <a:pt x="994" y="361"/>
                  </a:lnTo>
                  <a:lnTo>
                    <a:pt x="983" y="361"/>
                  </a:lnTo>
                  <a:lnTo>
                    <a:pt x="978" y="361"/>
                  </a:lnTo>
                  <a:lnTo>
                    <a:pt x="978" y="367"/>
                  </a:lnTo>
                  <a:lnTo>
                    <a:pt x="972" y="367"/>
                  </a:lnTo>
                  <a:lnTo>
                    <a:pt x="972" y="372"/>
                  </a:lnTo>
                  <a:lnTo>
                    <a:pt x="967" y="372"/>
                  </a:lnTo>
                  <a:lnTo>
                    <a:pt x="962" y="377"/>
                  </a:lnTo>
                  <a:lnTo>
                    <a:pt x="957" y="377"/>
                  </a:lnTo>
                  <a:lnTo>
                    <a:pt x="951" y="377"/>
                  </a:lnTo>
                  <a:lnTo>
                    <a:pt x="946" y="377"/>
                  </a:lnTo>
                  <a:lnTo>
                    <a:pt x="941" y="383"/>
                  </a:lnTo>
                  <a:lnTo>
                    <a:pt x="941" y="388"/>
                  </a:lnTo>
                  <a:lnTo>
                    <a:pt x="935" y="388"/>
                  </a:lnTo>
                  <a:lnTo>
                    <a:pt x="935" y="393"/>
                  </a:lnTo>
                  <a:lnTo>
                    <a:pt x="930" y="393"/>
                  </a:lnTo>
                  <a:lnTo>
                    <a:pt x="925" y="393"/>
                  </a:lnTo>
                  <a:lnTo>
                    <a:pt x="919" y="393"/>
                  </a:lnTo>
                  <a:lnTo>
                    <a:pt x="919" y="399"/>
                  </a:lnTo>
                  <a:lnTo>
                    <a:pt x="914" y="399"/>
                  </a:lnTo>
                  <a:lnTo>
                    <a:pt x="909" y="404"/>
                  </a:lnTo>
                  <a:lnTo>
                    <a:pt x="903" y="399"/>
                  </a:lnTo>
                  <a:lnTo>
                    <a:pt x="898" y="399"/>
                  </a:lnTo>
                  <a:lnTo>
                    <a:pt x="893" y="399"/>
                  </a:lnTo>
                  <a:lnTo>
                    <a:pt x="893" y="404"/>
                  </a:lnTo>
                  <a:lnTo>
                    <a:pt x="893" y="409"/>
                  </a:lnTo>
                  <a:lnTo>
                    <a:pt x="887" y="409"/>
                  </a:lnTo>
                  <a:lnTo>
                    <a:pt x="887" y="414"/>
                  </a:lnTo>
                  <a:lnTo>
                    <a:pt x="882" y="420"/>
                  </a:lnTo>
                  <a:lnTo>
                    <a:pt x="877" y="420"/>
                  </a:lnTo>
                  <a:lnTo>
                    <a:pt x="877" y="425"/>
                  </a:lnTo>
                  <a:lnTo>
                    <a:pt x="871" y="430"/>
                  </a:lnTo>
                  <a:lnTo>
                    <a:pt x="866" y="436"/>
                  </a:lnTo>
                  <a:lnTo>
                    <a:pt x="866" y="441"/>
                  </a:lnTo>
                  <a:lnTo>
                    <a:pt x="871" y="436"/>
                  </a:lnTo>
                  <a:lnTo>
                    <a:pt x="877" y="436"/>
                  </a:lnTo>
                  <a:lnTo>
                    <a:pt x="882" y="436"/>
                  </a:lnTo>
                  <a:lnTo>
                    <a:pt x="882" y="441"/>
                  </a:lnTo>
                  <a:lnTo>
                    <a:pt x="887" y="441"/>
                  </a:lnTo>
                  <a:lnTo>
                    <a:pt x="887" y="446"/>
                  </a:lnTo>
                  <a:lnTo>
                    <a:pt x="887" y="452"/>
                  </a:lnTo>
                  <a:lnTo>
                    <a:pt x="893" y="452"/>
                  </a:lnTo>
                  <a:lnTo>
                    <a:pt x="898" y="452"/>
                  </a:lnTo>
                  <a:lnTo>
                    <a:pt x="898" y="446"/>
                  </a:lnTo>
                  <a:lnTo>
                    <a:pt x="903" y="446"/>
                  </a:lnTo>
                  <a:lnTo>
                    <a:pt x="909" y="446"/>
                  </a:lnTo>
                  <a:lnTo>
                    <a:pt x="909" y="441"/>
                  </a:lnTo>
                  <a:lnTo>
                    <a:pt x="914" y="441"/>
                  </a:lnTo>
                  <a:lnTo>
                    <a:pt x="919" y="441"/>
                  </a:lnTo>
                  <a:lnTo>
                    <a:pt x="925" y="436"/>
                  </a:lnTo>
                  <a:lnTo>
                    <a:pt x="930" y="436"/>
                  </a:lnTo>
                  <a:lnTo>
                    <a:pt x="930" y="441"/>
                  </a:lnTo>
                  <a:lnTo>
                    <a:pt x="935" y="441"/>
                  </a:lnTo>
                  <a:lnTo>
                    <a:pt x="941" y="441"/>
                  </a:lnTo>
                  <a:lnTo>
                    <a:pt x="941" y="446"/>
                  </a:lnTo>
                  <a:lnTo>
                    <a:pt x="946" y="446"/>
                  </a:lnTo>
                  <a:lnTo>
                    <a:pt x="951" y="446"/>
                  </a:lnTo>
                  <a:lnTo>
                    <a:pt x="951" y="452"/>
                  </a:lnTo>
                  <a:lnTo>
                    <a:pt x="957" y="452"/>
                  </a:lnTo>
                  <a:lnTo>
                    <a:pt x="962" y="457"/>
                  </a:lnTo>
                  <a:lnTo>
                    <a:pt x="957" y="462"/>
                  </a:lnTo>
                  <a:lnTo>
                    <a:pt x="951" y="462"/>
                  </a:lnTo>
                  <a:lnTo>
                    <a:pt x="946" y="468"/>
                  </a:lnTo>
                  <a:lnTo>
                    <a:pt x="946" y="473"/>
                  </a:lnTo>
                  <a:lnTo>
                    <a:pt x="951" y="478"/>
                  </a:lnTo>
                  <a:lnTo>
                    <a:pt x="951" y="484"/>
                  </a:lnTo>
                  <a:lnTo>
                    <a:pt x="951" y="489"/>
                  </a:lnTo>
                  <a:lnTo>
                    <a:pt x="951" y="494"/>
                  </a:lnTo>
                  <a:lnTo>
                    <a:pt x="951" y="499"/>
                  </a:lnTo>
                  <a:lnTo>
                    <a:pt x="951" y="505"/>
                  </a:lnTo>
                  <a:lnTo>
                    <a:pt x="946" y="505"/>
                  </a:lnTo>
                  <a:lnTo>
                    <a:pt x="946" y="510"/>
                  </a:lnTo>
                  <a:lnTo>
                    <a:pt x="951" y="510"/>
                  </a:lnTo>
                  <a:lnTo>
                    <a:pt x="951" y="515"/>
                  </a:lnTo>
                  <a:lnTo>
                    <a:pt x="951" y="521"/>
                  </a:lnTo>
                  <a:lnTo>
                    <a:pt x="957" y="526"/>
                  </a:lnTo>
                  <a:lnTo>
                    <a:pt x="957" y="531"/>
                  </a:lnTo>
                  <a:lnTo>
                    <a:pt x="957" y="537"/>
                  </a:lnTo>
                  <a:lnTo>
                    <a:pt x="962" y="542"/>
                  </a:lnTo>
                  <a:lnTo>
                    <a:pt x="962" y="547"/>
                  </a:lnTo>
                  <a:lnTo>
                    <a:pt x="962" y="553"/>
                  </a:lnTo>
                  <a:lnTo>
                    <a:pt x="967" y="563"/>
                  </a:lnTo>
                  <a:lnTo>
                    <a:pt x="967" y="569"/>
                  </a:lnTo>
                  <a:lnTo>
                    <a:pt x="967" y="574"/>
                  </a:lnTo>
                  <a:lnTo>
                    <a:pt x="972" y="579"/>
                  </a:lnTo>
                  <a:lnTo>
                    <a:pt x="978" y="584"/>
                  </a:lnTo>
                  <a:lnTo>
                    <a:pt x="972" y="590"/>
                  </a:lnTo>
                  <a:lnTo>
                    <a:pt x="978" y="590"/>
                  </a:lnTo>
                  <a:lnTo>
                    <a:pt x="978" y="595"/>
                  </a:lnTo>
                  <a:lnTo>
                    <a:pt x="978" y="600"/>
                  </a:lnTo>
                  <a:lnTo>
                    <a:pt x="983" y="600"/>
                  </a:lnTo>
                  <a:lnTo>
                    <a:pt x="983" y="606"/>
                  </a:lnTo>
                  <a:lnTo>
                    <a:pt x="988" y="611"/>
                  </a:lnTo>
                  <a:lnTo>
                    <a:pt x="988" y="616"/>
                  </a:lnTo>
                  <a:lnTo>
                    <a:pt x="988" y="622"/>
                  </a:lnTo>
                  <a:lnTo>
                    <a:pt x="994" y="627"/>
                  </a:lnTo>
                  <a:lnTo>
                    <a:pt x="994" y="632"/>
                  </a:lnTo>
                  <a:lnTo>
                    <a:pt x="999" y="632"/>
                  </a:lnTo>
                  <a:lnTo>
                    <a:pt x="999" y="638"/>
                  </a:lnTo>
                  <a:lnTo>
                    <a:pt x="1004" y="643"/>
                  </a:lnTo>
                  <a:lnTo>
                    <a:pt x="1004" y="648"/>
                  </a:lnTo>
                  <a:lnTo>
                    <a:pt x="1015" y="664"/>
                  </a:lnTo>
                  <a:lnTo>
                    <a:pt x="1020" y="669"/>
                  </a:lnTo>
                  <a:lnTo>
                    <a:pt x="1020" y="675"/>
                  </a:lnTo>
                  <a:lnTo>
                    <a:pt x="1026" y="680"/>
                  </a:lnTo>
                  <a:lnTo>
                    <a:pt x="1031" y="685"/>
                  </a:lnTo>
                  <a:lnTo>
                    <a:pt x="1031" y="691"/>
                  </a:lnTo>
                  <a:lnTo>
                    <a:pt x="1036" y="691"/>
                  </a:lnTo>
                  <a:lnTo>
                    <a:pt x="1036" y="696"/>
                  </a:lnTo>
                  <a:lnTo>
                    <a:pt x="1036" y="701"/>
                  </a:lnTo>
                  <a:lnTo>
                    <a:pt x="1036" y="707"/>
                  </a:lnTo>
                  <a:lnTo>
                    <a:pt x="1036" y="712"/>
                  </a:lnTo>
                  <a:lnTo>
                    <a:pt x="1036" y="717"/>
                  </a:lnTo>
                  <a:lnTo>
                    <a:pt x="1031" y="723"/>
                  </a:lnTo>
                  <a:lnTo>
                    <a:pt x="1031" y="728"/>
                  </a:lnTo>
                  <a:lnTo>
                    <a:pt x="1031" y="733"/>
                  </a:lnTo>
                  <a:lnTo>
                    <a:pt x="1036" y="733"/>
                  </a:lnTo>
                  <a:lnTo>
                    <a:pt x="1042" y="728"/>
                  </a:lnTo>
                  <a:lnTo>
                    <a:pt x="1047" y="733"/>
                  </a:lnTo>
                  <a:lnTo>
                    <a:pt x="1047" y="739"/>
                  </a:lnTo>
                  <a:lnTo>
                    <a:pt x="1052" y="744"/>
                  </a:lnTo>
                  <a:lnTo>
                    <a:pt x="1052" y="749"/>
                  </a:lnTo>
                  <a:lnTo>
                    <a:pt x="1052" y="755"/>
                  </a:lnTo>
                  <a:lnTo>
                    <a:pt x="1052" y="760"/>
                  </a:lnTo>
                  <a:lnTo>
                    <a:pt x="1047" y="760"/>
                  </a:lnTo>
                  <a:lnTo>
                    <a:pt x="1047" y="765"/>
                  </a:lnTo>
                  <a:lnTo>
                    <a:pt x="1042" y="765"/>
                  </a:lnTo>
                  <a:lnTo>
                    <a:pt x="1042" y="760"/>
                  </a:lnTo>
                  <a:lnTo>
                    <a:pt x="1036" y="760"/>
                  </a:lnTo>
                  <a:lnTo>
                    <a:pt x="1036" y="765"/>
                  </a:lnTo>
                  <a:lnTo>
                    <a:pt x="1031" y="765"/>
                  </a:lnTo>
                  <a:lnTo>
                    <a:pt x="1026" y="765"/>
                  </a:lnTo>
                  <a:lnTo>
                    <a:pt x="1026" y="770"/>
                  </a:lnTo>
                  <a:lnTo>
                    <a:pt x="1020" y="770"/>
                  </a:lnTo>
                  <a:lnTo>
                    <a:pt x="1020" y="776"/>
                  </a:lnTo>
                  <a:lnTo>
                    <a:pt x="1015" y="781"/>
                  </a:lnTo>
                  <a:lnTo>
                    <a:pt x="1010" y="781"/>
                  </a:lnTo>
                  <a:lnTo>
                    <a:pt x="1004" y="786"/>
                  </a:lnTo>
                  <a:lnTo>
                    <a:pt x="999" y="792"/>
                  </a:lnTo>
                  <a:lnTo>
                    <a:pt x="999" y="797"/>
                  </a:lnTo>
                  <a:lnTo>
                    <a:pt x="1004" y="797"/>
                  </a:lnTo>
                  <a:lnTo>
                    <a:pt x="1004" y="802"/>
                  </a:lnTo>
                  <a:lnTo>
                    <a:pt x="1010" y="802"/>
                  </a:lnTo>
                  <a:lnTo>
                    <a:pt x="1015" y="808"/>
                  </a:lnTo>
                  <a:lnTo>
                    <a:pt x="1026" y="808"/>
                  </a:lnTo>
                  <a:lnTo>
                    <a:pt x="1031" y="808"/>
                  </a:lnTo>
                  <a:lnTo>
                    <a:pt x="1031" y="813"/>
                  </a:lnTo>
                  <a:lnTo>
                    <a:pt x="1036" y="813"/>
                  </a:lnTo>
                  <a:lnTo>
                    <a:pt x="1031" y="813"/>
                  </a:lnTo>
                  <a:lnTo>
                    <a:pt x="1031" y="818"/>
                  </a:lnTo>
                  <a:lnTo>
                    <a:pt x="1026" y="818"/>
                  </a:lnTo>
                  <a:lnTo>
                    <a:pt x="1020" y="818"/>
                  </a:lnTo>
                  <a:lnTo>
                    <a:pt x="1020" y="824"/>
                  </a:lnTo>
                  <a:lnTo>
                    <a:pt x="1015" y="824"/>
                  </a:lnTo>
                  <a:lnTo>
                    <a:pt x="1010" y="829"/>
                  </a:lnTo>
                  <a:lnTo>
                    <a:pt x="1010" y="834"/>
                  </a:lnTo>
                  <a:lnTo>
                    <a:pt x="1004" y="834"/>
                  </a:lnTo>
                  <a:lnTo>
                    <a:pt x="999" y="834"/>
                  </a:lnTo>
                  <a:lnTo>
                    <a:pt x="994" y="834"/>
                  </a:lnTo>
                  <a:lnTo>
                    <a:pt x="988" y="834"/>
                  </a:lnTo>
                  <a:lnTo>
                    <a:pt x="988" y="840"/>
                  </a:lnTo>
                  <a:lnTo>
                    <a:pt x="988" y="850"/>
                  </a:lnTo>
                  <a:lnTo>
                    <a:pt x="988" y="855"/>
                  </a:lnTo>
                  <a:lnTo>
                    <a:pt x="988" y="861"/>
                  </a:lnTo>
                  <a:lnTo>
                    <a:pt x="983" y="866"/>
                  </a:lnTo>
                  <a:lnTo>
                    <a:pt x="983" y="871"/>
                  </a:lnTo>
                  <a:lnTo>
                    <a:pt x="983" y="877"/>
                  </a:lnTo>
                  <a:lnTo>
                    <a:pt x="983" y="882"/>
                  </a:lnTo>
                  <a:lnTo>
                    <a:pt x="988" y="887"/>
                  </a:lnTo>
                  <a:lnTo>
                    <a:pt x="988" y="893"/>
                  </a:lnTo>
                  <a:lnTo>
                    <a:pt x="994" y="893"/>
                  </a:lnTo>
                  <a:lnTo>
                    <a:pt x="994" y="898"/>
                  </a:lnTo>
                  <a:lnTo>
                    <a:pt x="999" y="898"/>
                  </a:lnTo>
                  <a:lnTo>
                    <a:pt x="999" y="903"/>
                  </a:lnTo>
                  <a:lnTo>
                    <a:pt x="994" y="903"/>
                  </a:lnTo>
                  <a:lnTo>
                    <a:pt x="994" y="909"/>
                  </a:lnTo>
                  <a:lnTo>
                    <a:pt x="994" y="914"/>
                  </a:lnTo>
                  <a:lnTo>
                    <a:pt x="994" y="919"/>
                  </a:lnTo>
                  <a:lnTo>
                    <a:pt x="999" y="919"/>
                  </a:lnTo>
                  <a:lnTo>
                    <a:pt x="999" y="930"/>
                  </a:lnTo>
                  <a:lnTo>
                    <a:pt x="1004" y="930"/>
                  </a:lnTo>
                  <a:lnTo>
                    <a:pt x="1004" y="935"/>
                  </a:lnTo>
                  <a:lnTo>
                    <a:pt x="1004" y="940"/>
                  </a:lnTo>
                  <a:lnTo>
                    <a:pt x="1010" y="946"/>
                  </a:lnTo>
                  <a:lnTo>
                    <a:pt x="1010" y="951"/>
                  </a:lnTo>
                  <a:lnTo>
                    <a:pt x="1010" y="956"/>
                  </a:lnTo>
                  <a:lnTo>
                    <a:pt x="1004" y="956"/>
                  </a:lnTo>
                  <a:lnTo>
                    <a:pt x="999" y="956"/>
                  </a:lnTo>
                  <a:lnTo>
                    <a:pt x="994" y="956"/>
                  </a:lnTo>
                  <a:lnTo>
                    <a:pt x="994" y="962"/>
                  </a:lnTo>
                  <a:lnTo>
                    <a:pt x="988" y="962"/>
                  </a:lnTo>
                  <a:lnTo>
                    <a:pt x="988" y="956"/>
                  </a:lnTo>
                  <a:lnTo>
                    <a:pt x="983" y="951"/>
                  </a:lnTo>
                  <a:lnTo>
                    <a:pt x="983" y="946"/>
                  </a:lnTo>
                  <a:lnTo>
                    <a:pt x="983" y="940"/>
                  </a:lnTo>
                  <a:lnTo>
                    <a:pt x="978" y="940"/>
                  </a:lnTo>
                  <a:lnTo>
                    <a:pt x="978" y="935"/>
                  </a:lnTo>
                  <a:lnTo>
                    <a:pt x="972" y="935"/>
                  </a:lnTo>
                  <a:lnTo>
                    <a:pt x="967" y="935"/>
                  </a:lnTo>
                  <a:lnTo>
                    <a:pt x="962" y="935"/>
                  </a:lnTo>
                  <a:lnTo>
                    <a:pt x="962" y="930"/>
                  </a:lnTo>
                  <a:lnTo>
                    <a:pt x="962" y="925"/>
                  </a:lnTo>
                  <a:lnTo>
                    <a:pt x="957" y="925"/>
                  </a:lnTo>
                  <a:lnTo>
                    <a:pt x="957" y="919"/>
                  </a:lnTo>
                  <a:lnTo>
                    <a:pt x="951" y="919"/>
                  </a:lnTo>
                  <a:lnTo>
                    <a:pt x="951" y="925"/>
                  </a:lnTo>
                  <a:lnTo>
                    <a:pt x="946" y="925"/>
                  </a:lnTo>
                  <a:lnTo>
                    <a:pt x="941" y="925"/>
                  </a:lnTo>
                  <a:lnTo>
                    <a:pt x="935" y="925"/>
                  </a:lnTo>
                  <a:lnTo>
                    <a:pt x="930" y="925"/>
                  </a:lnTo>
                  <a:lnTo>
                    <a:pt x="930" y="919"/>
                  </a:lnTo>
                  <a:lnTo>
                    <a:pt x="930" y="925"/>
                  </a:lnTo>
                  <a:lnTo>
                    <a:pt x="925" y="925"/>
                  </a:lnTo>
                  <a:lnTo>
                    <a:pt x="925" y="919"/>
                  </a:lnTo>
                  <a:lnTo>
                    <a:pt x="914" y="919"/>
                  </a:lnTo>
                  <a:lnTo>
                    <a:pt x="909" y="925"/>
                  </a:lnTo>
                  <a:lnTo>
                    <a:pt x="903" y="925"/>
                  </a:lnTo>
                  <a:lnTo>
                    <a:pt x="893" y="930"/>
                  </a:lnTo>
                  <a:lnTo>
                    <a:pt x="893" y="925"/>
                  </a:lnTo>
                  <a:lnTo>
                    <a:pt x="887" y="925"/>
                  </a:lnTo>
                  <a:lnTo>
                    <a:pt x="887" y="919"/>
                  </a:lnTo>
                  <a:lnTo>
                    <a:pt x="882" y="919"/>
                  </a:lnTo>
                  <a:lnTo>
                    <a:pt x="877" y="914"/>
                  </a:lnTo>
                  <a:lnTo>
                    <a:pt x="871" y="914"/>
                  </a:lnTo>
                  <a:lnTo>
                    <a:pt x="871" y="909"/>
                  </a:lnTo>
                  <a:lnTo>
                    <a:pt x="866" y="909"/>
                  </a:lnTo>
                  <a:lnTo>
                    <a:pt x="866" y="903"/>
                  </a:lnTo>
                  <a:lnTo>
                    <a:pt x="861" y="903"/>
                  </a:lnTo>
                  <a:lnTo>
                    <a:pt x="856" y="903"/>
                  </a:lnTo>
                  <a:lnTo>
                    <a:pt x="856" y="898"/>
                  </a:lnTo>
                  <a:lnTo>
                    <a:pt x="850" y="898"/>
                  </a:lnTo>
                  <a:lnTo>
                    <a:pt x="845" y="898"/>
                  </a:lnTo>
                  <a:lnTo>
                    <a:pt x="845" y="893"/>
                  </a:lnTo>
                  <a:lnTo>
                    <a:pt x="840" y="893"/>
                  </a:lnTo>
                  <a:lnTo>
                    <a:pt x="840" y="887"/>
                  </a:lnTo>
                  <a:lnTo>
                    <a:pt x="834" y="887"/>
                  </a:lnTo>
                  <a:lnTo>
                    <a:pt x="834" y="877"/>
                  </a:lnTo>
                  <a:lnTo>
                    <a:pt x="834" y="871"/>
                  </a:lnTo>
                  <a:lnTo>
                    <a:pt x="829" y="871"/>
                  </a:lnTo>
                  <a:lnTo>
                    <a:pt x="824" y="877"/>
                  </a:lnTo>
                  <a:lnTo>
                    <a:pt x="824" y="882"/>
                  </a:lnTo>
                  <a:lnTo>
                    <a:pt x="818" y="882"/>
                  </a:lnTo>
                  <a:lnTo>
                    <a:pt x="818" y="877"/>
                  </a:lnTo>
                  <a:lnTo>
                    <a:pt x="813" y="877"/>
                  </a:lnTo>
                  <a:lnTo>
                    <a:pt x="808" y="877"/>
                  </a:lnTo>
                  <a:lnTo>
                    <a:pt x="802" y="877"/>
                  </a:lnTo>
                  <a:lnTo>
                    <a:pt x="797" y="877"/>
                  </a:lnTo>
                  <a:lnTo>
                    <a:pt x="792" y="877"/>
                  </a:lnTo>
                  <a:lnTo>
                    <a:pt x="786" y="877"/>
                  </a:lnTo>
                  <a:lnTo>
                    <a:pt x="781" y="877"/>
                  </a:lnTo>
                  <a:lnTo>
                    <a:pt x="776" y="877"/>
                  </a:lnTo>
                  <a:lnTo>
                    <a:pt x="776" y="871"/>
                  </a:lnTo>
                  <a:lnTo>
                    <a:pt x="771" y="871"/>
                  </a:lnTo>
                  <a:lnTo>
                    <a:pt x="765" y="871"/>
                  </a:lnTo>
                  <a:lnTo>
                    <a:pt x="765" y="877"/>
                  </a:lnTo>
                  <a:lnTo>
                    <a:pt x="760" y="877"/>
                  </a:lnTo>
                  <a:lnTo>
                    <a:pt x="760" y="871"/>
                  </a:lnTo>
                  <a:lnTo>
                    <a:pt x="755" y="871"/>
                  </a:lnTo>
                  <a:lnTo>
                    <a:pt x="749" y="871"/>
                  </a:lnTo>
                  <a:lnTo>
                    <a:pt x="744" y="866"/>
                  </a:lnTo>
                  <a:lnTo>
                    <a:pt x="739" y="866"/>
                  </a:lnTo>
                  <a:lnTo>
                    <a:pt x="739" y="861"/>
                  </a:lnTo>
                  <a:lnTo>
                    <a:pt x="733" y="866"/>
                  </a:lnTo>
                  <a:lnTo>
                    <a:pt x="733" y="861"/>
                  </a:lnTo>
                  <a:lnTo>
                    <a:pt x="728" y="866"/>
                  </a:lnTo>
                  <a:lnTo>
                    <a:pt x="723" y="866"/>
                  </a:lnTo>
                  <a:lnTo>
                    <a:pt x="723" y="871"/>
                  </a:lnTo>
                  <a:lnTo>
                    <a:pt x="717" y="871"/>
                  </a:lnTo>
                  <a:lnTo>
                    <a:pt x="717" y="866"/>
                  </a:lnTo>
                  <a:lnTo>
                    <a:pt x="712" y="871"/>
                  </a:lnTo>
                  <a:lnTo>
                    <a:pt x="712" y="877"/>
                  </a:lnTo>
                  <a:lnTo>
                    <a:pt x="707" y="877"/>
                  </a:lnTo>
                  <a:lnTo>
                    <a:pt x="701" y="877"/>
                  </a:lnTo>
                  <a:lnTo>
                    <a:pt x="696" y="871"/>
                  </a:lnTo>
                  <a:lnTo>
                    <a:pt x="691" y="877"/>
                  </a:lnTo>
                  <a:lnTo>
                    <a:pt x="691" y="871"/>
                  </a:lnTo>
                  <a:lnTo>
                    <a:pt x="686" y="871"/>
                  </a:lnTo>
                  <a:lnTo>
                    <a:pt x="686" y="877"/>
                  </a:lnTo>
                  <a:lnTo>
                    <a:pt x="680" y="877"/>
                  </a:lnTo>
                  <a:lnTo>
                    <a:pt x="675" y="877"/>
                  </a:lnTo>
                  <a:lnTo>
                    <a:pt x="675" y="882"/>
                  </a:lnTo>
                  <a:lnTo>
                    <a:pt x="670" y="882"/>
                  </a:lnTo>
                  <a:lnTo>
                    <a:pt x="664" y="882"/>
                  </a:lnTo>
                  <a:lnTo>
                    <a:pt x="659" y="882"/>
                  </a:lnTo>
                  <a:lnTo>
                    <a:pt x="654" y="882"/>
                  </a:lnTo>
                  <a:lnTo>
                    <a:pt x="648" y="882"/>
                  </a:lnTo>
                  <a:lnTo>
                    <a:pt x="643" y="882"/>
                  </a:lnTo>
                  <a:lnTo>
                    <a:pt x="638" y="882"/>
                  </a:lnTo>
                  <a:lnTo>
                    <a:pt x="632" y="882"/>
                  </a:lnTo>
                  <a:lnTo>
                    <a:pt x="632" y="877"/>
                  </a:lnTo>
                  <a:lnTo>
                    <a:pt x="627" y="877"/>
                  </a:lnTo>
                  <a:lnTo>
                    <a:pt x="622" y="877"/>
                  </a:lnTo>
                  <a:lnTo>
                    <a:pt x="616" y="877"/>
                  </a:lnTo>
                  <a:lnTo>
                    <a:pt x="611" y="877"/>
                  </a:lnTo>
                  <a:lnTo>
                    <a:pt x="601" y="877"/>
                  </a:lnTo>
                  <a:lnTo>
                    <a:pt x="595" y="877"/>
                  </a:lnTo>
                  <a:lnTo>
                    <a:pt x="590" y="877"/>
                  </a:lnTo>
                  <a:lnTo>
                    <a:pt x="585" y="877"/>
                  </a:lnTo>
                  <a:lnTo>
                    <a:pt x="579" y="877"/>
                  </a:lnTo>
                  <a:lnTo>
                    <a:pt x="574" y="877"/>
                  </a:lnTo>
                  <a:lnTo>
                    <a:pt x="574" y="882"/>
                  </a:lnTo>
                  <a:lnTo>
                    <a:pt x="569" y="882"/>
                  </a:lnTo>
                  <a:lnTo>
                    <a:pt x="563" y="882"/>
                  </a:lnTo>
                  <a:lnTo>
                    <a:pt x="558" y="887"/>
                  </a:lnTo>
                  <a:lnTo>
                    <a:pt x="553" y="887"/>
                  </a:lnTo>
                  <a:lnTo>
                    <a:pt x="547" y="887"/>
                  </a:lnTo>
                  <a:lnTo>
                    <a:pt x="547" y="882"/>
                  </a:lnTo>
                  <a:lnTo>
                    <a:pt x="542" y="882"/>
                  </a:lnTo>
                  <a:lnTo>
                    <a:pt x="542" y="877"/>
                  </a:lnTo>
                  <a:lnTo>
                    <a:pt x="537" y="877"/>
                  </a:lnTo>
                  <a:lnTo>
                    <a:pt x="531" y="877"/>
                  </a:lnTo>
                  <a:lnTo>
                    <a:pt x="526" y="877"/>
                  </a:lnTo>
                  <a:lnTo>
                    <a:pt x="526" y="882"/>
                  </a:lnTo>
                  <a:lnTo>
                    <a:pt x="521" y="882"/>
                  </a:lnTo>
                  <a:lnTo>
                    <a:pt x="516" y="882"/>
                  </a:lnTo>
                  <a:lnTo>
                    <a:pt x="510" y="882"/>
                  </a:lnTo>
                  <a:lnTo>
                    <a:pt x="510" y="877"/>
                  </a:lnTo>
                  <a:lnTo>
                    <a:pt x="505" y="877"/>
                  </a:lnTo>
                  <a:lnTo>
                    <a:pt x="500" y="877"/>
                  </a:lnTo>
                  <a:lnTo>
                    <a:pt x="494" y="877"/>
                  </a:lnTo>
                  <a:lnTo>
                    <a:pt x="489" y="882"/>
                  </a:lnTo>
                  <a:lnTo>
                    <a:pt x="489" y="887"/>
                  </a:lnTo>
                  <a:lnTo>
                    <a:pt x="484" y="887"/>
                  </a:lnTo>
                  <a:lnTo>
                    <a:pt x="478" y="887"/>
                  </a:lnTo>
                  <a:lnTo>
                    <a:pt x="478" y="893"/>
                  </a:lnTo>
                  <a:lnTo>
                    <a:pt x="478" y="898"/>
                  </a:lnTo>
                  <a:lnTo>
                    <a:pt x="473" y="898"/>
                  </a:lnTo>
                  <a:lnTo>
                    <a:pt x="468" y="898"/>
                  </a:lnTo>
                  <a:lnTo>
                    <a:pt x="462" y="898"/>
                  </a:lnTo>
                  <a:lnTo>
                    <a:pt x="457" y="898"/>
                  </a:lnTo>
                  <a:lnTo>
                    <a:pt x="452" y="898"/>
                  </a:lnTo>
                  <a:lnTo>
                    <a:pt x="446" y="898"/>
                  </a:lnTo>
                  <a:lnTo>
                    <a:pt x="441" y="903"/>
                  </a:lnTo>
                  <a:lnTo>
                    <a:pt x="436" y="909"/>
                  </a:lnTo>
                  <a:lnTo>
                    <a:pt x="425" y="909"/>
                  </a:lnTo>
                  <a:lnTo>
                    <a:pt x="420" y="914"/>
                  </a:lnTo>
                  <a:lnTo>
                    <a:pt x="415" y="914"/>
                  </a:lnTo>
                  <a:lnTo>
                    <a:pt x="415" y="909"/>
                  </a:lnTo>
                  <a:lnTo>
                    <a:pt x="415" y="903"/>
                  </a:lnTo>
                  <a:lnTo>
                    <a:pt x="409" y="903"/>
                  </a:lnTo>
                  <a:lnTo>
                    <a:pt x="404" y="903"/>
                  </a:lnTo>
                  <a:lnTo>
                    <a:pt x="399" y="903"/>
                  </a:lnTo>
                  <a:lnTo>
                    <a:pt x="388" y="903"/>
                  </a:lnTo>
                  <a:lnTo>
                    <a:pt x="383" y="909"/>
                  </a:lnTo>
                  <a:lnTo>
                    <a:pt x="377" y="909"/>
                  </a:lnTo>
                  <a:lnTo>
                    <a:pt x="372" y="909"/>
                  </a:lnTo>
                  <a:lnTo>
                    <a:pt x="372" y="903"/>
                  </a:lnTo>
                  <a:lnTo>
                    <a:pt x="367" y="909"/>
                  </a:lnTo>
                  <a:lnTo>
                    <a:pt x="361" y="903"/>
                  </a:lnTo>
                  <a:lnTo>
                    <a:pt x="356" y="903"/>
                  </a:lnTo>
                  <a:lnTo>
                    <a:pt x="351" y="903"/>
                  </a:lnTo>
                  <a:lnTo>
                    <a:pt x="345" y="903"/>
                  </a:lnTo>
                  <a:lnTo>
                    <a:pt x="345" y="909"/>
                  </a:lnTo>
                  <a:lnTo>
                    <a:pt x="340" y="909"/>
                  </a:lnTo>
                  <a:close/>
                </a:path>
              </a:pathLst>
            </a:custGeom>
            <a:solidFill>
              <a:srgbClr val="F2F2F2"/>
            </a:solidFill>
            <a:ln w="6350" cap="rnd" cmpd="sng" algn="ctr">
              <a:solidFill>
                <a:schemeClr val="bg1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/>
            <a:lstStyle/>
            <a:p>
              <a:pPr algn="ctr"/>
              <a:endParaRPr lang="ru-RU" sz="854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Freeform 18"/>
            <p:cNvSpPr>
              <a:spLocks/>
            </p:cNvSpPr>
            <p:nvPr/>
          </p:nvSpPr>
          <p:spPr bwMode="gray">
            <a:xfrm>
              <a:off x="3537792" y="2301468"/>
              <a:ext cx="828410" cy="580255"/>
            </a:xfrm>
            <a:custGeom>
              <a:avLst/>
              <a:gdLst/>
              <a:ahLst/>
              <a:cxnLst>
                <a:cxn ang="0">
                  <a:pos x="297" y="483"/>
                </a:cxn>
                <a:cxn ang="0">
                  <a:pos x="260" y="494"/>
                </a:cxn>
                <a:cxn ang="0">
                  <a:pos x="218" y="457"/>
                </a:cxn>
                <a:cxn ang="0">
                  <a:pos x="122" y="441"/>
                </a:cxn>
                <a:cxn ang="0">
                  <a:pos x="69" y="393"/>
                </a:cxn>
                <a:cxn ang="0">
                  <a:pos x="32" y="382"/>
                </a:cxn>
                <a:cxn ang="0">
                  <a:pos x="26" y="276"/>
                </a:cxn>
                <a:cxn ang="0">
                  <a:pos x="69" y="149"/>
                </a:cxn>
                <a:cxn ang="0">
                  <a:pos x="154" y="127"/>
                </a:cxn>
                <a:cxn ang="0">
                  <a:pos x="223" y="127"/>
                </a:cxn>
                <a:cxn ang="0">
                  <a:pos x="303" y="111"/>
                </a:cxn>
                <a:cxn ang="0">
                  <a:pos x="329" y="101"/>
                </a:cxn>
                <a:cxn ang="0">
                  <a:pos x="350" y="64"/>
                </a:cxn>
                <a:cxn ang="0">
                  <a:pos x="388" y="26"/>
                </a:cxn>
                <a:cxn ang="0">
                  <a:pos x="425" y="16"/>
                </a:cxn>
                <a:cxn ang="0">
                  <a:pos x="457" y="48"/>
                </a:cxn>
                <a:cxn ang="0">
                  <a:pos x="489" y="58"/>
                </a:cxn>
                <a:cxn ang="0">
                  <a:pos x="505" y="90"/>
                </a:cxn>
                <a:cxn ang="0">
                  <a:pos x="542" y="80"/>
                </a:cxn>
                <a:cxn ang="0">
                  <a:pos x="579" y="80"/>
                </a:cxn>
                <a:cxn ang="0">
                  <a:pos x="595" y="53"/>
                </a:cxn>
                <a:cxn ang="0">
                  <a:pos x="627" y="37"/>
                </a:cxn>
                <a:cxn ang="0">
                  <a:pos x="632" y="74"/>
                </a:cxn>
                <a:cxn ang="0">
                  <a:pos x="680" y="90"/>
                </a:cxn>
                <a:cxn ang="0">
                  <a:pos x="717" y="80"/>
                </a:cxn>
                <a:cxn ang="0">
                  <a:pos x="807" y="64"/>
                </a:cxn>
                <a:cxn ang="0">
                  <a:pos x="877" y="58"/>
                </a:cxn>
                <a:cxn ang="0">
                  <a:pos x="962" y="5"/>
                </a:cxn>
                <a:cxn ang="0">
                  <a:pos x="1052" y="37"/>
                </a:cxn>
                <a:cxn ang="0">
                  <a:pos x="1068" y="165"/>
                </a:cxn>
                <a:cxn ang="0">
                  <a:pos x="1052" y="202"/>
                </a:cxn>
                <a:cxn ang="0">
                  <a:pos x="1084" y="223"/>
                </a:cxn>
                <a:cxn ang="0">
                  <a:pos x="1089" y="239"/>
                </a:cxn>
                <a:cxn ang="0">
                  <a:pos x="1052" y="271"/>
                </a:cxn>
                <a:cxn ang="0">
                  <a:pos x="1009" y="287"/>
                </a:cxn>
                <a:cxn ang="0">
                  <a:pos x="988" y="308"/>
                </a:cxn>
                <a:cxn ang="0">
                  <a:pos x="1015" y="313"/>
                </a:cxn>
                <a:cxn ang="0">
                  <a:pos x="1020" y="340"/>
                </a:cxn>
                <a:cxn ang="0">
                  <a:pos x="988" y="361"/>
                </a:cxn>
                <a:cxn ang="0">
                  <a:pos x="940" y="382"/>
                </a:cxn>
                <a:cxn ang="0">
                  <a:pos x="903" y="414"/>
                </a:cxn>
                <a:cxn ang="0">
                  <a:pos x="877" y="446"/>
                </a:cxn>
                <a:cxn ang="0">
                  <a:pos x="855" y="473"/>
                </a:cxn>
                <a:cxn ang="0">
                  <a:pos x="818" y="462"/>
                </a:cxn>
                <a:cxn ang="0">
                  <a:pos x="818" y="425"/>
                </a:cxn>
                <a:cxn ang="0">
                  <a:pos x="765" y="420"/>
                </a:cxn>
                <a:cxn ang="0">
                  <a:pos x="728" y="467"/>
                </a:cxn>
                <a:cxn ang="0">
                  <a:pos x="680" y="515"/>
                </a:cxn>
                <a:cxn ang="0">
                  <a:pos x="632" y="558"/>
                </a:cxn>
                <a:cxn ang="0">
                  <a:pos x="611" y="552"/>
                </a:cxn>
                <a:cxn ang="0">
                  <a:pos x="606" y="526"/>
                </a:cxn>
                <a:cxn ang="0">
                  <a:pos x="547" y="536"/>
                </a:cxn>
                <a:cxn ang="0">
                  <a:pos x="521" y="510"/>
                </a:cxn>
                <a:cxn ang="0">
                  <a:pos x="515" y="505"/>
                </a:cxn>
                <a:cxn ang="0">
                  <a:pos x="494" y="531"/>
                </a:cxn>
                <a:cxn ang="0">
                  <a:pos x="473" y="542"/>
                </a:cxn>
                <a:cxn ang="0">
                  <a:pos x="436" y="536"/>
                </a:cxn>
                <a:cxn ang="0">
                  <a:pos x="430" y="505"/>
                </a:cxn>
                <a:cxn ang="0">
                  <a:pos x="441" y="462"/>
                </a:cxn>
                <a:cxn ang="0">
                  <a:pos x="377" y="441"/>
                </a:cxn>
                <a:cxn ang="0">
                  <a:pos x="345" y="451"/>
                </a:cxn>
                <a:cxn ang="0">
                  <a:pos x="329" y="467"/>
                </a:cxn>
              </a:cxnLst>
              <a:rect l="0" t="0" r="r" b="b"/>
              <a:pathLst>
                <a:path w="1110" h="568">
                  <a:moveTo>
                    <a:pt x="329" y="467"/>
                  </a:moveTo>
                  <a:lnTo>
                    <a:pt x="324" y="473"/>
                  </a:lnTo>
                  <a:lnTo>
                    <a:pt x="319" y="473"/>
                  </a:lnTo>
                  <a:lnTo>
                    <a:pt x="319" y="478"/>
                  </a:lnTo>
                  <a:lnTo>
                    <a:pt x="313" y="483"/>
                  </a:lnTo>
                  <a:lnTo>
                    <a:pt x="308" y="483"/>
                  </a:lnTo>
                  <a:lnTo>
                    <a:pt x="303" y="483"/>
                  </a:lnTo>
                  <a:lnTo>
                    <a:pt x="297" y="483"/>
                  </a:lnTo>
                  <a:lnTo>
                    <a:pt x="292" y="483"/>
                  </a:lnTo>
                  <a:lnTo>
                    <a:pt x="287" y="483"/>
                  </a:lnTo>
                  <a:lnTo>
                    <a:pt x="281" y="483"/>
                  </a:lnTo>
                  <a:lnTo>
                    <a:pt x="276" y="483"/>
                  </a:lnTo>
                  <a:lnTo>
                    <a:pt x="271" y="483"/>
                  </a:lnTo>
                  <a:lnTo>
                    <a:pt x="271" y="489"/>
                  </a:lnTo>
                  <a:lnTo>
                    <a:pt x="265" y="489"/>
                  </a:lnTo>
                  <a:lnTo>
                    <a:pt x="260" y="494"/>
                  </a:lnTo>
                  <a:lnTo>
                    <a:pt x="255" y="494"/>
                  </a:lnTo>
                  <a:lnTo>
                    <a:pt x="239" y="499"/>
                  </a:lnTo>
                  <a:lnTo>
                    <a:pt x="234" y="505"/>
                  </a:lnTo>
                  <a:lnTo>
                    <a:pt x="223" y="510"/>
                  </a:lnTo>
                  <a:lnTo>
                    <a:pt x="202" y="483"/>
                  </a:lnTo>
                  <a:lnTo>
                    <a:pt x="218" y="473"/>
                  </a:lnTo>
                  <a:lnTo>
                    <a:pt x="218" y="467"/>
                  </a:lnTo>
                  <a:lnTo>
                    <a:pt x="218" y="457"/>
                  </a:lnTo>
                  <a:lnTo>
                    <a:pt x="207" y="446"/>
                  </a:lnTo>
                  <a:lnTo>
                    <a:pt x="196" y="451"/>
                  </a:lnTo>
                  <a:lnTo>
                    <a:pt x="186" y="451"/>
                  </a:lnTo>
                  <a:lnTo>
                    <a:pt x="170" y="462"/>
                  </a:lnTo>
                  <a:lnTo>
                    <a:pt x="165" y="457"/>
                  </a:lnTo>
                  <a:lnTo>
                    <a:pt x="143" y="446"/>
                  </a:lnTo>
                  <a:lnTo>
                    <a:pt x="133" y="441"/>
                  </a:lnTo>
                  <a:lnTo>
                    <a:pt x="122" y="441"/>
                  </a:lnTo>
                  <a:lnTo>
                    <a:pt x="117" y="430"/>
                  </a:lnTo>
                  <a:lnTo>
                    <a:pt x="111" y="420"/>
                  </a:lnTo>
                  <a:lnTo>
                    <a:pt x="101" y="420"/>
                  </a:lnTo>
                  <a:lnTo>
                    <a:pt x="95" y="420"/>
                  </a:lnTo>
                  <a:lnTo>
                    <a:pt x="90" y="409"/>
                  </a:lnTo>
                  <a:lnTo>
                    <a:pt x="85" y="398"/>
                  </a:lnTo>
                  <a:lnTo>
                    <a:pt x="80" y="393"/>
                  </a:lnTo>
                  <a:lnTo>
                    <a:pt x="69" y="393"/>
                  </a:lnTo>
                  <a:lnTo>
                    <a:pt x="64" y="388"/>
                  </a:lnTo>
                  <a:lnTo>
                    <a:pt x="58" y="409"/>
                  </a:lnTo>
                  <a:lnTo>
                    <a:pt x="53" y="409"/>
                  </a:lnTo>
                  <a:lnTo>
                    <a:pt x="48" y="409"/>
                  </a:lnTo>
                  <a:lnTo>
                    <a:pt x="42" y="409"/>
                  </a:lnTo>
                  <a:lnTo>
                    <a:pt x="26" y="409"/>
                  </a:lnTo>
                  <a:lnTo>
                    <a:pt x="26" y="398"/>
                  </a:lnTo>
                  <a:lnTo>
                    <a:pt x="32" y="382"/>
                  </a:lnTo>
                  <a:lnTo>
                    <a:pt x="37" y="366"/>
                  </a:lnTo>
                  <a:lnTo>
                    <a:pt x="26" y="351"/>
                  </a:lnTo>
                  <a:lnTo>
                    <a:pt x="10" y="340"/>
                  </a:lnTo>
                  <a:lnTo>
                    <a:pt x="21" y="329"/>
                  </a:lnTo>
                  <a:lnTo>
                    <a:pt x="5" y="313"/>
                  </a:lnTo>
                  <a:lnTo>
                    <a:pt x="21" y="297"/>
                  </a:lnTo>
                  <a:lnTo>
                    <a:pt x="16" y="292"/>
                  </a:lnTo>
                  <a:lnTo>
                    <a:pt x="26" y="276"/>
                  </a:lnTo>
                  <a:lnTo>
                    <a:pt x="32" y="260"/>
                  </a:lnTo>
                  <a:lnTo>
                    <a:pt x="21" y="244"/>
                  </a:lnTo>
                  <a:lnTo>
                    <a:pt x="5" y="239"/>
                  </a:lnTo>
                  <a:lnTo>
                    <a:pt x="0" y="223"/>
                  </a:lnTo>
                  <a:lnTo>
                    <a:pt x="21" y="223"/>
                  </a:lnTo>
                  <a:lnTo>
                    <a:pt x="37" y="212"/>
                  </a:lnTo>
                  <a:lnTo>
                    <a:pt x="53" y="202"/>
                  </a:lnTo>
                  <a:lnTo>
                    <a:pt x="69" y="149"/>
                  </a:lnTo>
                  <a:lnTo>
                    <a:pt x="85" y="133"/>
                  </a:lnTo>
                  <a:lnTo>
                    <a:pt x="85" y="90"/>
                  </a:lnTo>
                  <a:lnTo>
                    <a:pt x="95" y="90"/>
                  </a:lnTo>
                  <a:lnTo>
                    <a:pt x="111" y="117"/>
                  </a:lnTo>
                  <a:lnTo>
                    <a:pt x="133" y="106"/>
                  </a:lnTo>
                  <a:lnTo>
                    <a:pt x="143" y="106"/>
                  </a:lnTo>
                  <a:lnTo>
                    <a:pt x="154" y="106"/>
                  </a:lnTo>
                  <a:lnTo>
                    <a:pt x="154" y="127"/>
                  </a:lnTo>
                  <a:lnTo>
                    <a:pt x="165" y="127"/>
                  </a:lnTo>
                  <a:lnTo>
                    <a:pt x="180" y="127"/>
                  </a:lnTo>
                  <a:lnTo>
                    <a:pt x="186" y="127"/>
                  </a:lnTo>
                  <a:lnTo>
                    <a:pt x="196" y="133"/>
                  </a:lnTo>
                  <a:lnTo>
                    <a:pt x="207" y="133"/>
                  </a:lnTo>
                  <a:lnTo>
                    <a:pt x="212" y="133"/>
                  </a:lnTo>
                  <a:lnTo>
                    <a:pt x="218" y="133"/>
                  </a:lnTo>
                  <a:lnTo>
                    <a:pt x="223" y="127"/>
                  </a:lnTo>
                  <a:lnTo>
                    <a:pt x="244" y="138"/>
                  </a:lnTo>
                  <a:lnTo>
                    <a:pt x="244" y="95"/>
                  </a:lnTo>
                  <a:lnTo>
                    <a:pt x="265" y="95"/>
                  </a:lnTo>
                  <a:lnTo>
                    <a:pt x="276" y="95"/>
                  </a:lnTo>
                  <a:lnTo>
                    <a:pt x="281" y="101"/>
                  </a:lnTo>
                  <a:lnTo>
                    <a:pt x="287" y="106"/>
                  </a:lnTo>
                  <a:lnTo>
                    <a:pt x="292" y="106"/>
                  </a:lnTo>
                  <a:lnTo>
                    <a:pt x="303" y="111"/>
                  </a:lnTo>
                  <a:lnTo>
                    <a:pt x="308" y="122"/>
                  </a:lnTo>
                  <a:lnTo>
                    <a:pt x="313" y="127"/>
                  </a:lnTo>
                  <a:lnTo>
                    <a:pt x="319" y="117"/>
                  </a:lnTo>
                  <a:lnTo>
                    <a:pt x="319" y="111"/>
                  </a:lnTo>
                  <a:lnTo>
                    <a:pt x="319" y="106"/>
                  </a:lnTo>
                  <a:lnTo>
                    <a:pt x="329" y="111"/>
                  </a:lnTo>
                  <a:lnTo>
                    <a:pt x="329" y="106"/>
                  </a:lnTo>
                  <a:lnTo>
                    <a:pt x="329" y="101"/>
                  </a:lnTo>
                  <a:lnTo>
                    <a:pt x="335" y="90"/>
                  </a:lnTo>
                  <a:lnTo>
                    <a:pt x="335" y="85"/>
                  </a:lnTo>
                  <a:lnTo>
                    <a:pt x="329" y="85"/>
                  </a:lnTo>
                  <a:lnTo>
                    <a:pt x="329" y="74"/>
                  </a:lnTo>
                  <a:lnTo>
                    <a:pt x="329" y="69"/>
                  </a:lnTo>
                  <a:lnTo>
                    <a:pt x="345" y="69"/>
                  </a:lnTo>
                  <a:lnTo>
                    <a:pt x="350" y="69"/>
                  </a:lnTo>
                  <a:lnTo>
                    <a:pt x="350" y="64"/>
                  </a:lnTo>
                  <a:lnTo>
                    <a:pt x="356" y="64"/>
                  </a:lnTo>
                  <a:lnTo>
                    <a:pt x="361" y="58"/>
                  </a:lnTo>
                  <a:lnTo>
                    <a:pt x="372" y="58"/>
                  </a:lnTo>
                  <a:lnTo>
                    <a:pt x="372" y="48"/>
                  </a:lnTo>
                  <a:lnTo>
                    <a:pt x="377" y="48"/>
                  </a:lnTo>
                  <a:lnTo>
                    <a:pt x="377" y="42"/>
                  </a:lnTo>
                  <a:lnTo>
                    <a:pt x="382" y="37"/>
                  </a:lnTo>
                  <a:lnTo>
                    <a:pt x="388" y="26"/>
                  </a:lnTo>
                  <a:lnTo>
                    <a:pt x="393" y="32"/>
                  </a:lnTo>
                  <a:lnTo>
                    <a:pt x="398" y="32"/>
                  </a:lnTo>
                  <a:lnTo>
                    <a:pt x="398" y="21"/>
                  </a:lnTo>
                  <a:lnTo>
                    <a:pt x="404" y="21"/>
                  </a:lnTo>
                  <a:lnTo>
                    <a:pt x="409" y="21"/>
                  </a:lnTo>
                  <a:lnTo>
                    <a:pt x="414" y="21"/>
                  </a:lnTo>
                  <a:lnTo>
                    <a:pt x="420" y="16"/>
                  </a:lnTo>
                  <a:lnTo>
                    <a:pt x="425" y="16"/>
                  </a:lnTo>
                  <a:lnTo>
                    <a:pt x="430" y="21"/>
                  </a:lnTo>
                  <a:lnTo>
                    <a:pt x="430" y="26"/>
                  </a:lnTo>
                  <a:lnTo>
                    <a:pt x="436" y="32"/>
                  </a:lnTo>
                  <a:lnTo>
                    <a:pt x="430" y="32"/>
                  </a:lnTo>
                  <a:lnTo>
                    <a:pt x="446" y="53"/>
                  </a:lnTo>
                  <a:lnTo>
                    <a:pt x="451" y="58"/>
                  </a:lnTo>
                  <a:lnTo>
                    <a:pt x="457" y="53"/>
                  </a:lnTo>
                  <a:lnTo>
                    <a:pt x="457" y="48"/>
                  </a:lnTo>
                  <a:lnTo>
                    <a:pt x="462" y="48"/>
                  </a:lnTo>
                  <a:lnTo>
                    <a:pt x="467" y="48"/>
                  </a:lnTo>
                  <a:lnTo>
                    <a:pt x="467" y="53"/>
                  </a:lnTo>
                  <a:lnTo>
                    <a:pt x="473" y="53"/>
                  </a:lnTo>
                  <a:lnTo>
                    <a:pt x="473" y="48"/>
                  </a:lnTo>
                  <a:lnTo>
                    <a:pt x="483" y="48"/>
                  </a:lnTo>
                  <a:lnTo>
                    <a:pt x="489" y="48"/>
                  </a:lnTo>
                  <a:lnTo>
                    <a:pt x="489" y="58"/>
                  </a:lnTo>
                  <a:lnTo>
                    <a:pt x="494" y="64"/>
                  </a:lnTo>
                  <a:lnTo>
                    <a:pt x="489" y="69"/>
                  </a:lnTo>
                  <a:lnTo>
                    <a:pt x="494" y="74"/>
                  </a:lnTo>
                  <a:lnTo>
                    <a:pt x="489" y="80"/>
                  </a:lnTo>
                  <a:lnTo>
                    <a:pt x="489" y="85"/>
                  </a:lnTo>
                  <a:lnTo>
                    <a:pt x="499" y="95"/>
                  </a:lnTo>
                  <a:lnTo>
                    <a:pt x="499" y="90"/>
                  </a:lnTo>
                  <a:lnTo>
                    <a:pt x="505" y="90"/>
                  </a:lnTo>
                  <a:lnTo>
                    <a:pt x="510" y="90"/>
                  </a:lnTo>
                  <a:lnTo>
                    <a:pt x="515" y="85"/>
                  </a:lnTo>
                  <a:lnTo>
                    <a:pt x="521" y="95"/>
                  </a:lnTo>
                  <a:lnTo>
                    <a:pt x="526" y="90"/>
                  </a:lnTo>
                  <a:lnTo>
                    <a:pt x="531" y="85"/>
                  </a:lnTo>
                  <a:lnTo>
                    <a:pt x="536" y="85"/>
                  </a:lnTo>
                  <a:lnTo>
                    <a:pt x="542" y="85"/>
                  </a:lnTo>
                  <a:lnTo>
                    <a:pt x="542" y="80"/>
                  </a:lnTo>
                  <a:lnTo>
                    <a:pt x="542" y="74"/>
                  </a:lnTo>
                  <a:lnTo>
                    <a:pt x="552" y="74"/>
                  </a:lnTo>
                  <a:lnTo>
                    <a:pt x="558" y="69"/>
                  </a:lnTo>
                  <a:lnTo>
                    <a:pt x="563" y="69"/>
                  </a:lnTo>
                  <a:lnTo>
                    <a:pt x="568" y="69"/>
                  </a:lnTo>
                  <a:lnTo>
                    <a:pt x="574" y="69"/>
                  </a:lnTo>
                  <a:lnTo>
                    <a:pt x="579" y="74"/>
                  </a:lnTo>
                  <a:lnTo>
                    <a:pt x="579" y="80"/>
                  </a:lnTo>
                  <a:lnTo>
                    <a:pt x="584" y="85"/>
                  </a:lnTo>
                  <a:lnTo>
                    <a:pt x="590" y="85"/>
                  </a:lnTo>
                  <a:lnTo>
                    <a:pt x="584" y="80"/>
                  </a:lnTo>
                  <a:lnTo>
                    <a:pt x="590" y="80"/>
                  </a:lnTo>
                  <a:lnTo>
                    <a:pt x="595" y="74"/>
                  </a:lnTo>
                  <a:lnTo>
                    <a:pt x="584" y="69"/>
                  </a:lnTo>
                  <a:lnTo>
                    <a:pt x="595" y="58"/>
                  </a:lnTo>
                  <a:lnTo>
                    <a:pt x="595" y="53"/>
                  </a:lnTo>
                  <a:lnTo>
                    <a:pt x="606" y="48"/>
                  </a:lnTo>
                  <a:lnTo>
                    <a:pt x="611" y="42"/>
                  </a:lnTo>
                  <a:lnTo>
                    <a:pt x="616" y="42"/>
                  </a:lnTo>
                  <a:lnTo>
                    <a:pt x="616" y="37"/>
                  </a:lnTo>
                  <a:lnTo>
                    <a:pt x="611" y="32"/>
                  </a:lnTo>
                  <a:lnTo>
                    <a:pt x="616" y="32"/>
                  </a:lnTo>
                  <a:lnTo>
                    <a:pt x="621" y="37"/>
                  </a:lnTo>
                  <a:lnTo>
                    <a:pt x="627" y="37"/>
                  </a:lnTo>
                  <a:lnTo>
                    <a:pt x="627" y="42"/>
                  </a:lnTo>
                  <a:lnTo>
                    <a:pt x="632" y="48"/>
                  </a:lnTo>
                  <a:lnTo>
                    <a:pt x="632" y="53"/>
                  </a:lnTo>
                  <a:lnTo>
                    <a:pt x="632" y="58"/>
                  </a:lnTo>
                  <a:lnTo>
                    <a:pt x="627" y="58"/>
                  </a:lnTo>
                  <a:lnTo>
                    <a:pt x="627" y="64"/>
                  </a:lnTo>
                  <a:lnTo>
                    <a:pt x="627" y="69"/>
                  </a:lnTo>
                  <a:lnTo>
                    <a:pt x="632" y="74"/>
                  </a:lnTo>
                  <a:lnTo>
                    <a:pt x="637" y="74"/>
                  </a:lnTo>
                  <a:lnTo>
                    <a:pt x="643" y="74"/>
                  </a:lnTo>
                  <a:lnTo>
                    <a:pt x="643" y="85"/>
                  </a:lnTo>
                  <a:lnTo>
                    <a:pt x="653" y="85"/>
                  </a:lnTo>
                  <a:lnTo>
                    <a:pt x="659" y="95"/>
                  </a:lnTo>
                  <a:lnTo>
                    <a:pt x="669" y="90"/>
                  </a:lnTo>
                  <a:lnTo>
                    <a:pt x="675" y="90"/>
                  </a:lnTo>
                  <a:lnTo>
                    <a:pt x="680" y="90"/>
                  </a:lnTo>
                  <a:lnTo>
                    <a:pt x="685" y="95"/>
                  </a:lnTo>
                  <a:lnTo>
                    <a:pt x="691" y="106"/>
                  </a:lnTo>
                  <a:lnTo>
                    <a:pt x="696" y="101"/>
                  </a:lnTo>
                  <a:lnTo>
                    <a:pt x="696" y="95"/>
                  </a:lnTo>
                  <a:lnTo>
                    <a:pt x="706" y="95"/>
                  </a:lnTo>
                  <a:lnTo>
                    <a:pt x="712" y="90"/>
                  </a:lnTo>
                  <a:lnTo>
                    <a:pt x="712" y="85"/>
                  </a:lnTo>
                  <a:lnTo>
                    <a:pt x="717" y="80"/>
                  </a:lnTo>
                  <a:lnTo>
                    <a:pt x="722" y="80"/>
                  </a:lnTo>
                  <a:lnTo>
                    <a:pt x="722" y="69"/>
                  </a:lnTo>
                  <a:lnTo>
                    <a:pt x="722" y="64"/>
                  </a:lnTo>
                  <a:lnTo>
                    <a:pt x="728" y="48"/>
                  </a:lnTo>
                  <a:lnTo>
                    <a:pt x="733" y="37"/>
                  </a:lnTo>
                  <a:lnTo>
                    <a:pt x="749" y="26"/>
                  </a:lnTo>
                  <a:lnTo>
                    <a:pt x="802" y="64"/>
                  </a:lnTo>
                  <a:lnTo>
                    <a:pt x="807" y="64"/>
                  </a:lnTo>
                  <a:lnTo>
                    <a:pt x="818" y="53"/>
                  </a:lnTo>
                  <a:lnTo>
                    <a:pt x="829" y="58"/>
                  </a:lnTo>
                  <a:lnTo>
                    <a:pt x="834" y="64"/>
                  </a:lnTo>
                  <a:lnTo>
                    <a:pt x="839" y="64"/>
                  </a:lnTo>
                  <a:lnTo>
                    <a:pt x="855" y="64"/>
                  </a:lnTo>
                  <a:lnTo>
                    <a:pt x="861" y="58"/>
                  </a:lnTo>
                  <a:lnTo>
                    <a:pt x="871" y="53"/>
                  </a:lnTo>
                  <a:lnTo>
                    <a:pt x="877" y="58"/>
                  </a:lnTo>
                  <a:lnTo>
                    <a:pt x="877" y="64"/>
                  </a:lnTo>
                  <a:lnTo>
                    <a:pt x="882" y="69"/>
                  </a:lnTo>
                  <a:lnTo>
                    <a:pt x="892" y="80"/>
                  </a:lnTo>
                  <a:lnTo>
                    <a:pt x="914" y="32"/>
                  </a:lnTo>
                  <a:lnTo>
                    <a:pt x="919" y="16"/>
                  </a:lnTo>
                  <a:lnTo>
                    <a:pt x="940" y="0"/>
                  </a:lnTo>
                  <a:lnTo>
                    <a:pt x="951" y="5"/>
                  </a:lnTo>
                  <a:lnTo>
                    <a:pt x="962" y="5"/>
                  </a:lnTo>
                  <a:lnTo>
                    <a:pt x="972" y="10"/>
                  </a:lnTo>
                  <a:lnTo>
                    <a:pt x="977" y="10"/>
                  </a:lnTo>
                  <a:lnTo>
                    <a:pt x="983" y="10"/>
                  </a:lnTo>
                  <a:lnTo>
                    <a:pt x="988" y="16"/>
                  </a:lnTo>
                  <a:lnTo>
                    <a:pt x="999" y="16"/>
                  </a:lnTo>
                  <a:lnTo>
                    <a:pt x="1004" y="26"/>
                  </a:lnTo>
                  <a:lnTo>
                    <a:pt x="1047" y="21"/>
                  </a:lnTo>
                  <a:lnTo>
                    <a:pt x="1052" y="37"/>
                  </a:lnTo>
                  <a:lnTo>
                    <a:pt x="1062" y="37"/>
                  </a:lnTo>
                  <a:lnTo>
                    <a:pt x="1062" y="53"/>
                  </a:lnTo>
                  <a:lnTo>
                    <a:pt x="1068" y="80"/>
                  </a:lnTo>
                  <a:lnTo>
                    <a:pt x="1073" y="154"/>
                  </a:lnTo>
                  <a:lnTo>
                    <a:pt x="1078" y="154"/>
                  </a:lnTo>
                  <a:lnTo>
                    <a:pt x="1078" y="165"/>
                  </a:lnTo>
                  <a:lnTo>
                    <a:pt x="1073" y="165"/>
                  </a:lnTo>
                  <a:lnTo>
                    <a:pt x="1068" y="165"/>
                  </a:lnTo>
                  <a:lnTo>
                    <a:pt x="1062" y="175"/>
                  </a:lnTo>
                  <a:lnTo>
                    <a:pt x="1057" y="180"/>
                  </a:lnTo>
                  <a:lnTo>
                    <a:pt x="1052" y="180"/>
                  </a:lnTo>
                  <a:lnTo>
                    <a:pt x="1057" y="186"/>
                  </a:lnTo>
                  <a:lnTo>
                    <a:pt x="1052" y="186"/>
                  </a:lnTo>
                  <a:lnTo>
                    <a:pt x="1052" y="191"/>
                  </a:lnTo>
                  <a:lnTo>
                    <a:pt x="1052" y="196"/>
                  </a:lnTo>
                  <a:lnTo>
                    <a:pt x="1052" y="202"/>
                  </a:lnTo>
                  <a:lnTo>
                    <a:pt x="1052" y="207"/>
                  </a:lnTo>
                  <a:lnTo>
                    <a:pt x="1057" y="207"/>
                  </a:lnTo>
                  <a:lnTo>
                    <a:pt x="1052" y="212"/>
                  </a:lnTo>
                  <a:lnTo>
                    <a:pt x="1052" y="218"/>
                  </a:lnTo>
                  <a:lnTo>
                    <a:pt x="1062" y="218"/>
                  </a:lnTo>
                  <a:lnTo>
                    <a:pt x="1073" y="218"/>
                  </a:lnTo>
                  <a:lnTo>
                    <a:pt x="1078" y="212"/>
                  </a:lnTo>
                  <a:lnTo>
                    <a:pt x="1084" y="223"/>
                  </a:lnTo>
                  <a:lnTo>
                    <a:pt x="1089" y="223"/>
                  </a:lnTo>
                  <a:lnTo>
                    <a:pt x="1094" y="223"/>
                  </a:lnTo>
                  <a:lnTo>
                    <a:pt x="1105" y="223"/>
                  </a:lnTo>
                  <a:lnTo>
                    <a:pt x="1110" y="234"/>
                  </a:lnTo>
                  <a:lnTo>
                    <a:pt x="1105" y="234"/>
                  </a:lnTo>
                  <a:lnTo>
                    <a:pt x="1100" y="234"/>
                  </a:lnTo>
                  <a:lnTo>
                    <a:pt x="1094" y="239"/>
                  </a:lnTo>
                  <a:lnTo>
                    <a:pt x="1089" y="239"/>
                  </a:lnTo>
                  <a:lnTo>
                    <a:pt x="1084" y="239"/>
                  </a:lnTo>
                  <a:lnTo>
                    <a:pt x="1073" y="244"/>
                  </a:lnTo>
                  <a:lnTo>
                    <a:pt x="1068" y="250"/>
                  </a:lnTo>
                  <a:lnTo>
                    <a:pt x="1057" y="260"/>
                  </a:lnTo>
                  <a:lnTo>
                    <a:pt x="1062" y="260"/>
                  </a:lnTo>
                  <a:lnTo>
                    <a:pt x="1062" y="266"/>
                  </a:lnTo>
                  <a:lnTo>
                    <a:pt x="1057" y="266"/>
                  </a:lnTo>
                  <a:lnTo>
                    <a:pt x="1052" y="271"/>
                  </a:lnTo>
                  <a:lnTo>
                    <a:pt x="1052" y="276"/>
                  </a:lnTo>
                  <a:lnTo>
                    <a:pt x="1047" y="276"/>
                  </a:lnTo>
                  <a:lnTo>
                    <a:pt x="1047" y="281"/>
                  </a:lnTo>
                  <a:lnTo>
                    <a:pt x="1047" y="287"/>
                  </a:lnTo>
                  <a:lnTo>
                    <a:pt x="1031" y="287"/>
                  </a:lnTo>
                  <a:lnTo>
                    <a:pt x="1020" y="287"/>
                  </a:lnTo>
                  <a:lnTo>
                    <a:pt x="1015" y="297"/>
                  </a:lnTo>
                  <a:lnTo>
                    <a:pt x="1009" y="287"/>
                  </a:lnTo>
                  <a:lnTo>
                    <a:pt x="1009" y="292"/>
                  </a:lnTo>
                  <a:lnTo>
                    <a:pt x="1004" y="292"/>
                  </a:lnTo>
                  <a:lnTo>
                    <a:pt x="999" y="292"/>
                  </a:lnTo>
                  <a:lnTo>
                    <a:pt x="993" y="292"/>
                  </a:lnTo>
                  <a:lnTo>
                    <a:pt x="988" y="287"/>
                  </a:lnTo>
                  <a:lnTo>
                    <a:pt x="983" y="292"/>
                  </a:lnTo>
                  <a:lnTo>
                    <a:pt x="983" y="297"/>
                  </a:lnTo>
                  <a:lnTo>
                    <a:pt x="988" y="308"/>
                  </a:lnTo>
                  <a:lnTo>
                    <a:pt x="993" y="303"/>
                  </a:lnTo>
                  <a:lnTo>
                    <a:pt x="993" y="308"/>
                  </a:lnTo>
                  <a:lnTo>
                    <a:pt x="999" y="313"/>
                  </a:lnTo>
                  <a:lnTo>
                    <a:pt x="1004" y="319"/>
                  </a:lnTo>
                  <a:lnTo>
                    <a:pt x="1004" y="324"/>
                  </a:lnTo>
                  <a:lnTo>
                    <a:pt x="1009" y="324"/>
                  </a:lnTo>
                  <a:lnTo>
                    <a:pt x="1009" y="319"/>
                  </a:lnTo>
                  <a:lnTo>
                    <a:pt x="1015" y="313"/>
                  </a:lnTo>
                  <a:lnTo>
                    <a:pt x="1020" y="313"/>
                  </a:lnTo>
                  <a:lnTo>
                    <a:pt x="1036" y="324"/>
                  </a:lnTo>
                  <a:lnTo>
                    <a:pt x="1031" y="324"/>
                  </a:lnTo>
                  <a:lnTo>
                    <a:pt x="1031" y="329"/>
                  </a:lnTo>
                  <a:lnTo>
                    <a:pt x="1025" y="329"/>
                  </a:lnTo>
                  <a:lnTo>
                    <a:pt x="1025" y="335"/>
                  </a:lnTo>
                  <a:lnTo>
                    <a:pt x="1020" y="335"/>
                  </a:lnTo>
                  <a:lnTo>
                    <a:pt x="1020" y="340"/>
                  </a:lnTo>
                  <a:lnTo>
                    <a:pt x="1015" y="345"/>
                  </a:lnTo>
                  <a:lnTo>
                    <a:pt x="1009" y="345"/>
                  </a:lnTo>
                  <a:lnTo>
                    <a:pt x="1004" y="345"/>
                  </a:lnTo>
                  <a:lnTo>
                    <a:pt x="999" y="345"/>
                  </a:lnTo>
                  <a:lnTo>
                    <a:pt x="999" y="351"/>
                  </a:lnTo>
                  <a:lnTo>
                    <a:pt x="993" y="351"/>
                  </a:lnTo>
                  <a:lnTo>
                    <a:pt x="988" y="351"/>
                  </a:lnTo>
                  <a:lnTo>
                    <a:pt x="988" y="361"/>
                  </a:lnTo>
                  <a:lnTo>
                    <a:pt x="988" y="366"/>
                  </a:lnTo>
                  <a:lnTo>
                    <a:pt x="983" y="366"/>
                  </a:lnTo>
                  <a:lnTo>
                    <a:pt x="972" y="372"/>
                  </a:lnTo>
                  <a:lnTo>
                    <a:pt x="967" y="377"/>
                  </a:lnTo>
                  <a:lnTo>
                    <a:pt x="967" y="382"/>
                  </a:lnTo>
                  <a:lnTo>
                    <a:pt x="946" y="377"/>
                  </a:lnTo>
                  <a:lnTo>
                    <a:pt x="940" y="377"/>
                  </a:lnTo>
                  <a:lnTo>
                    <a:pt x="940" y="382"/>
                  </a:lnTo>
                  <a:lnTo>
                    <a:pt x="930" y="404"/>
                  </a:lnTo>
                  <a:lnTo>
                    <a:pt x="924" y="404"/>
                  </a:lnTo>
                  <a:lnTo>
                    <a:pt x="919" y="409"/>
                  </a:lnTo>
                  <a:lnTo>
                    <a:pt x="908" y="409"/>
                  </a:lnTo>
                  <a:lnTo>
                    <a:pt x="908" y="414"/>
                  </a:lnTo>
                  <a:lnTo>
                    <a:pt x="908" y="409"/>
                  </a:lnTo>
                  <a:lnTo>
                    <a:pt x="903" y="409"/>
                  </a:lnTo>
                  <a:lnTo>
                    <a:pt x="903" y="414"/>
                  </a:lnTo>
                  <a:lnTo>
                    <a:pt x="892" y="425"/>
                  </a:lnTo>
                  <a:lnTo>
                    <a:pt x="908" y="436"/>
                  </a:lnTo>
                  <a:lnTo>
                    <a:pt x="903" y="441"/>
                  </a:lnTo>
                  <a:lnTo>
                    <a:pt x="903" y="446"/>
                  </a:lnTo>
                  <a:lnTo>
                    <a:pt x="898" y="446"/>
                  </a:lnTo>
                  <a:lnTo>
                    <a:pt x="892" y="446"/>
                  </a:lnTo>
                  <a:lnTo>
                    <a:pt x="882" y="441"/>
                  </a:lnTo>
                  <a:lnTo>
                    <a:pt x="877" y="446"/>
                  </a:lnTo>
                  <a:lnTo>
                    <a:pt x="871" y="451"/>
                  </a:lnTo>
                  <a:lnTo>
                    <a:pt x="866" y="451"/>
                  </a:lnTo>
                  <a:lnTo>
                    <a:pt x="866" y="462"/>
                  </a:lnTo>
                  <a:lnTo>
                    <a:pt x="871" y="467"/>
                  </a:lnTo>
                  <a:lnTo>
                    <a:pt x="861" y="473"/>
                  </a:lnTo>
                  <a:lnTo>
                    <a:pt x="866" y="478"/>
                  </a:lnTo>
                  <a:lnTo>
                    <a:pt x="861" y="478"/>
                  </a:lnTo>
                  <a:lnTo>
                    <a:pt x="855" y="473"/>
                  </a:lnTo>
                  <a:lnTo>
                    <a:pt x="850" y="467"/>
                  </a:lnTo>
                  <a:lnTo>
                    <a:pt x="845" y="467"/>
                  </a:lnTo>
                  <a:lnTo>
                    <a:pt x="823" y="473"/>
                  </a:lnTo>
                  <a:lnTo>
                    <a:pt x="823" y="478"/>
                  </a:lnTo>
                  <a:lnTo>
                    <a:pt x="813" y="478"/>
                  </a:lnTo>
                  <a:lnTo>
                    <a:pt x="813" y="473"/>
                  </a:lnTo>
                  <a:lnTo>
                    <a:pt x="818" y="473"/>
                  </a:lnTo>
                  <a:lnTo>
                    <a:pt x="818" y="462"/>
                  </a:lnTo>
                  <a:lnTo>
                    <a:pt x="818" y="451"/>
                  </a:lnTo>
                  <a:lnTo>
                    <a:pt x="823" y="451"/>
                  </a:lnTo>
                  <a:lnTo>
                    <a:pt x="823" y="446"/>
                  </a:lnTo>
                  <a:lnTo>
                    <a:pt x="823" y="441"/>
                  </a:lnTo>
                  <a:lnTo>
                    <a:pt x="818" y="436"/>
                  </a:lnTo>
                  <a:lnTo>
                    <a:pt x="823" y="430"/>
                  </a:lnTo>
                  <a:lnTo>
                    <a:pt x="823" y="425"/>
                  </a:lnTo>
                  <a:lnTo>
                    <a:pt x="818" y="425"/>
                  </a:lnTo>
                  <a:lnTo>
                    <a:pt x="813" y="414"/>
                  </a:lnTo>
                  <a:lnTo>
                    <a:pt x="802" y="414"/>
                  </a:lnTo>
                  <a:lnTo>
                    <a:pt x="802" y="409"/>
                  </a:lnTo>
                  <a:lnTo>
                    <a:pt x="797" y="404"/>
                  </a:lnTo>
                  <a:lnTo>
                    <a:pt x="786" y="409"/>
                  </a:lnTo>
                  <a:lnTo>
                    <a:pt x="786" y="404"/>
                  </a:lnTo>
                  <a:lnTo>
                    <a:pt x="781" y="414"/>
                  </a:lnTo>
                  <a:lnTo>
                    <a:pt x="765" y="420"/>
                  </a:lnTo>
                  <a:lnTo>
                    <a:pt x="760" y="425"/>
                  </a:lnTo>
                  <a:lnTo>
                    <a:pt x="760" y="430"/>
                  </a:lnTo>
                  <a:lnTo>
                    <a:pt x="760" y="436"/>
                  </a:lnTo>
                  <a:lnTo>
                    <a:pt x="749" y="436"/>
                  </a:lnTo>
                  <a:lnTo>
                    <a:pt x="744" y="446"/>
                  </a:lnTo>
                  <a:lnTo>
                    <a:pt x="738" y="446"/>
                  </a:lnTo>
                  <a:lnTo>
                    <a:pt x="728" y="457"/>
                  </a:lnTo>
                  <a:lnTo>
                    <a:pt x="728" y="467"/>
                  </a:lnTo>
                  <a:lnTo>
                    <a:pt x="722" y="473"/>
                  </a:lnTo>
                  <a:lnTo>
                    <a:pt x="717" y="473"/>
                  </a:lnTo>
                  <a:lnTo>
                    <a:pt x="712" y="473"/>
                  </a:lnTo>
                  <a:lnTo>
                    <a:pt x="701" y="473"/>
                  </a:lnTo>
                  <a:lnTo>
                    <a:pt x="696" y="478"/>
                  </a:lnTo>
                  <a:lnTo>
                    <a:pt x="691" y="483"/>
                  </a:lnTo>
                  <a:lnTo>
                    <a:pt x="691" y="521"/>
                  </a:lnTo>
                  <a:lnTo>
                    <a:pt x="680" y="515"/>
                  </a:lnTo>
                  <a:lnTo>
                    <a:pt x="653" y="526"/>
                  </a:lnTo>
                  <a:lnTo>
                    <a:pt x="664" y="542"/>
                  </a:lnTo>
                  <a:lnTo>
                    <a:pt x="659" y="547"/>
                  </a:lnTo>
                  <a:lnTo>
                    <a:pt x="653" y="552"/>
                  </a:lnTo>
                  <a:lnTo>
                    <a:pt x="648" y="552"/>
                  </a:lnTo>
                  <a:lnTo>
                    <a:pt x="643" y="552"/>
                  </a:lnTo>
                  <a:lnTo>
                    <a:pt x="637" y="558"/>
                  </a:lnTo>
                  <a:lnTo>
                    <a:pt x="632" y="558"/>
                  </a:lnTo>
                  <a:lnTo>
                    <a:pt x="627" y="563"/>
                  </a:lnTo>
                  <a:lnTo>
                    <a:pt x="621" y="563"/>
                  </a:lnTo>
                  <a:lnTo>
                    <a:pt x="616" y="563"/>
                  </a:lnTo>
                  <a:lnTo>
                    <a:pt x="616" y="568"/>
                  </a:lnTo>
                  <a:lnTo>
                    <a:pt x="616" y="563"/>
                  </a:lnTo>
                  <a:lnTo>
                    <a:pt x="611" y="563"/>
                  </a:lnTo>
                  <a:lnTo>
                    <a:pt x="611" y="558"/>
                  </a:lnTo>
                  <a:lnTo>
                    <a:pt x="611" y="552"/>
                  </a:lnTo>
                  <a:lnTo>
                    <a:pt x="611" y="547"/>
                  </a:lnTo>
                  <a:lnTo>
                    <a:pt x="611" y="542"/>
                  </a:lnTo>
                  <a:lnTo>
                    <a:pt x="611" y="536"/>
                  </a:lnTo>
                  <a:lnTo>
                    <a:pt x="616" y="536"/>
                  </a:lnTo>
                  <a:lnTo>
                    <a:pt x="616" y="531"/>
                  </a:lnTo>
                  <a:lnTo>
                    <a:pt x="611" y="531"/>
                  </a:lnTo>
                  <a:lnTo>
                    <a:pt x="606" y="531"/>
                  </a:lnTo>
                  <a:lnTo>
                    <a:pt x="606" y="526"/>
                  </a:lnTo>
                  <a:lnTo>
                    <a:pt x="600" y="521"/>
                  </a:lnTo>
                  <a:lnTo>
                    <a:pt x="600" y="526"/>
                  </a:lnTo>
                  <a:lnTo>
                    <a:pt x="595" y="526"/>
                  </a:lnTo>
                  <a:lnTo>
                    <a:pt x="590" y="526"/>
                  </a:lnTo>
                  <a:lnTo>
                    <a:pt x="584" y="526"/>
                  </a:lnTo>
                  <a:lnTo>
                    <a:pt x="568" y="531"/>
                  </a:lnTo>
                  <a:lnTo>
                    <a:pt x="558" y="536"/>
                  </a:lnTo>
                  <a:lnTo>
                    <a:pt x="547" y="536"/>
                  </a:lnTo>
                  <a:lnTo>
                    <a:pt x="542" y="536"/>
                  </a:lnTo>
                  <a:lnTo>
                    <a:pt x="542" y="531"/>
                  </a:lnTo>
                  <a:lnTo>
                    <a:pt x="542" y="526"/>
                  </a:lnTo>
                  <a:lnTo>
                    <a:pt x="542" y="521"/>
                  </a:lnTo>
                  <a:lnTo>
                    <a:pt x="536" y="515"/>
                  </a:lnTo>
                  <a:lnTo>
                    <a:pt x="531" y="515"/>
                  </a:lnTo>
                  <a:lnTo>
                    <a:pt x="526" y="510"/>
                  </a:lnTo>
                  <a:lnTo>
                    <a:pt x="521" y="510"/>
                  </a:lnTo>
                  <a:lnTo>
                    <a:pt x="526" y="510"/>
                  </a:lnTo>
                  <a:lnTo>
                    <a:pt x="526" y="505"/>
                  </a:lnTo>
                  <a:lnTo>
                    <a:pt x="526" y="499"/>
                  </a:lnTo>
                  <a:lnTo>
                    <a:pt x="521" y="499"/>
                  </a:lnTo>
                  <a:lnTo>
                    <a:pt x="521" y="505"/>
                  </a:lnTo>
                  <a:lnTo>
                    <a:pt x="515" y="510"/>
                  </a:lnTo>
                  <a:lnTo>
                    <a:pt x="510" y="510"/>
                  </a:lnTo>
                  <a:lnTo>
                    <a:pt x="515" y="505"/>
                  </a:lnTo>
                  <a:lnTo>
                    <a:pt x="515" y="499"/>
                  </a:lnTo>
                  <a:lnTo>
                    <a:pt x="510" y="505"/>
                  </a:lnTo>
                  <a:lnTo>
                    <a:pt x="505" y="505"/>
                  </a:lnTo>
                  <a:lnTo>
                    <a:pt x="499" y="510"/>
                  </a:lnTo>
                  <a:lnTo>
                    <a:pt x="499" y="515"/>
                  </a:lnTo>
                  <a:lnTo>
                    <a:pt x="499" y="521"/>
                  </a:lnTo>
                  <a:lnTo>
                    <a:pt x="505" y="531"/>
                  </a:lnTo>
                  <a:lnTo>
                    <a:pt x="494" y="531"/>
                  </a:lnTo>
                  <a:lnTo>
                    <a:pt x="489" y="531"/>
                  </a:lnTo>
                  <a:lnTo>
                    <a:pt x="489" y="526"/>
                  </a:lnTo>
                  <a:lnTo>
                    <a:pt x="483" y="526"/>
                  </a:lnTo>
                  <a:lnTo>
                    <a:pt x="489" y="531"/>
                  </a:lnTo>
                  <a:lnTo>
                    <a:pt x="483" y="542"/>
                  </a:lnTo>
                  <a:lnTo>
                    <a:pt x="478" y="536"/>
                  </a:lnTo>
                  <a:lnTo>
                    <a:pt x="478" y="542"/>
                  </a:lnTo>
                  <a:lnTo>
                    <a:pt x="473" y="542"/>
                  </a:lnTo>
                  <a:lnTo>
                    <a:pt x="467" y="542"/>
                  </a:lnTo>
                  <a:lnTo>
                    <a:pt x="462" y="542"/>
                  </a:lnTo>
                  <a:lnTo>
                    <a:pt x="457" y="542"/>
                  </a:lnTo>
                  <a:lnTo>
                    <a:pt x="451" y="536"/>
                  </a:lnTo>
                  <a:lnTo>
                    <a:pt x="446" y="536"/>
                  </a:lnTo>
                  <a:lnTo>
                    <a:pt x="441" y="542"/>
                  </a:lnTo>
                  <a:lnTo>
                    <a:pt x="441" y="536"/>
                  </a:lnTo>
                  <a:lnTo>
                    <a:pt x="436" y="536"/>
                  </a:lnTo>
                  <a:lnTo>
                    <a:pt x="436" y="531"/>
                  </a:lnTo>
                  <a:lnTo>
                    <a:pt x="430" y="531"/>
                  </a:lnTo>
                  <a:lnTo>
                    <a:pt x="420" y="526"/>
                  </a:lnTo>
                  <a:lnTo>
                    <a:pt x="425" y="526"/>
                  </a:lnTo>
                  <a:lnTo>
                    <a:pt x="430" y="521"/>
                  </a:lnTo>
                  <a:lnTo>
                    <a:pt x="430" y="515"/>
                  </a:lnTo>
                  <a:lnTo>
                    <a:pt x="430" y="510"/>
                  </a:lnTo>
                  <a:lnTo>
                    <a:pt x="430" y="505"/>
                  </a:lnTo>
                  <a:lnTo>
                    <a:pt x="430" y="499"/>
                  </a:lnTo>
                  <a:lnTo>
                    <a:pt x="436" y="494"/>
                  </a:lnTo>
                  <a:lnTo>
                    <a:pt x="436" y="489"/>
                  </a:lnTo>
                  <a:lnTo>
                    <a:pt x="436" y="483"/>
                  </a:lnTo>
                  <a:lnTo>
                    <a:pt x="430" y="478"/>
                  </a:lnTo>
                  <a:lnTo>
                    <a:pt x="436" y="473"/>
                  </a:lnTo>
                  <a:lnTo>
                    <a:pt x="436" y="467"/>
                  </a:lnTo>
                  <a:lnTo>
                    <a:pt x="441" y="462"/>
                  </a:lnTo>
                  <a:lnTo>
                    <a:pt x="436" y="420"/>
                  </a:lnTo>
                  <a:lnTo>
                    <a:pt x="398" y="420"/>
                  </a:lnTo>
                  <a:lnTo>
                    <a:pt x="398" y="425"/>
                  </a:lnTo>
                  <a:lnTo>
                    <a:pt x="393" y="425"/>
                  </a:lnTo>
                  <a:lnTo>
                    <a:pt x="388" y="430"/>
                  </a:lnTo>
                  <a:lnTo>
                    <a:pt x="382" y="430"/>
                  </a:lnTo>
                  <a:lnTo>
                    <a:pt x="377" y="436"/>
                  </a:lnTo>
                  <a:lnTo>
                    <a:pt x="377" y="441"/>
                  </a:lnTo>
                  <a:lnTo>
                    <a:pt x="372" y="441"/>
                  </a:lnTo>
                  <a:lnTo>
                    <a:pt x="372" y="446"/>
                  </a:lnTo>
                  <a:lnTo>
                    <a:pt x="366" y="446"/>
                  </a:lnTo>
                  <a:lnTo>
                    <a:pt x="361" y="451"/>
                  </a:lnTo>
                  <a:lnTo>
                    <a:pt x="356" y="451"/>
                  </a:lnTo>
                  <a:lnTo>
                    <a:pt x="356" y="457"/>
                  </a:lnTo>
                  <a:lnTo>
                    <a:pt x="350" y="457"/>
                  </a:lnTo>
                  <a:lnTo>
                    <a:pt x="345" y="451"/>
                  </a:lnTo>
                  <a:lnTo>
                    <a:pt x="335" y="446"/>
                  </a:lnTo>
                  <a:lnTo>
                    <a:pt x="329" y="446"/>
                  </a:lnTo>
                  <a:lnTo>
                    <a:pt x="324" y="446"/>
                  </a:lnTo>
                  <a:lnTo>
                    <a:pt x="324" y="451"/>
                  </a:lnTo>
                  <a:lnTo>
                    <a:pt x="324" y="457"/>
                  </a:lnTo>
                  <a:lnTo>
                    <a:pt x="329" y="457"/>
                  </a:lnTo>
                  <a:lnTo>
                    <a:pt x="329" y="462"/>
                  </a:lnTo>
                  <a:lnTo>
                    <a:pt x="329" y="467"/>
                  </a:lnTo>
                  <a:close/>
                </a:path>
              </a:pathLst>
            </a:custGeom>
            <a:solidFill>
              <a:srgbClr val="F2F2F2"/>
            </a:solidFill>
            <a:ln w="6350" cap="rnd" cmpd="sng" algn="ctr">
              <a:solidFill>
                <a:schemeClr val="bg1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/>
            <a:lstStyle/>
            <a:p>
              <a:pPr algn="ctr"/>
              <a:endParaRPr lang="ru-RU" sz="854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Freeform 19"/>
            <p:cNvSpPr>
              <a:spLocks/>
            </p:cNvSpPr>
            <p:nvPr/>
          </p:nvSpPr>
          <p:spPr bwMode="gray">
            <a:xfrm>
              <a:off x="4266941" y="1905097"/>
              <a:ext cx="563468" cy="933720"/>
            </a:xfrm>
            <a:custGeom>
              <a:avLst/>
              <a:gdLst/>
              <a:ahLst/>
              <a:cxnLst>
                <a:cxn ang="0">
                  <a:pos x="43" y="212"/>
                </a:cxn>
                <a:cxn ang="0">
                  <a:pos x="91" y="212"/>
                </a:cxn>
                <a:cxn ang="0">
                  <a:pos x="123" y="207"/>
                </a:cxn>
                <a:cxn ang="0">
                  <a:pos x="155" y="154"/>
                </a:cxn>
                <a:cxn ang="0">
                  <a:pos x="224" y="122"/>
                </a:cxn>
                <a:cxn ang="0">
                  <a:pos x="250" y="85"/>
                </a:cxn>
                <a:cxn ang="0">
                  <a:pos x="341" y="32"/>
                </a:cxn>
                <a:cxn ang="0">
                  <a:pos x="378" y="5"/>
                </a:cxn>
                <a:cxn ang="0">
                  <a:pos x="383" y="37"/>
                </a:cxn>
                <a:cxn ang="0">
                  <a:pos x="356" y="64"/>
                </a:cxn>
                <a:cxn ang="0">
                  <a:pos x="426" y="143"/>
                </a:cxn>
                <a:cxn ang="0">
                  <a:pos x="670" y="393"/>
                </a:cxn>
                <a:cxn ang="0">
                  <a:pos x="744" y="521"/>
                </a:cxn>
                <a:cxn ang="0">
                  <a:pos x="702" y="568"/>
                </a:cxn>
                <a:cxn ang="0">
                  <a:pos x="686" y="600"/>
                </a:cxn>
                <a:cxn ang="0">
                  <a:pos x="633" y="632"/>
                </a:cxn>
                <a:cxn ang="0">
                  <a:pos x="627" y="654"/>
                </a:cxn>
                <a:cxn ang="0">
                  <a:pos x="649" y="675"/>
                </a:cxn>
                <a:cxn ang="0">
                  <a:pos x="670" y="691"/>
                </a:cxn>
                <a:cxn ang="0">
                  <a:pos x="691" y="707"/>
                </a:cxn>
                <a:cxn ang="0">
                  <a:pos x="707" y="733"/>
                </a:cxn>
                <a:cxn ang="0">
                  <a:pos x="718" y="834"/>
                </a:cxn>
                <a:cxn ang="0">
                  <a:pos x="596" y="829"/>
                </a:cxn>
                <a:cxn ang="0">
                  <a:pos x="526" y="765"/>
                </a:cxn>
                <a:cxn ang="0">
                  <a:pos x="473" y="770"/>
                </a:cxn>
                <a:cxn ang="0">
                  <a:pos x="473" y="797"/>
                </a:cxn>
                <a:cxn ang="0">
                  <a:pos x="468" y="829"/>
                </a:cxn>
                <a:cxn ang="0">
                  <a:pos x="420" y="834"/>
                </a:cxn>
                <a:cxn ang="0">
                  <a:pos x="383" y="855"/>
                </a:cxn>
                <a:cxn ang="0">
                  <a:pos x="330" y="871"/>
                </a:cxn>
                <a:cxn ang="0">
                  <a:pos x="293" y="882"/>
                </a:cxn>
                <a:cxn ang="0">
                  <a:pos x="266" y="909"/>
                </a:cxn>
                <a:cxn ang="0">
                  <a:pos x="255" y="877"/>
                </a:cxn>
                <a:cxn ang="0">
                  <a:pos x="255" y="855"/>
                </a:cxn>
                <a:cxn ang="0">
                  <a:pos x="229" y="824"/>
                </a:cxn>
                <a:cxn ang="0">
                  <a:pos x="197" y="808"/>
                </a:cxn>
                <a:cxn ang="0">
                  <a:pos x="170" y="792"/>
                </a:cxn>
                <a:cxn ang="0">
                  <a:pos x="107" y="792"/>
                </a:cxn>
                <a:cxn ang="0">
                  <a:pos x="117" y="765"/>
                </a:cxn>
                <a:cxn ang="0">
                  <a:pos x="112" y="739"/>
                </a:cxn>
                <a:cxn ang="0">
                  <a:pos x="117" y="701"/>
                </a:cxn>
                <a:cxn ang="0">
                  <a:pos x="70" y="669"/>
                </a:cxn>
                <a:cxn ang="0">
                  <a:pos x="80" y="648"/>
                </a:cxn>
                <a:cxn ang="0">
                  <a:pos x="128" y="622"/>
                </a:cxn>
                <a:cxn ang="0">
                  <a:pos x="96" y="606"/>
                </a:cxn>
                <a:cxn ang="0">
                  <a:pos x="75" y="584"/>
                </a:cxn>
                <a:cxn ang="0">
                  <a:pos x="91" y="553"/>
                </a:cxn>
                <a:cxn ang="0">
                  <a:pos x="85" y="425"/>
                </a:cxn>
                <a:cxn ang="0">
                  <a:pos x="48" y="388"/>
                </a:cxn>
                <a:cxn ang="0">
                  <a:pos x="80" y="361"/>
                </a:cxn>
                <a:cxn ang="0">
                  <a:pos x="59" y="356"/>
                </a:cxn>
                <a:cxn ang="0">
                  <a:pos x="32" y="361"/>
                </a:cxn>
                <a:cxn ang="0">
                  <a:pos x="16" y="345"/>
                </a:cxn>
                <a:cxn ang="0">
                  <a:pos x="43" y="303"/>
                </a:cxn>
                <a:cxn ang="0">
                  <a:pos x="0" y="287"/>
                </a:cxn>
              </a:cxnLst>
              <a:rect l="0" t="0" r="r" b="b"/>
              <a:pathLst>
                <a:path w="755" h="914">
                  <a:moveTo>
                    <a:pt x="0" y="244"/>
                  </a:moveTo>
                  <a:lnTo>
                    <a:pt x="16" y="228"/>
                  </a:lnTo>
                  <a:lnTo>
                    <a:pt x="16" y="218"/>
                  </a:lnTo>
                  <a:lnTo>
                    <a:pt x="22" y="223"/>
                  </a:lnTo>
                  <a:lnTo>
                    <a:pt x="22" y="207"/>
                  </a:lnTo>
                  <a:lnTo>
                    <a:pt x="32" y="207"/>
                  </a:lnTo>
                  <a:lnTo>
                    <a:pt x="43" y="212"/>
                  </a:lnTo>
                  <a:lnTo>
                    <a:pt x="48" y="197"/>
                  </a:lnTo>
                  <a:lnTo>
                    <a:pt x="70" y="202"/>
                  </a:lnTo>
                  <a:lnTo>
                    <a:pt x="70" y="212"/>
                  </a:lnTo>
                  <a:lnTo>
                    <a:pt x="80" y="218"/>
                  </a:lnTo>
                  <a:lnTo>
                    <a:pt x="80" y="207"/>
                  </a:lnTo>
                  <a:lnTo>
                    <a:pt x="91" y="207"/>
                  </a:lnTo>
                  <a:lnTo>
                    <a:pt x="91" y="212"/>
                  </a:lnTo>
                  <a:lnTo>
                    <a:pt x="96" y="212"/>
                  </a:lnTo>
                  <a:lnTo>
                    <a:pt x="96" y="218"/>
                  </a:lnTo>
                  <a:lnTo>
                    <a:pt x="101" y="223"/>
                  </a:lnTo>
                  <a:lnTo>
                    <a:pt x="101" y="228"/>
                  </a:lnTo>
                  <a:lnTo>
                    <a:pt x="112" y="234"/>
                  </a:lnTo>
                  <a:lnTo>
                    <a:pt x="117" y="212"/>
                  </a:lnTo>
                  <a:lnTo>
                    <a:pt x="123" y="207"/>
                  </a:lnTo>
                  <a:lnTo>
                    <a:pt x="117" y="207"/>
                  </a:lnTo>
                  <a:lnTo>
                    <a:pt x="112" y="207"/>
                  </a:lnTo>
                  <a:lnTo>
                    <a:pt x="117" y="186"/>
                  </a:lnTo>
                  <a:lnTo>
                    <a:pt x="139" y="186"/>
                  </a:lnTo>
                  <a:lnTo>
                    <a:pt x="139" y="170"/>
                  </a:lnTo>
                  <a:lnTo>
                    <a:pt x="149" y="170"/>
                  </a:lnTo>
                  <a:lnTo>
                    <a:pt x="155" y="154"/>
                  </a:lnTo>
                  <a:lnTo>
                    <a:pt x="160" y="154"/>
                  </a:lnTo>
                  <a:lnTo>
                    <a:pt x="165" y="154"/>
                  </a:lnTo>
                  <a:lnTo>
                    <a:pt x="176" y="154"/>
                  </a:lnTo>
                  <a:lnTo>
                    <a:pt x="181" y="159"/>
                  </a:lnTo>
                  <a:lnTo>
                    <a:pt x="202" y="138"/>
                  </a:lnTo>
                  <a:lnTo>
                    <a:pt x="218" y="122"/>
                  </a:lnTo>
                  <a:lnTo>
                    <a:pt x="224" y="122"/>
                  </a:lnTo>
                  <a:lnTo>
                    <a:pt x="224" y="117"/>
                  </a:lnTo>
                  <a:lnTo>
                    <a:pt x="224" y="112"/>
                  </a:lnTo>
                  <a:lnTo>
                    <a:pt x="224" y="106"/>
                  </a:lnTo>
                  <a:lnTo>
                    <a:pt x="218" y="101"/>
                  </a:lnTo>
                  <a:lnTo>
                    <a:pt x="234" y="90"/>
                  </a:lnTo>
                  <a:lnTo>
                    <a:pt x="240" y="90"/>
                  </a:lnTo>
                  <a:lnTo>
                    <a:pt x="250" y="85"/>
                  </a:lnTo>
                  <a:lnTo>
                    <a:pt x="309" y="48"/>
                  </a:lnTo>
                  <a:lnTo>
                    <a:pt x="303" y="42"/>
                  </a:lnTo>
                  <a:lnTo>
                    <a:pt x="309" y="37"/>
                  </a:lnTo>
                  <a:lnTo>
                    <a:pt x="309" y="32"/>
                  </a:lnTo>
                  <a:lnTo>
                    <a:pt x="325" y="32"/>
                  </a:lnTo>
                  <a:lnTo>
                    <a:pt x="335" y="32"/>
                  </a:lnTo>
                  <a:lnTo>
                    <a:pt x="341" y="32"/>
                  </a:lnTo>
                  <a:lnTo>
                    <a:pt x="351" y="27"/>
                  </a:lnTo>
                  <a:lnTo>
                    <a:pt x="356" y="27"/>
                  </a:lnTo>
                  <a:lnTo>
                    <a:pt x="362" y="21"/>
                  </a:lnTo>
                  <a:lnTo>
                    <a:pt x="362" y="16"/>
                  </a:lnTo>
                  <a:lnTo>
                    <a:pt x="362" y="11"/>
                  </a:lnTo>
                  <a:lnTo>
                    <a:pt x="372" y="11"/>
                  </a:lnTo>
                  <a:lnTo>
                    <a:pt x="378" y="5"/>
                  </a:lnTo>
                  <a:lnTo>
                    <a:pt x="383" y="0"/>
                  </a:lnTo>
                  <a:lnTo>
                    <a:pt x="388" y="11"/>
                  </a:lnTo>
                  <a:lnTo>
                    <a:pt x="367" y="16"/>
                  </a:lnTo>
                  <a:lnTo>
                    <a:pt x="372" y="21"/>
                  </a:lnTo>
                  <a:lnTo>
                    <a:pt x="378" y="21"/>
                  </a:lnTo>
                  <a:lnTo>
                    <a:pt x="383" y="32"/>
                  </a:lnTo>
                  <a:lnTo>
                    <a:pt x="383" y="37"/>
                  </a:lnTo>
                  <a:lnTo>
                    <a:pt x="378" y="37"/>
                  </a:lnTo>
                  <a:lnTo>
                    <a:pt x="378" y="48"/>
                  </a:lnTo>
                  <a:lnTo>
                    <a:pt x="378" y="53"/>
                  </a:lnTo>
                  <a:lnTo>
                    <a:pt x="372" y="58"/>
                  </a:lnTo>
                  <a:lnTo>
                    <a:pt x="367" y="64"/>
                  </a:lnTo>
                  <a:lnTo>
                    <a:pt x="362" y="69"/>
                  </a:lnTo>
                  <a:lnTo>
                    <a:pt x="356" y="64"/>
                  </a:lnTo>
                  <a:lnTo>
                    <a:pt x="351" y="64"/>
                  </a:lnTo>
                  <a:lnTo>
                    <a:pt x="335" y="64"/>
                  </a:lnTo>
                  <a:lnTo>
                    <a:pt x="335" y="74"/>
                  </a:lnTo>
                  <a:lnTo>
                    <a:pt x="346" y="80"/>
                  </a:lnTo>
                  <a:lnTo>
                    <a:pt x="346" y="90"/>
                  </a:lnTo>
                  <a:lnTo>
                    <a:pt x="351" y="96"/>
                  </a:lnTo>
                  <a:lnTo>
                    <a:pt x="426" y="143"/>
                  </a:lnTo>
                  <a:lnTo>
                    <a:pt x="468" y="170"/>
                  </a:lnTo>
                  <a:lnTo>
                    <a:pt x="532" y="207"/>
                  </a:lnTo>
                  <a:lnTo>
                    <a:pt x="537" y="223"/>
                  </a:lnTo>
                  <a:lnTo>
                    <a:pt x="569" y="271"/>
                  </a:lnTo>
                  <a:lnTo>
                    <a:pt x="590" y="292"/>
                  </a:lnTo>
                  <a:lnTo>
                    <a:pt x="633" y="345"/>
                  </a:lnTo>
                  <a:lnTo>
                    <a:pt x="670" y="393"/>
                  </a:lnTo>
                  <a:lnTo>
                    <a:pt x="707" y="441"/>
                  </a:lnTo>
                  <a:lnTo>
                    <a:pt x="718" y="452"/>
                  </a:lnTo>
                  <a:lnTo>
                    <a:pt x="728" y="462"/>
                  </a:lnTo>
                  <a:lnTo>
                    <a:pt x="755" y="505"/>
                  </a:lnTo>
                  <a:lnTo>
                    <a:pt x="744" y="505"/>
                  </a:lnTo>
                  <a:lnTo>
                    <a:pt x="744" y="515"/>
                  </a:lnTo>
                  <a:lnTo>
                    <a:pt x="744" y="521"/>
                  </a:lnTo>
                  <a:lnTo>
                    <a:pt x="744" y="526"/>
                  </a:lnTo>
                  <a:lnTo>
                    <a:pt x="734" y="531"/>
                  </a:lnTo>
                  <a:lnTo>
                    <a:pt x="728" y="537"/>
                  </a:lnTo>
                  <a:lnTo>
                    <a:pt x="734" y="542"/>
                  </a:lnTo>
                  <a:lnTo>
                    <a:pt x="723" y="563"/>
                  </a:lnTo>
                  <a:lnTo>
                    <a:pt x="712" y="563"/>
                  </a:lnTo>
                  <a:lnTo>
                    <a:pt x="702" y="568"/>
                  </a:lnTo>
                  <a:lnTo>
                    <a:pt x="691" y="568"/>
                  </a:lnTo>
                  <a:lnTo>
                    <a:pt x="691" y="579"/>
                  </a:lnTo>
                  <a:lnTo>
                    <a:pt x="702" y="579"/>
                  </a:lnTo>
                  <a:lnTo>
                    <a:pt x="702" y="595"/>
                  </a:lnTo>
                  <a:lnTo>
                    <a:pt x="691" y="595"/>
                  </a:lnTo>
                  <a:lnTo>
                    <a:pt x="691" y="600"/>
                  </a:lnTo>
                  <a:lnTo>
                    <a:pt x="686" y="600"/>
                  </a:lnTo>
                  <a:lnTo>
                    <a:pt x="686" y="606"/>
                  </a:lnTo>
                  <a:lnTo>
                    <a:pt x="675" y="611"/>
                  </a:lnTo>
                  <a:lnTo>
                    <a:pt x="670" y="616"/>
                  </a:lnTo>
                  <a:lnTo>
                    <a:pt x="654" y="622"/>
                  </a:lnTo>
                  <a:lnTo>
                    <a:pt x="649" y="616"/>
                  </a:lnTo>
                  <a:lnTo>
                    <a:pt x="643" y="622"/>
                  </a:lnTo>
                  <a:lnTo>
                    <a:pt x="633" y="632"/>
                  </a:lnTo>
                  <a:lnTo>
                    <a:pt x="622" y="638"/>
                  </a:lnTo>
                  <a:lnTo>
                    <a:pt x="617" y="638"/>
                  </a:lnTo>
                  <a:lnTo>
                    <a:pt x="617" y="643"/>
                  </a:lnTo>
                  <a:lnTo>
                    <a:pt x="622" y="643"/>
                  </a:lnTo>
                  <a:lnTo>
                    <a:pt x="622" y="648"/>
                  </a:lnTo>
                  <a:lnTo>
                    <a:pt x="622" y="654"/>
                  </a:lnTo>
                  <a:lnTo>
                    <a:pt x="627" y="654"/>
                  </a:lnTo>
                  <a:lnTo>
                    <a:pt x="627" y="659"/>
                  </a:lnTo>
                  <a:lnTo>
                    <a:pt x="633" y="659"/>
                  </a:lnTo>
                  <a:lnTo>
                    <a:pt x="638" y="659"/>
                  </a:lnTo>
                  <a:lnTo>
                    <a:pt x="638" y="664"/>
                  </a:lnTo>
                  <a:lnTo>
                    <a:pt x="638" y="669"/>
                  </a:lnTo>
                  <a:lnTo>
                    <a:pt x="643" y="675"/>
                  </a:lnTo>
                  <a:lnTo>
                    <a:pt x="649" y="675"/>
                  </a:lnTo>
                  <a:lnTo>
                    <a:pt x="649" y="680"/>
                  </a:lnTo>
                  <a:lnTo>
                    <a:pt x="649" y="685"/>
                  </a:lnTo>
                  <a:lnTo>
                    <a:pt x="654" y="685"/>
                  </a:lnTo>
                  <a:lnTo>
                    <a:pt x="659" y="685"/>
                  </a:lnTo>
                  <a:lnTo>
                    <a:pt x="659" y="691"/>
                  </a:lnTo>
                  <a:lnTo>
                    <a:pt x="665" y="691"/>
                  </a:lnTo>
                  <a:lnTo>
                    <a:pt x="670" y="691"/>
                  </a:lnTo>
                  <a:lnTo>
                    <a:pt x="675" y="691"/>
                  </a:lnTo>
                  <a:lnTo>
                    <a:pt x="675" y="696"/>
                  </a:lnTo>
                  <a:lnTo>
                    <a:pt x="681" y="696"/>
                  </a:lnTo>
                  <a:lnTo>
                    <a:pt x="681" y="701"/>
                  </a:lnTo>
                  <a:lnTo>
                    <a:pt x="686" y="701"/>
                  </a:lnTo>
                  <a:lnTo>
                    <a:pt x="686" y="707"/>
                  </a:lnTo>
                  <a:lnTo>
                    <a:pt x="691" y="707"/>
                  </a:lnTo>
                  <a:lnTo>
                    <a:pt x="697" y="707"/>
                  </a:lnTo>
                  <a:lnTo>
                    <a:pt x="702" y="707"/>
                  </a:lnTo>
                  <a:lnTo>
                    <a:pt x="702" y="712"/>
                  </a:lnTo>
                  <a:lnTo>
                    <a:pt x="707" y="712"/>
                  </a:lnTo>
                  <a:lnTo>
                    <a:pt x="707" y="717"/>
                  </a:lnTo>
                  <a:lnTo>
                    <a:pt x="707" y="723"/>
                  </a:lnTo>
                  <a:lnTo>
                    <a:pt x="707" y="733"/>
                  </a:lnTo>
                  <a:lnTo>
                    <a:pt x="712" y="744"/>
                  </a:lnTo>
                  <a:lnTo>
                    <a:pt x="712" y="765"/>
                  </a:lnTo>
                  <a:lnTo>
                    <a:pt x="723" y="765"/>
                  </a:lnTo>
                  <a:lnTo>
                    <a:pt x="734" y="792"/>
                  </a:lnTo>
                  <a:lnTo>
                    <a:pt x="728" y="802"/>
                  </a:lnTo>
                  <a:lnTo>
                    <a:pt x="723" y="824"/>
                  </a:lnTo>
                  <a:lnTo>
                    <a:pt x="718" y="834"/>
                  </a:lnTo>
                  <a:lnTo>
                    <a:pt x="712" y="845"/>
                  </a:lnTo>
                  <a:lnTo>
                    <a:pt x="697" y="855"/>
                  </a:lnTo>
                  <a:lnTo>
                    <a:pt x="681" y="855"/>
                  </a:lnTo>
                  <a:lnTo>
                    <a:pt x="659" y="850"/>
                  </a:lnTo>
                  <a:lnTo>
                    <a:pt x="611" y="834"/>
                  </a:lnTo>
                  <a:lnTo>
                    <a:pt x="606" y="824"/>
                  </a:lnTo>
                  <a:lnTo>
                    <a:pt x="596" y="829"/>
                  </a:lnTo>
                  <a:lnTo>
                    <a:pt x="585" y="818"/>
                  </a:lnTo>
                  <a:lnTo>
                    <a:pt x="590" y="808"/>
                  </a:lnTo>
                  <a:lnTo>
                    <a:pt x="585" y="781"/>
                  </a:lnTo>
                  <a:lnTo>
                    <a:pt x="558" y="770"/>
                  </a:lnTo>
                  <a:lnTo>
                    <a:pt x="548" y="770"/>
                  </a:lnTo>
                  <a:lnTo>
                    <a:pt x="537" y="770"/>
                  </a:lnTo>
                  <a:lnTo>
                    <a:pt x="526" y="765"/>
                  </a:lnTo>
                  <a:lnTo>
                    <a:pt x="511" y="754"/>
                  </a:lnTo>
                  <a:lnTo>
                    <a:pt x="505" y="754"/>
                  </a:lnTo>
                  <a:lnTo>
                    <a:pt x="495" y="754"/>
                  </a:lnTo>
                  <a:lnTo>
                    <a:pt x="479" y="760"/>
                  </a:lnTo>
                  <a:lnTo>
                    <a:pt x="479" y="765"/>
                  </a:lnTo>
                  <a:lnTo>
                    <a:pt x="479" y="770"/>
                  </a:lnTo>
                  <a:lnTo>
                    <a:pt x="473" y="770"/>
                  </a:lnTo>
                  <a:lnTo>
                    <a:pt x="473" y="776"/>
                  </a:lnTo>
                  <a:lnTo>
                    <a:pt x="473" y="781"/>
                  </a:lnTo>
                  <a:lnTo>
                    <a:pt x="473" y="786"/>
                  </a:lnTo>
                  <a:lnTo>
                    <a:pt x="473" y="792"/>
                  </a:lnTo>
                  <a:lnTo>
                    <a:pt x="473" y="797"/>
                  </a:lnTo>
                  <a:lnTo>
                    <a:pt x="468" y="797"/>
                  </a:lnTo>
                  <a:lnTo>
                    <a:pt x="473" y="797"/>
                  </a:lnTo>
                  <a:lnTo>
                    <a:pt x="473" y="802"/>
                  </a:lnTo>
                  <a:lnTo>
                    <a:pt x="468" y="802"/>
                  </a:lnTo>
                  <a:lnTo>
                    <a:pt x="468" y="808"/>
                  </a:lnTo>
                  <a:lnTo>
                    <a:pt x="468" y="813"/>
                  </a:lnTo>
                  <a:lnTo>
                    <a:pt x="468" y="818"/>
                  </a:lnTo>
                  <a:lnTo>
                    <a:pt x="468" y="824"/>
                  </a:lnTo>
                  <a:lnTo>
                    <a:pt x="468" y="829"/>
                  </a:lnTo>
                  <a:lnTo>
                    <a:pt x="468" y="834"/>
                  </a:lnTo>
                  <a:lnTo>
                    <a:pt x="468" y="839"/>
                  </a:lnTo>
                  <a:lnTo>
                    <a:pt x="463" y="839"/>
                  </a:lnTo>
                  <a:lnTo>
                    <a:pt x="447" y="829"/>
                  </a:lnTo>
                  <a:lnTo>
                    <a:pt x="436" y="829"/>
                  </a:lnTo>
                  <a:lnTo>
                    <a:pt x="420" y="829"/>
                  </a:lnTo>
                  <a:lnTo>
                    <a:pt x="420" y="834"/>
                  </a:lnTo>
                  <a:lnTo>
                    <a:pt x="415" y="839"/>
                  </a:lnTo>
                  <a:lnTo>
                    <a:pt x="415" y="845"/>
                  </a:lnTo>
                  <a:lnTo>
                    <a:pt x="415" y="850"/>
                  </a:lnTo>
                  <a:lnTo>
                    <a:pt x="415" y="855"/>
                  </a:lnTo>
                  <a:lnTo>
                    <a:pt x="394" y="850"/>
                  </a:lnTo>
                  <a:lnTo>
                    <a:pt x="388" y="850"/>
                  </a:lnTo>
                  <a:lnTo>
                    <a:pt x="383" y="855"/>
                  </a:lnTo>
                  <a:lnTo>
                    <a:pt x="362" y="861"/>
                  </a:lnTo>
                  <a:lnTo>
                    <a:pt x="356" y="866"/>
                  </a:lnTo>
                  <a:lnTo>
                    <a:pt x="351" y="861"/>
                  </a:lnTo>
                  <a:lnTo>
                    <a:pt x="346" y="861"/>
                  </a:lnTo>
                  <a:lnTo>
                    <a:pt x="341" y="866"/>
                  </a:lnTo>
                  <a:lnTo>
                    <a:pt x="341" y="871"/>
                  </a:lnTo>
                  <a:lnTo>
                    <a:pt x="330" y="871"/>
                  </a:lnTo>
                  <a:lnTo>
                    <a:pt x="325" y="871"/>
                  </a:lnTo>
                  <a:lnTo>
                    <a:pt x="309" y="871"/>
                  </a:lnTo>
                  <a:lnTo>
                    <a:pt x="303" y="871"/>
                  </a:lnTo>
                  <a:lnTo>
                    <a:pt x="303" y="877"/>
                  </a:lnTo>
                  <a:lnTo>
                    <a:pt x="298" y="877"/>
                  </a:lnTo>
                  <a:lnTo>
                    <a:pt x="298" y="882"/>
                  </a:lnTo>
                  <a:lnTo>
                    <a:pt x="293" y="882"/>
                  </a:lnTo>
                  <a:lnTo>
                    <a:pt x="293" y="887"/>
                  </a:lnTo>
                  <a:lnTo>
                    <a:pt x="287" y="887"/>
                  </a:lnTo>
                  <a:lnTo>
                    <a:pt x="277" y="893"/>
                  </a:lnTo>
                  <a:lnTo>
                    <a:pt x="277" y="898"/>
                  </a:lnTo>
                  <a:lnTo>
                    <a:pt x="271" y="898"/>
                  </a:lnTo>
                  <a:lnTo>
                    <a:pt x="271" y="903"/>
                  </a:lnTo>
                  <a:lnTo>
                    <a:pt x="266" y="909"/>
                  </a:lnTo>
                  <a:lnTo>
                    <a:pt x="261" y="914"/>
                  </a:lnTo>
                  <a:lnTo>
                    <a:pt x="255" y="914"/>
                  </a:lnTo>
                  <a:lnTo>
                    <a:pt x="250" y="909"/>
                  </a:lnTo>
                  <a:lnTo>
                    <a:pt x="245" y="909"/>
                  </a:lnTo>
                  <a:lnTo>
                    <a:pt x="234" y="898"/>
                  </a:lnTo>
                  <a:lnTo>
                    <a:pt x="250" y="882"/>
                  </a:lnTo>
                  <a:lnTo>
                    <a:pt x="255" y="877"/>
                  </a:lnTo>
                  <a:lnTo>
                    <a:pt x="261" y="877"/>
                  </a:lnTo>
                  <a:lnTo>
                    <a:pt x="266" y="871"/>
                  </a:lnTo>
                  <a:lnTo>
                    <a:pt x="271" y="871"/>
                  </a:lnTo>
                  <a:lnTo>
                    <a:pt x="277" y="866"/>
                  </a:lnTo>
                  <a:lnTo>
                    <a:pt x="271" y="861"/>
                  </a:lnTo>
                  <a:lnTo>
                    <a:pt x="266" y="861"/>
                  </a:lnTo>
                  <a:lnTo>
                    <a:pt x="255" y="855"/>
                  </a:lnTo>
                  <a:lnTo>
                    <a:pt x="250" y="855"/>
                  </a:lnTo>
                  <a:lnTo>
                    <a:pt x="250" y="850"/>
                  </a:lnTo>
                  <a:lnTo>
                    <a:pt x="250" y="845"/>
                  </a:lnTo>
                  <a:lnTo>
                    <a:pt x="245" y="834"/>
                  </a:lnTo>
                  <a:lnTo>
                    <a:pt x="240" y="824"/>
                  </a:lnTo>
                  <a:lnTo>
                    <a:pt x="234" y="829"/>
                  </a:lnTo>
                  <a:lnTo>
                    <a:pt x="229" y="824"/>
                  </a:lnTo>
                  <a:lnTo>
                    <a:pt x="224" y="813"/>
                  </a:lnTo>
                  <a:lnTo>
                    <a:pt x="218" y="813"/>
                  </a:lnTo>
                  <a:lnTo>
                    <a:pt x="218" y="824"/>
                  </a:lnTo>
                  <a:lnTo>
                    <a:pt x="213" y="824"/>
                  </a:lnTo>
                  <a:lnTo>
                    <a:pt x="208" y="829"/>
                  </a:lnTo>
                  <a:lnTo>
                    <a:pt x="202" y="818"/>
                  </a:lnTo>
                  <a:lnTo>
                    <a:pt x="197" y="808"/>
                  </a:lnTo>
                  <a:lnTo>
                    <a:pt x="202" y="802"/>
                  </a:lnTo>
                  <a:lnTo>
                    <a:pt x="202" y="797"/>
                  </a:lnTo>
                  <a:lnTo>
                    <a:pt x="197" y="797"/>
                  </a:lnTo>
                  <a:lnTo>
                    <a:pt x="186" y="792"/>
                  </a:lnTo>
                  <a:lnTo>
                    <a:pt x="181" y="792"/>
                  </a:lnTo>
                  <a:lnTo>
                    <a:pt x="176" y="792"/>
                  </a:lnTo>
                  <a:lnTo>
                    <a:pt x="170" y="792"/>
                  </a:lnTo>
                  <a:lnTo>
                    <a:pt x="165" y="797"/>
                  </a:lnTo>
                  <a:lnTo>
                    <a:pt x="155" y="802"/>
                  </a:lnTo>
                  <a:lnTo>
                    <a:pt x="139" y="802"/>
                  </a:lnTo>
                  <a:lnTo>
                    <a:pt x="123" y="808"/>
                  </a:lnTo>
                  <a:lnTo>
                    <a:pt x="117" y="802"/>
                  </a:lnTo>
                  <a:lnTo>
                    <a:pt x="107" y="797"/>
                  </a:lnTo>
                  <a:lnTo>
                    <a:pt x="107" y="792"/>
                  </a:lnTo>
                  <a:lnTo>
                    <a:pt x="107" y="786"/>
                  </a:lnTo>
                  <a:lnTo>
                    <a:pt x="112" y="781"/>
                  </a:lnTo>
                  <a:lnTo>
                    <a:pt x="107" y="776"/>
                  </a:lnTo>
                  <a:lnTo>
                    <a:pt x="107" y="770"/>
                  </a:lnTo>
                  <a:lnTo>
                    <a:pt x="107" y="765"/>
                  </a:lnTo>
                  <a:lnTo>
                    <a:pt x="112" y="765"/>
                  </a:lnTo>
                  <a:lnTo>
                    <a:pt x="117" y="765"/>
                  </a:lnTo>
                  <a:lnTo>
                    <a:pt x="117" y="760"/>
                  </a:lnTo>
                  <a:lnTo>
                    <a:pt x="123" y="760"/>
                  </a:lnTo>
                  <a:lnTo>
                    <a:pt x="123" y="754"/>
                  </a:lnTo>
                  <a:lnTo>
                    <a:pt x="123" y="749"/>
                  </a:lnTo>
                  <a:lnTo>
                    <a:pt x="123" y="744"/>
                  </a:lnTo>
                  <a:lnTo>
                    <a:pt x="117" y="739"/>
                  </a:lnTo>
                  <a:lnTo>
                    <a:pt x="112" y="739"/>
                  </a:lnTo>
                  <a:lnTo>
                    <a:pt x="117" y="733"/>
                  </a:lnTo>
                  <a:lnTo>
                    <a:pt x="117" y="728"/>
                  </a:lnTo>
                  <a:lnTo>
                    <a:pt x="112" y="723"/>
                  </a:lnTo>
                  <a:lnTo>
                    <a:pt x="112" y="717"/>
                  </a:lnTo>
                  <a:lnTo>
                    <a:pt x="117" y="712"/>
                  </a:lnTo>
                  <a:lnTo>
                    <a:pt x="117" y="707"/>
                  </a:lnTo>
                  <a:lnTo>
                    <a:pt x="117" y="701"/>
                  </a:lnTo>
                  <a:lnTo>
                    <a:pt x="117" y="696"/>
                  </a:lnTo>
                  <a:lnTo>
                    <a:pt x="112" y="696"/>
                  </a:lnTo>
                  <a:lnTo>
                    <a:pt x="112" y="691"/>
                  </a:lnTo>
                  <a:lnTo>
                    <a:pt x="117" y="691"/>
                  </a:lnTo>
                  <a:lnTo>
                    <a:pt x="107" y="685"/>
                  </a:lnTo>
                  <a:lnTo>
                    <a:pt x="70" y="675"/>
                  </a:lnTo>
                  <a:lnTo>
                    <a:pt x="70" y="669"/>
                  </a:lnTo>
                  <a:lnTo>
                    <a:pt x="70" y="664"/>
                  </a:lnTo>
                  <a:lnTo>
                    <a:pt x="75" y="664"/>
                  </a:lnTo>
                  <a:lnTo>
                    <a:pt x="75" y="659"/>
                  </a:lnTo>
                  <a:lnTo>
                    <a:pt x="80" y="654"/>
                  </a:lnTo>
                  <a:lnTo>
                    <a:pt x="85" y="654"/>
                  </a:lnTo>
                  <a:lnTo>
                    <a:pt x="85" y="648"/>
                  </a:lnTo>
                  <a:lnTo>
                    <a:pt x="80" y="648"/>
                  </a:lnTo>
                  <a:lnTo>
                    <a:pt x="91" y="638"/>
                  </a:lnTo>
                  <a:lnTo>
                    <a:pt x="96" y="632"/>
                  </a:lnTo>
                  <a:lnTo>
                    <a:pt x="107" y="627"/>
                  </a:lnTo>
                  <a:lnTo>
                    <a:pt x="112" y="627"/>
                  </a:lnTo>
                  <a:lnTo>
                    <a:pt x="117" y="627"/>
                  </a:lnTo>
                  <a:lnTo>
                    <a:pt x="123" y="622"/>
                  </a:lnTo>
                  <a:lnTo>
                    <a:pt x="128" y="622"/>
                  </a:lnTo>
                  <a:lnTo>
                    <a:pt x="133" y="622"/>
                  </a:lnTo>
                  <a:lnTo>
                    <a:pt x="128" y="611"/>
                  </a:lnTo>
                  <a:lnTo>
                    <a:pt x="117" y="611"/>
                  </a:lnTo>
                  <a:lnTo>
                    <a:pt x="112" y="611"/>
                  </a:lnTo>
                  <a:lnTo>
                    <a:pt x="107" y="611"/>
                  </a:lnTo>
                  <a:lnTo>
                    <a:pt x="101" y="600"/>
                  </a:lnTo>
                  <a:lnTo>
                    <a:pt x="96" y="606"/>
                  </a:lnTo>
                  <a:lnTo>
                    <a:pt x="85" y="606"/>
                  </a:lnTo>
                  <a:lnTo>
                    <a:pt x="75" y="606"/>
                  </a:lnTo>
                  <a:lnTo>
                    <a:pt x="75" y="600"/>
                  </a:lnTo>
                  <a:lnTo>
                    <a:pt x="80" y="595"/>
                  </a:lnTo>
                  <a:lnTo>
                    <a:pt x="75" y="595"/>
                  </a:lnTo>
                  <a:lnTo>
                    <a:pt x="75" y="590"/>
                  </a:lnTo>
                  <a:lnTo>
                    <a:pt x="75" y="584"/>
                  </a:lnTo>
                  <a:lnTo>
                    <a:pt x="75" y="579"/>
                  </a:lnTo>
                  <a:lnTo>
                    <a:pt x="75" y="574"/>
                  </a:lnTo>
                  <a:lnTo>
                    <a:pt x="80" y="574"/>
                  </a:lnTo>
                  <a:lnTo>
                    <a:pt x="75" y="568"/>
                  </a:lnTo>
                  <a:lnTo>
                    <a:pt x="80" y="568"/>
                  </a:lnTo>
                  <a:lnTo>
                    <a:pt x="85" y="563"/>
                  </a:lnTo>
                  <a:lnTo>
                    <a:pt x="91" y="553"/>
                  </a:lnTo>
                  <a:lnTo>
                    <a:pt x="96" y="553"/>
                  </a:lnTo>
                  <a:lnTo>
                    <a:pt x="101" y="553"/>
                  </a:lnTo>
                  <a:lnTo>
                    <a:pt x="101" y="542"/>
                  </a:lnTo>
                  <a:lnTo>
                    <a:pt x="96" y="542"/>
                  </a:lnTo>
                  <a:lnTo>
                    <a:pt x="91" y="468"/>
                  </a:lnTo>
                  <a:lnTo>
                    <a:pt x="85" y="441"/>
                  </a:lnTo>
                  <a:lnTo>
                    <a:pt x="85" y="425"/>
                  </a:lnTo>
                  <a:lnTo>
                    <a:pt x="75" y="425"/>
                  </a:lnTo>
                  <a:lnTo>
                    <a:pt x="70" y="409"/>
                  </a:lnTo>
                  <a:lnTo>
                    <a:pt x="70" y="404"/>
                  </a:lnTo>
                  <a:lnTo>
                    <a:pt x="54" y="404"/>
                  </a:lnTo>
                  <a:lnTo>
                    <a:pt x="43" y="398"/>
                  </a:lnTo>
                  <a:lnTo>
                    <a:pt x="43" y="393"/>
                  </a:lnTo>
                  <a:lnTo>
                    <a:pt x="48" y="388"/>
                  </a:lnTo>
                  <a:lnTo>
                    <a:pt x="54" y="393"/>
                  </a:lnTo>
                  <a:lnTo>
                    <a:pt x="59" y="393"/>
                  </a:lnTo>
                  <a:lnTo>
                    <a:pt x="64" y="398"/>
                  </a:lnTo>
                  <a:lnTo>
                    <a:pt x="70" y="398"/>
                  </a:lnTo>
                  <a:lnTo>
                    <a:pt x="70" y="377"/>
                  </a:lnTo>
                  <a:lnTo>
                    <a:pt x="80" y="377"/>
                  </a:lnTo>
                  <a:lnTo>
                    <a:pt x="80" y="361"/>
                  </a:lnTo>
                  <a:lnTo>
                    <a:pt x="85" y="361"/>
                  </a:lnTo>
                  <a:lnTo>
                    <a:pt x="80" y="356"/>
                  </a:lnTo>
                  <a:lnTo>
                    <a:pt x="75" y="351"/>
                  </a:lnTo>
                  <a:lnTo>
                    <a:pt x="75" y="345"/>
                  </a:lnTo>
                  <a:lnTo>
                    <a:pt x="70" y="351"/>
                  </a:lnTo>
                  <a:lnTo>
                    <a:pt x="59" y="351"/>
                  </a:lnTo>
                  <a:lnTo>
                    <a:pt x="59" y="356"/>
                  </a:lnTo>
                  <a:lnTo>
                    <a:pt x="54" y="367"/>
                  </a:lnTo>
                  <a:lnTo>
                    <a:pt x="48" y="372"/>
                  </a:lnTo>
                  <a:lnTo>
                    <a:pt x="43" y="372"/>
                  </a:lnTo>
                  <a:lnTo>
                    <a:pt x="38" y="372"/>
                  </a:lnTo>
                  <a:lnTo>
                    <a:pt x="32" y="372"/>
                  </a:lnTo>
                  <a:lnTo>
                    <a:pt x="32" y="367"/>
                  </a:lnTo>
                  <a:lnTo>
                    <a:pt x="32" y="361"/>
                  </a:lnTo>
                  <a:lnTo>
                    <a:pt x="32" y="356"/>
                  </a:lnTo>
                  <a:lnTo>
                    <a:pt x="32" y="351"/>
                  </a:lnTo>
                  <a:lnTo>
                    <a:pt x="38" y="345"/>
                  </a:lnTo>
                  <a:lnTo>
                    <a:pt x="32" y="340"/>
                  </a:lnTo>
                  <a:lnTo>
                    <a:pt x="27" y="340"/>
                  </a:lnTo>
                  <a:lnTo>
                    <a:pt x="22" y="345"/>
                  </a:lnTo>
                  <a:lnTo>
                    <a:pt x="16" y="345"/>
                  </a:lnTo>
                  <a:lnTo>
                    <a:pt x="22" y="340"/>
                  </a:lnTo>
                  <a:lnTo>
                    <a:pt x="22" y="335"/>
                  </a:lnTo>
                  <a:lnTo>
                    <a:pt x="27" y="329"/>
                  </a:lnTo>
                  <a:lnTo>
                    <a:pt x="32" y="319"/>
                  </a:lnTo>
                  <a:lnTo>
                    <a:pt x="32" y="313"/>
                  </a:lnTo>
                  <a:lnTo>
                    <a:pt x="38" y="308"/>
                  </a:lnTo>
                  <a:lnTo>
                    <a:pt x="43" y="303"/>
                  </a:lnTo>
                  <a:lnTo>
                    <a:pt x="48" y="298"/>
                  </a:lnTo>
                  <a:lnTo>
                    <a:pt x="38" y="292"/>
                  </a:lnTo>
                  <a:lnTo>
                    <a:pt x="32" y="292"/>
                  </a:lnTo>
                  <a:lnTo>
                    <a:pt x="11" y="308"/>
                  </a:lnTo>
                  <a:lnTo>
                    <a:pt x="6" y="313"/>
                  </a:lnTo>
                  <a:lnTo>
                    <a:pt x="0" y="298"/>
                  </a:lnTo>
                  <a:lnTo>
                    <a:pt x="0" y="287"/>
                  </a:lnTo>
                  <a:lnTo>
                    <a:pt x="0" y="276"/>
                  </a:lnTo>
                  <a:lnTo>
                    <a:pt x="11" y="282"/>
                  </a:lnTo>
                  <a:lnTo>
                    <a:pt x="16" y="282"/>
                  </a:lnTo>
                  <a:lnTo>
                    <a:pt x="22" y="282"/>
                  </a:lnTo>
                  <a:lnTo>
                    <a:pt x="22" y="276"/>
                  </a:lnTo>
                  <a:lnTo>
                    <a:pt x="0" y="244"/>
                  </a:lnTo>
                  <a:close/>
                </a:path>
              </a:pathLst>
            </a:custGeom>
            <a:solidFill>
              <a:srgbClr val="FFFFFF"/>
            </a:solidFill>
            <a:ln w="6350" cap="rnd" cmpd="sng" algn="ctr">
              <a:solidFill>
                <a:schemeClr val="bg1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/>
            <a:lstStyle/>
            <a:p>
              <a:pPr algn="ctr"/>
              <a:endParaRPr lang="ru-RU" sz="854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Freeform 20"/>
            <p:cNvSpPr>
              <a:spLocks/>
            </p:cNvSpPr>
            <p:nvPr/>
          </p:nvSpPr>
          <p:spPr bwMode="gray">
            <a:xfrm>
              <a:off x="4667713" y="2420993"/>
              <a:ext cx="975434" cy="1177876"/>
            </a:xfrm>
            <a:custGeom>
              <a:avLst/>
              <a:gdLst/>
              <a:ahLst/>
              <a:cxnLst>
                <a:cxn ang="0">
                  <a:pos x="367" y="127"/>
                </a:cxn>
                <a:cxn ang="0">
                  <a:pos x="430" y="58"/>
                </a:cxn>
                <a:cxn ang="0">
                  <a:pos x="468" y="106"/>
                </a:cxn>
                <a:cxn ang="0">
                  <a:pos x="515" y="122"/>
                </a:cxn>
                <a:cxn ang="0">
                  <a:pos x="595" y="122"/>
                </a:cxn>
                <a:cxn ang="0">
                  <a:pos x="664" y="90"/>
                </a:cxn>
                <a:cxn ang="0">
                  <a:pos x="717" y="48"/>
                </a:cxn>
                <a:cxn ang="0">
                  <a:pos x="776" y="42"/>
                </a:cxn>
                <a:cxn ang="0">
                  <a:pos x="845" y="90"/>
                </a:cxn>
                <a:cxn ang="0">
                  <a:pos x="871" y="143"/>
                </a:cxn>
                <a:cxn ang="0">
                  <a:pos x="925" y="164"/>
                </a:cxn>
                <a:cxn ang="0">
                  <a:pos x="972" y="175"/>
                </a:cxn>
                <a:cxn ang="0">
                  <a:pos x="999" y="223"/>
                </a:cxn>
                <a:cxn ang="0">
                  <a:pos x="1036" y="265"/>
                </a:cxn>
                <a:cxn ang="0">
                  <a:pos x="1105" y="255"/>
                </a:cxn>
                <a:cxn ang="0">
                  <a:pos x="1153" y="260"/>
                </a:cxn>
                <a:cxn ang="0">
                  <a:pos x="1180" y="212"/>
                </a:cxn>
                <a:cxn ang="0">
                  <a:pos x="1206" y="180"/>
                </a:cxn>
                <a:cxn ang="0">
                  <a:pos x="1212" y="228"/>
                </a:cxn>
                <a:cxn ang="0">
                  <a:pos x="1254" y="255"/>
                </a:cxn>
                <a:cxn ang="0">
                  <a:pos x="1302" y="271"/>
                </a:cxn>
                <a:cxn ang="0">
                  <a:pos x="1275" y="308"/>
                </a:cxn>
                <a:cxn ang="0">
                  <a:pos x="1254" y="356"/>
                </a:cxn>
                <a:cxn ang="0">
                  <a:pos x="1259" y="404"/>
                </a:cxn>
                <a:cxn ang="0">
                  <a:pos x="1222" y="446"/>
                </a:cxn>
                <a:cxn ang="0">
                  <a:pos x="1164" y="478"/>
                </a:cxn>
                <a:cxn ang="0">
                  <a:pos x="1153" y="558"/>
                </a:cxn>
                <a:cxn ang="0">
                  <a:pos x="1169" y="632"/>
                </a:cxn>
                <a:cxn ang="0">
                  <a:pos x="1201" y="701"/>
                </a:cxn>
                <a:cxn ang="0">
                  <a:pos x="1190" y="754"/>
                </a:cxn>
                <a:cxn ang="0">
                  <a:pos x="1148" y="770"/>
                </a:cxn>
                <a:cxn ang="0">
                  <a:pos x="1116" y="813"/>
                </a:cxn>
                <a:cxn ang="0">
                  <a:pos x="1095" y="807"/>
                </a:cxn>
                <a:cxn ang="0">
                  <a:pos x="1047" y="802"/>
                </a:cxn>
                <a:cxn ang="0">
                  <a:pos x="994" y="813"/>
                </a:cxn>
                <a:cxn ang="0">
                  <a:pos x="930" y="813"/>
                </a:cxn>
                <a:cxn ang="0">
                  <a:pos x="871" y="791"/>
                </a:cxn>
                <a:cxn ang="0">
                  <a:pos x="850" y="850"/>
                </a:cxn>
                <a:cxn ang="0">
                  <a:pos x="845" y="935"/>
                </a:cxn>
                <a:cxn ang="0">
                  <a:pos x="829" y="1015"/>
                </a:cxn>
                <a:cxn ang="0">
                  <a:pos x="824" y="1100"/>
                </a:cxn>
                <a:cxn ang="0">
                  <a:pos x="797" y="1131"/>
                </a:cxn>
                <a:cxn ang="0">
                  <a:pos x="686" y="999"/>
                </a:cxn>
                <a:cxn ang="0">
                  <a:pos x="670" y="983"/>
                </a:cxn>
                <a:cxn ang="0">
                  <a:pos x="616" y="983"/>
                </a:cxn>
                <a:cxn ang="0">
                  <a:pos x="367" y="946"/>
                </a:cxn>
                <a:cxn ang="0">
                  <a:pos x="202" y="914"/>
                </a:cxn>
                <a:cxn ang="0">
                  <a:pos x="101" y="940"/>
                </a:cxn>
                <a:cxn ang="0">
                  <a:pos x="53" y="887"/>
                </a:cxn>
                <a:cxn ang="0">
                  <a:pos x="74" y="760"/>
                </a:cxn>
                <a:cxn ang="0">
                  <a:pos x="5" y="712"/>
                </a:cxn>
                <a:cxn ang="0">
                  <a:pos x="48" y="600"/>
                </a:cxn>
                <a:cxn ang="0">
                  <a:pos x="48" y="489"/>
                </a:cxn>
                <a:cxn ang="0">
                  <a:pos x="5" y="404"/>
                </a:cxn>
                <a:cxn ang="0">
                  <a:pos x="122" y="345"/>
                </a:cxn>
                <a:cxn ang="0">
                  <a:pos x="170" y="218"/>
                </a:cxn>
                <a:cxn ang="0">
                  <a:pos x="138" y="186"/>
                </a:cxn>
                <a:cxn ang="0">
                  <a:pos x="101" y="154"/>
                </a:cxn>
                <a:cxn ang="0">
                  <a:pos x="112" y="111"/>
                </a:cxn>
                <a:cxn ang="0">
                  <a:pos x="165" y="63"/>
                </a:cxn>
              </a:cxnLst>
              <a:rect l="0" t="0" r="r" b="b"/>
              <a:pathLst>
                <a:path w="1307" h="1153">
                  <a:moveTo>
                    <a:pt x="218" y="0"/>
                  </a:moveTo>
                  <a:lnTo>
                    <a:pt x="250" y="48"/>
                  </a:lnTo>
                  <a:lnTo>
                    <a:pt x="319" y="143"/>
                  </a:lnTo>
                  <a:lnTo>
                    <a:pt x="345" y="170"/>
                  </a:lnTo>
                  <a:lnTo>
                    <a:pt x="340" y="154"/>
                  </a:lnTo>
                  <a:lnTo>
                    <a:pt x="345" y="154"/>
                  </a:lnTo>
                  <a:lnTo>
                    <a:pt x="356" y="154"/>
                  </a:lnTo>
                  <a:lnTo>
                    <a:pt x="351" y="138"/>
                  </a:lnTo>
                  <a:lnTo>
                    <a:pt x="356" y="138"/>
                  </a:lnTo>
                  <a:lnTo>
                    <a:pt x="361" y="133"/>
                  </a:lnTo>
                  <a:lnTo>
                    <a:pt x="367" y="133"/>
                  </a:lnTo>
                  <a:lnTo>
                    <a:pt x="367" y="127"/>
                  </a:lnTo>
                  <a:lnTo>
                    <a:pt x="372" y="127"/>
                  </a:lnTo>
                  <a:lnTo>
                    <a:pt x="377" y="122"/>
                  </a:lnTo>
                  <a:lnTo>
                    <a:pt x="388" y="117"/>
                  </a:lnTo>
                  <a:lnTo>
                    <a:pt x="383" y="90"/>
                  </a:lnTo>
                  <a:lnTo>
                    <a:pt x="372" y="90"/>
                  </a:lnTo>
                  <a:lnTo>
                    <a:pt x="372" y="79"/>
                  </a:lnTo>
                  <a:lnTo>
                    <a:pt x="372" y="74"/>
                  </a:lnTo>
                  <a:lnTo>
                    <a:pt x="399" y="69"/>
                  </a:lnTo>
                  <a:lnTo>
                    <a:pt x="393" y="58"/>
                  </a:lnTo>
                  <a:lnTo>
                    <a:pt x="399" y="48"/>
                  </a:lnTo>
                  <a:lnTo>
                    <a:pt x="430" y="53"/>
                  </a:lnTo>
                  <a:lnTo>
                    <a:pt x="430" y="58"/>
                  </a:lnTo>
                  <a:lnTo>
                    <a:pt x="446" y="63"/>
                  </a:lnTo>
                  <a:lnTo>
                    <a:pt x="452" y="63"/>
                  </a:lnTo>
                  <a:lnTo>
                    <a:pt x="452" y="58"/>
                  </a:lnTo>
                  <a:lnTo>
                    <a:pt x="457" y="58"/>
                  </a:lnTo>
                  <a:lnTo>
                    <a:pt x="462" y="58"/>
                  </a:lnTo>
                  <a:lnTo>
                    <a:pt x="462" y="63"/>
                  </a:lnTo>
                  <a:lnTo>
                    <a:pt x="462" y="74"/>
                  </a:lnTo>
                  <a:lnTo>
                    <a:pt x="462" y="85"/>
                  </a:lnTo>
                  <a:lnTo>
                    <a:pt x="457" y="85"/>
                  </a:lnTo>
                  <a:lnTo>
                    <a:pt x="457" y="95"/>
                  </a:lnTo>
                  <a:lnTo>
                    <a:pt x="457" y="111"/>
                  </a:lnTo>
                  <a:lnTo>
                    <a:pt x="468" y="106"/>
                  </a:lnTo>
                  <a:lnTo>
                    <a:pt x="473" y="106"/>
                  </a:lnTo>
                  <a:lnTo>
                    <a:pt x="478" y="106"/>
                  </a:lnTo>
                  <a:lnTo>
                    <a:pt x="478" y="101"/>
                  </a:lnTo>
                  <a:lnTo>
                    <a:pt x="484" y="101"/>
                  </a:lnTo>
                  <a:lnTo>
                    <a:pt x="489" y="101"/>
                  </a:lnTo>
                  <a:lnTo>
                    <a:pt x="500" y="95"/>
                  </a:lnTo>
                  <a:lnTo>
                    <a:pt x="505" y="106"/>
                  </a:lnTo>
                  <a:lnTo>
                    <a:pt x="505" y="111"/>
                  </a:lnTo>
                  <a:lnTo>
                    <a:pt x="505" y="117"/>
                  </a:lnTo>
                  <a:lnTo>
                    <a:pt x="510" y="117"/>
                  </a:lnTo>
                  <a:lnTo>
                    <a:pt x="510" y="122"/>
                  </a:lnTo>
                  <a:lnTo>
                    <a:pt x="515" y="122"/>
                  </a:lnTo>
                  <a:lnTo>
                    <a:pt x="515" y="127"/>
                  </a:lnTo>
                  <a:lnTo>
                    <a:pt x="515" y="133"/>
                  </a:lnTo>
                  <a:lnTo>
                    <a:pt x="515" y="138"/>
                  </a:lnTo>
                  <a:lnTo>
                    <a:pt x="531" y="138"/>
                  </a:lnTo>
                  <a:lnTo>
                    <a:pt x="547" y="127"/>
                  </a:lnTo>
                  <a:lnTo>
                    <a:pt x="553" y="117"/>
                  </a:lnTo>
                  <a:lnTo>
                    <a:pt x="553" y="127"/>
                  </a:lnTo>
                  <a:lnTo>
                    <a:pt x="558" y="122"/>
                  </a:lnTo>
                  <a:lnTo>
                    <a:pt x="569" y="117"/>
                  </a:lnTo>
                  <a:lnTo>
                    <a:pt x="579" y="117"/>
                  </a:lnTo>
                  <a:lnTo>
                    <a:pt x="585" y="122"/>
                  </a:lnTo>
                  <a:lnTo>
                    <a:pt x="595" y="122"/>
                  </a:lnTo>
                  <a:lnTo>
                    <a:pt x="601" y="127"/>
                  </a:lnTo>
                  <a:lnTo>
                    <a:pt x="611" y="122"/>
                  </a:lnTo>
                  <a:lnTo>
                    <a:pt x="611" y="117"/>
                  </a:lnTo>
                  <a:lnTo>
                    <a:pt x="616" y="111"/>
                  </a:lnTo>
                  <a:lnTo>
                    <a:pt x="616" y="117"/>
                  </a:lnTo>
                  <a:lnTo>
                    <a:pt x="627" y="111"/>
                  </a:lnTo>
                  <a:lnTo>
                    <a:pt x="632" y="111"/>
                  </a:lnTo>
                  <a:lnTo>
                    <a:pt x="643" y="117"/>
                  </a:lnTo>
                  <a:lnTo>
                    <a:pt x="648" y="111"/>
                  </a:lnTo>
                  <a:lnTo>
                    <a:pt x="659" y="101"/>
                  </a:lnTo>
                  <a:lnTo>
                    <a:pt x="664" y="95"/>
                  </a:lnTo>
                  <a:lnTo>
                    <a:pt x="664" y="90"/>
                  </a:lnTo>
                  <a:lnTo>
                    <a:pt x="664" y="79"/>
                  </a:lnTo>
                  <a:lnTo>
                    <a:pt x="664" y="74"/>
                  </a:lnTo>
                  <a:lnTo>
                    <a:pt x="670" y="69"/>
                  </a:lnTo>
                  <a:lnTo>
                    <a:pt x="670" y="74"/>
                  </a:lnTo>
                  <a:lnTo>
                    <a:pt x="675" y="69"/>
                  </a:lnTo>
                  <a:lnTo>
                    <a:pt x="686" y="69"/>
                  </a:lnTo>
                  <a:lnTo>
                    <a:pt x="696" y="74"/>
                  </a:lnTo>
                  <a:lnTo>
                    <a:pt x="696" y="69"/>
                  </a:lnTo>
                  <a:lnTo>
                    <a:pt x="707" y="53"/>
                  </a:lnTo>
                  <a:lnTo>
                    <a:pt x="707" y="48"/>
                  </a:lnTo>
                  <a:lnTo>
                    <a:pt x="707" y="42"/>
                  </a:lnTo>
                  <a:lnTo>
                    <a:pt x="717" y="48"/>
                  </a:lnTo>
                  <a:lnTo>
                    <a:pt x="723" y="42"/>
                  </a:lnTo>
                  <a:lnTo>
                    <a:pt x="733" y="42"/>
                  </a:lnTo>
                  <a:lnTo>
                    <a:pt x="739" y="42"/>
                  </a:lnTo>
                  <a:lnTo>
                    <a:pt x="739" y="37"/>
                  </a:lnTo>
                  <a:lnTo>
                    <a:pt x="744" y="37"/>
                  </a:lnTo>
                  <a:lnTo>
                    <a:pt x="749" y="42"/>
                  </a:lnTo>
                  <a:lnTo>
                    <a:pt x="755" y="42"/>
                  </a:lnTo>
                  <a:lnTo>
                    <a:pt x="755" y="48"/>
                  </a:lnTo>
                  <a:lnTo>
                    <a:pt x="760" y="48"/>
                  </a:lnTo>
                  <a:lnTo>
                    <a:pt x="760" y="42"/>
                  </a:lnTo>
                  <a:lnTo>
                    <a:pt x="765" y="48"/>
                  </a:lnTo>
                  <a:lnTo>
                    <a:pt x="776" y="42"/>
                  </a:lnTo>
                  <a:lnTo>
                    <a:pt x="781" y="53"/>
                  </a:lnTo>
                  <a:lnTo>
                    <a:pt x="792" y="53"/>
                  </a:lnTo>
                  <a:lnTo>
                    <a:pt x="797" y="53"/>
                  </a:lnTo>
                  <a:lnTo>
                    <a:pt x="802" y="58"/>
                  </a:lnTo>
                  <a:lnTo>
                    <a:pt x="808" y="58"/>
                  </a:lnTo>
                  <a:lnTo>
                    <a:pt x="808" y="63"/>
                  </a:lnTo>
                  <a:lnTo>
                    <a:pt x="813" y="63"/>
                  </a:lnTo>
                  <a:lnTo>
                    <a:pt x="818" y="63"/>
                  </a:lnTo>
                  <a:lnTo>
                    <a:pt x="818" y="74"/>
                  </a:lnTo>
                  <a:lnTo>
                    <a:pt x="824" y="79"/>
                  </a:lnTo>
                  <a:lnTo>
                    <a:pt x="829" y="79"/>
                  </a:lnTo>
                  <a:lnTo>
                    <a:pt x="845" y="90"/>
                  </a:lnTo>
                  <a:lnTo>
                    <a:pt x="840" y="95"/>
                  </a:lnTo>
                  <a:lnTo>
                    <a:pt x="845" y="101"/>
                  </a:lnTo>
                  <a:lnTo>
                    <a:pt x="850" y="101"/>
                  </a:lnTo>
                  <a:lnTo>
                    <a:pt x="850" y="106"/>
                  </a:lnTo>
                  <a:lnTo>
                    <a:pt x="856" y="111"/>
                  </a:lnTo>
                  <a:lnTo>
                    <a:pt x="861" y="111"/>
                  </a:lnTo>
                  <a:lnTo>
                    <a:pt x="866" y="117"/>
                  </a:lnTo>
                  <a:lnTo>
                    <a:pt x="866" y="122"/>
                  </a:lnTo>
                  <a:lnTo>
                    <a:pt x="861" y="127"/>
                  </a:lnTo>
                  <a:lnTo>
                    <a:pt x="866" y="133"/>
                  </a:lnTo>
                  <a:lnTo>
                    <a:pt x="871" y="138"/>
                  </a:lnTo>
                  <a:lnTo>
                    <a:pt x="871" y="143"/>
                  </a:lnTo>
                  <a:lnTo>
                    <a:pt x="877" y="154"/>
                  </a:lnTo>
                  <a:lnTo>
                    <a:pt x="877" y="159"/>
                  </a:lnTo>
                  <a:lnTo>
                    <a:pt x="882" y="164"/>
                  </a:lnTo>
                  <a:lnTo>
                    <a:pt x="882" y="170"/>
                  </a:lnTo>
                  <a:lnTo>
                    <a:pt x="887" y="170"/>
                  </a:lnTo>
                  <a:lnTo>
                    <a:pt x="893" y="175"/>
                  </a:lnTo>
                  <a:lnTo>
                    <a:pt x="898" y="170"/>
                  </a:lnTo>
                  <a:lnTo>
                    <a:pt x="903" y="164"/>
                  </a:lnTo>
                  <a:lnTo>
                    <a:pt x="909" y="164"/>
                  </a:lnTo>
                  <a:lnTo>
                    <a:pt x="914" y="170"/>
                  </a:lnTo>
                  <a:lnTo>
                    <a:pt x="919" y="170"/>
                  </a:lnTo>
                  <a:lnTo>
                    <a:pt x="925" y="164"/>
                  </a:lnTo>
                  <a:lnTo>
                    <a:pt x="930" y="164"/>
                  </a:lnTo>
                  <a:lnTo>
                    <a:pt x="941" y="175"/>
                  </a:lnTo>
                  <a:lnTo>
                    <a:pt x="946" y="175"/>
                  </a:lnTo>
                  <a:lnTo>
                    <a:pt x="951" y="170"/>
                  </a:lnTo>
                  <a:lnTo>
                    <a:pt x="956" y="170"/>
                  </a:lnTo>
                  <a:lnTo>
                    <a:pt x="951" y="175"/>
                  </a:lnTo>
                  <a:lnTo>
                    <a:pt x="956" y="175"/>
                  </a:lnTo>
                  <a:lnTo>
                    <a:pt x="956" y="180"/>
                  </a:lnTo>
                  <a:lnTo>
                    <a:pt x="962" y="180"/>
                  </a:lnTo>
                  <a:lnTo>
                    <a:pt x="962" y="175"/>
                  </a:lnTo>
                  <a:lnTo>
                    <a:pt x="967" y="180"/>
                  </a:lnTo>
                  <a:lnTo>
                    <a:pt x="972" y="175"/>
                  </a:lnTo>
                  <a:lnTo>
                    <a:pt x="972" y="180"/>
                  </a:lnTo>
                  <a:lnTo>
                    <a:pt x="978" y="180"/>
                  </a:lnTo>
                  <a:lnTo>
                    <a:pt x="983" y="180"/>
                  </a:lnTo>
                  <a:lnTo>
                    <a:pt x="983" y="186"/>
                  </a:lnTo>
                  <a:lnTo>
                    <a:pt x="988" y="191"/>
                  </a:lnTo>
                  <a:lnTo>
                    <a:pt x="983" y="196"/>
                  </a:lnTo>
                  <a:lnTo>
                    <a:pt x="978" y="202"/>
                  </a:lnTo>
                  <a:lnTo>
                    <a:pt x="983" y="202"/>
                  </a:lnTo>
                  <a:lnTo>
                    <a:pt x="983" y="212"/>
                  </a:lnTo>
                  <a:lnTo>
                    <a:pt x="988" y="212"/>
                  </a:lnTo>
                  <a:lnTo>
                    <a:pt x="994" y="212"/>
                  </a:lnTo>
                  <a:lnTo>
                    <a:pt x="999" y="223"/>
                  </a:lnTo>
                  <a:lnTo>
                    <a:pt x="1004" y="228"/>
                  </a:lnTo>
                  <a:lnTo>
                    <a:pt x="1010" y="228"/>
                  </a:lnTo>
                  <a:lnTo>
                    <a:pt x="1010" y="234"/>
                  </a:lnTo>
                  <a:lnTo>
                    <a:pt x="1015" y="234"/>
                  </a:lnTo>
                  <a:lnTo>
                    <a:pt x="1015" y="239"/>
                  </a:lnTo>
                  <a:lnTo>
                    <a:pt x="1020" y="239"/>
                  </a:lnTo>
                  <a:lnTo>
                    <a:pt x="1020" y="244"/>
                  </a:lnTo>
                  <a:lnTo>
                    <a:pt x="1026" y="249"/>
                  </a:lnTo>
                  <a:lnTo>
                    <a:pt x="1026" y="255"/>
                  </a:lnTo>
                  <a:lnTo>
                    <a:pt x="1026" y="260"/>
                  </a:lnTo>
                  <a:lnTo>
                    <a:pt x="1031" y="260"/>
                  </a:lnTo>
                  <a:lnTo>
                    <a:pt x="1036" y="265"/>
                  </a:lnTo>
                  <a:lnTo>
                    <a:pt x="1042" y="265"/>
                  </a:lnTo>
                  <a:lnTo>
                    <a:pt x="1047" y="255"/>
                  </a:lnTo>
                  <a:lnTo>
                    <a:pt x="1063" y="255"/>
                  </a:lnTo>
                  <a:lnTo>
                    <a:pt x="1068" y="255"/>
                  </a:lnTo>
                  <a:lnTo>
                    <a:pt x="1073" y="249"/>
                  </a:lnTo>
                  <a:lnTo>
                    <a:pt x="1079" y="255"/>
                  </a:lnTo>
                  <a:lnTo>
                    <a:pt x="1089" y="260"/>
                  </a:lnTo>
                  <a:lnTo>
                    <a:pt x="1089" y="255"/>
                  </a:lnTo>
                  <a:lnTo>
                    <a:pt x="1095" y="255"/>
                  </a:lnTo>
                  <a:lnTo>
                    <a:pt x="1100" y="249"/>
                  </a:lnTo>
                  <a:lnTo>
                    <a:pt x="1100" y="255"/>
                  </a:lnTo>
                  <a:lnTo>
                    <a:pt x="1105" y="255"/>
                  </a:lnTo>
                  <a:lnTo>
                    <a:pt x="1111" y="249"/>
                  </a:lnTo>
                  <a:lnTo>
                    <a:pt x="1116" y="249"/>
                  </a:lnTo>
                  <a:lnTo>
                    <a:pt x="1121" y="249"/>
                  </a:lnTo>
                  <a:lnTo>
                    <a:pt x="1121" y="255"/>
                  </a:lnTo>
                  <a:lnTo>
                    <a:pt x="1127" y="265"/>
                  </a:lnTo>
                  <a:lnTo>
                    <a:pt x="1127" y="260"/>
                  </a:lnTo>
                  <a:lnTo>
                    <a:pt x="1132" y="260"/>
                  </a:lnTo>
                  <a:lnTo>
                    <a:pt x="1132" y="255"/>
                  </a:lnTo>
                  <a:lnTo>
                    <a:pt x="1137" y="255"/>
                  </a:lnTo>
                  <a:lnTo>
                    <a:pt x="1142" y="249"/>
                  </a:lnTo>
                  <a:lnTo>
                    <a:pt x="1148" y="255"/>
                  </a:lnTo>
                  <a:lnTo>
                    <a:pt x="1153" y="260"/>
                  </a:lnTo>
                  <a:lnTo>
                    <a:pt x="1158" y="260"/>
                  </a:lnTo>
                  <a:lnTo>
                    <a:pt x="1158" y="255"/>
                  </a:lnTo>
                  <a:lnTo>
                    <a:pt x="1158" y="249"/>
                  </a:lnTo>
                  <a:lnTo>
                    <a:pt x="1158" y="244"/>
                  </a:lnTo>
                  <a:lnTo>
                    <a:pt x="1158" y="239"/>
                  </a:lnTo>
                  <a:lnTo>
                    <a:pt x="1158" y="234"/>
                  </a:lnTo>
                  <a:lnTo>
                    <a:pt x="1164" y="234"/>
                  </a:lnTo>
                  <a:lnTo>
                    <a:pt x="1169" y="234"/>
                  </a:lnTo>
                  <a:lnTo>
                    <a:pt x="1169" y="228"/>
                  </a:lnTo>
                  <a:lnTo>
                    <a:pt x="1174" y="228"/>
                  </a:lnTo>
                  <a:lnTo>
                    <a:pt x="1180" y="218"/>
                  </a:lnTo>
                  <a:lnTo>
                    <a:pt x="1180" y="212"/>
                  </a:lnTo>
                  <a:lnTo>
                    <a:pt x="1180" y="207"/>
                  </a:lnTo>
                  <a:lnTo>
                    <a:pt x="1185" y="207"/>
                  </a:lnTo>
                  <a:lnTo>
                    <a:pt x="1185" y="202"/>
                  </a:lnTo>
                  <a:lnTo>
                    <a:pt x="1190" y="196"/>
                  </a:lnTo>
                  <a:lnTo>
                    <a:pt x="1190" y="191"/>
                  </a:lnTo>
                  <a:lnTo>
                    <a:pt x="1190" y="186"/>
                  </a:lnTo>
                  <a:lnTo>
                    <a:pt x="1185" y="180"/>
                  </a:lnTo>
                  <a:lnTo>
                    <a:pt x="1190" y="180"/>
                  </a:lnTo>
                  <a:lnTo>
                    <a:pt x="1196" y="180"/>
                  </a:lnTo>
                  <a:lnTo>
                    <a:pt x="1201" y="175"/>
                  </a:lnTo>
                  <a:lnTo>
                    <a:pt x="1201" y="180"/>
                  </a:lnTo>
                  <a:lnTo>
                    <a:pt x="1206" y="180"/>
                  </a:lnTo>
                  <a:lnTo>
                    <a:pt x="1212" y="180"/>
                  </a:lnTo>
                  <a:lnTo>
                    <a:pt x="1212" y="191"/>
                  </a:lnTo>
                  <a:lnTo>
                    <a:pt x="1217" y="196"/>
                  </a:lnTo>
                  <a:lnTo>
                    <a:pt x="1212" y="202"/>
                  </a:lnTo>
                  <a:lnTo>
                    <a:pt x="1206" y="202"/>
                  </a:lnTo>
                  <a:lnTo>
                    <a:pt x="1206" y="207"/>
                  </a:lnTo>
                  <a:lnTo>
                    <a:pt x="1201" y="207"/>
                  </a:lnTo>
                  <a:lnTo>
                    <a:pt x="1201" y="212"/>
                  </a:lnTo>
                  <a:lnTo>
                    <a:pt x="1196" y="218"/>
                  </a:lnTo>
                  <a:lnTo>
                    <a:pt x="1201" y="228"/>
                  </a:lnTo>
                  <a:lnTo>
                    <a:pt x="1206" y="228"/>
                  </a:lnTo>
                  <a:lnTo>
                    <a:pt x="1212" y="228"/>
                  </a:lnTo>
                  <a:lnTo>
                    <a:pt x="1212" y="223"/>
                  </a:lnTo>
                  <a:lnTo>
                    <a:pt x="1217" y="223"/>
                  </a:lnTo>
                  <a:lnTo>
                    <a:pt x="1222" y="223"/>
                  </a:lnTo>
                  <a:lnTo>
                    <a:pt x="1227" y="223"/>
                  </a:lnTo>
                  <a:lnTo>
                    <a:pt x="1227" y="228"/>
                  </a:lnTo>
                  <a:lnTo>
                    <a:pt x="1233" y="234"/>
                  </a:lnTo>
                  <a:lnTo>
                    <a:pt x="1233" y="239"/>
                  </a:lnTo>
                  <a:lnTo>
                    <a:pt x="1243" y="244"/>
                  </a:lnTo>
                  <a:lnTo>
                    <a:pt x="1249" y="244"/>
                  </a:lnTo>
                  <a:lnTo>
                    <a:pt x="1249" y="249"/>
                  </a:lnTo>
                  <a:lnTo>
                    <a:pt x="1254" y="249"/>
                  </a:lnTo>
                  <a:lnTo>
                    <a:pt x="1254" y="255"/>
                  </a:lnTo>
                  <a:lnTo>
                    <a:pt x="1249" y="255"/>
                  </a:lnTo>
                  <a:lnTo>
                    <a:pt x="1249" y="260"/>
                  </a:lnTo>
                  <a:lnTo>
                    <a:pt x="1254" y="260"/>
                  </a:lnTo>
                  <a:lnTo>
                    <a:pt x="1259" y="265"/>
                  </a:lnTo>
                  <a:lnTo>
                    <a:pt x="1265" y="265"/>
                  </a:lnTo>
                  <a:lnTo>
                    <a:pt x="1270" y="276"/>
                  </a:lnTo>
                  <a:lnTo>
                    <a:pt x="1275" y="271"/>
                  </a:lnTo>
                  <a:lnTo>
                    <a:pt x="1281" y="271"/>
                  </a:lnTo>
                  <a:lnTo>
                    <a:pt x="1286" y="271"/>
                  </a:lnTo>
                  <a:lnTo>
                    <a:pt x="1291" y="271"/>
                  </a:lnTo>
                  <a:lnTo>
                    <a:pt x="1297" y="271"/>
                  </a:lnTo>
                  <a:lnTo>
                    <a:pt x="1302" y="271"/>
                  </a:lnTo>
                  <a:lnTo>
                    <a:pt x="1307" y="271"/>
                  </a:lnTo>
                  <a:lnTo>
                    <a:pt x="1302" y="276"/>
                  </a:lnTo>
                  <a:lnTo>
                    <a:pt x="1307" y="276"/>
                  </a:lnTo>
                  <a:lnTo>
                    <a:pt x="1307" y="281"/>
                  </a:lnTo>
                  <a:lnTo>
                    <a:pt x="1307" y="287"/>
                  </a:lnTo>
                  <a:lnTo>
                    <a:pt x="1307" y="297"/>
                  </a:lnTo>
                  <a:lnTo>
                    <a:pt x="1302" y="297"/>
                  </a:lnTo>
                  <a:lnTo>
                    <a:pt x="1297" y="292"/>
                  </a:lnTo>
                  <a:lnTo>
                    <a:pt x="1291" y="292"/>
                  </a:lnTo>
                  <a:lnTo>
                    <a:pt x="1286" y="297"/>
                  </a:lnTo>
                  <a:lnTo>
                    <a:pt x="1281" y="303"/>
                  </a:lnTo>
                  <a:lnTo>
                    <a:pt x="1275" y="308"/>
                  </a:lnTo>
                  <a:lnTo>
                    <a:pt x="1270" y="308"/>
                  </a:lnTo>
                  <a:lnTo>
                    <a:pt x="1265" y="308"/>
                  </a:lnTo>
                  <a:lnTo>
                    <a:pt x="1259" y="308"/>
                  </a:lnTo>
                  <a:lnTo>
                    <a:pt x="1254" y="313"/>
                  </a:lnTo>
                  <a:lnTo>
                    <a:pt x="1254" y="319"/>
                  </a:lnTo>
                  <a:lnTo>
                    <a:pt x="1254" y="324"/>
                  </a:lnTo>
                  <a:lnTo>
                    <a:pt x="1249" y="329"/>
                  </a:lnTo>
                  <a:lnTo>
                    <a:pt x="1249" y="334"/>
                  </a:lnTo>
                  <a:lnTo>
                    <a:pt x="1249" y="340"/>
                  </a:lnTo>
                  <a:lnTo>
                    <a:pt x="1249" y="345"/>
                  </a:lnTo>
                  <a:lnTo>
                    <a:pt x="1249" y="350"/>
                  </a:lnTo>
                  <a:lnTo>
                    <a:pt x="1254" y="356"/>
                  </a:lnTo>
                  <a:lnTo>
                    <a:pt x="1259" y="356"/>
                  </a:lnTo>
                  <a:lnTo>
                    <a:pt x="1259" y="361"/>
                  </a:lnTo>
                  <a:lnTo>
                    <a:pt x="1265" y="361"/>
                  </a:lnTo>
                  <a:lnTo>
                    <a:pt x="1265" y="366"/>
                  </a:lnTo>
                  <a:lnTo>
                    <a:pt x="1259" y="372"/>
                  </a:lnTo>
                  <a:lnTo>
                    <a:pt x="1259" y="377"/>
                  </a:lnTo>
                  <a:lnTo>
                    <a:pt x="1259" y="382"/>
                  </a:lnTo>
                  <a:lnTo>
                    <a:pt x="1265" y="382"/>
                  </a:lnTo>
                  <a:lnTo>
                    <a:pt x="1265" y="388"/>
                  </a:lnTo>
                  <a:lnTo>
                    <a:pt x="1265" y="393"/>
                  </a:lnTo>
                  <a:lnTo>
                    <a:pt x="1259" y="398"/>
                  </a:lnTo>
                  <a:lnTo>
                    <a:pt x="1259" y="404"/>
                  </a:lnTo>
                  <a:lnTo>
                    <a:pt x="1259" y="409"/>
                  </a:lnTo>
                  <a:lnTo>
                    <a:pt x="1254" y="409"/>
                  </a:lnTo>
                  <a:lnTo>
                    <a:pt x="1254" y="414"/>
                  </a:lnTo>
                  <a:lnTo>
                    <a:pt x="1254" y="419"/>
                  </a:lnTo>
                  <a:lnTo>
                    <a:pt x="1254" y="425"/>
                  </a:lnTo>
                  <a:lnTo>
                    <a:pt x="1254" y="430"/>
                  </a:lnTo>
                  <a:lnTo>
                    <a:pt x="1249" y="430"/>
                  </a:lnTo>
                  <a:lnTo>
                    <a:pt x="1238" y="441"/>
                  </a:lnTo>
                  <a:lnTo>
                    <a:pt x="1233" y="446"/>
                  </a:lnTo>
                  <a:lnTo>
                    <a:pt x="1227" y="441"/>
                  </a:lnTo>
                  <a:lnTo>
                    <a:pt x="1227" y="446"/>
                  </a:lnTo>
                  <a:lnTo>
                    <a:pt x="1222" y="446"/>
                  </a:lnTo>
                  <a:lnTo>
                    <a:pt x="1217" y="451"/>
                  </a:lnTo>
                  <a:lnTo>
                    <a:pt x="1217" y="457"/>
                  </a:lnTo>
                  <a:lnTo>
                    <a:pt x="1212" y="457"/>
                  </a:lnTo>
                  <a:lnTo>
                    <a:pt x="1212" y="462"/>
                  </a:lnTo>
                  <a:lnTo>
                    <a:pt x="1206" y="462"/>
                  </a:lnTo>
                  <a:lnTo>
                    <a:pt x="1196" y="467"/>
                  </a:lnTo>
                  <a:lnTo>
                    <a:pt x="1190" y="467"/>
                  </a:lnTo>
                  <a:lnTo>
                    <a:pt x="1185" y="467"/>
                  </a:lnTo>
                  <a:lnTo>
                    <a:pt x="1180" y="473"/>
                  </a:lnTo>
                  <a:lnTo>
                    <a:pt x="1174" y="473"/>
                  </a:lnTo>
                  <a:lnTo>
                    <a:pt x="1169" y="478"/>
                  </a:lnTo>
                  <a:lnTo>
                    <a:pt x="1164" y="478"/>
                  </a:lnTo>
                  <a:lnTo>
                    <a:pt x="1158" y="483"/>
                  </a:lnTo>
                  <a:lnTo>
                    <a:pt x="1153" y="489"/>
                  </a:lnTo>
                  <a:lnTo>
                    <a:pt x="1153" y="494"/>
                  </a:lnTo>
                  <a:lnTo>
                    <a:pt x="1153" y="499"/>
                  </a:lnTo>
                  <a:lnTo>
                    <a:pt x="1153" y="505"/>
                  </a:lnTo>
                  <a:lnTo>
                    <a:pt x="1153" y="510"/>
                  </a:lnTo>
                  <a:lnTo>
                    <a:pt x="1148" y="526"/>
                  </a:lnTo>
                  <a:lnTo>
                    <a:pt x="1148" y="536"/>
                  </a:lnTo>
                  <a:lnTo>
                    <a:pt x="1148" y="542"/>
                  </a:lnTo>
                  <a:lnTo>
                    <a:pt x="1148" y="547"/>
                  </a:lnTo>
                  <a:lnTo>
                    <a:pt x="1153" y="552"/>
                  </a:lnTo>
                  <a:lnTo>
                    <a:pt x="1153" y="558"/>
                  </a:lnTo>
                  <a:lnTo>
                    <a:pt x="1148" y="558"/>
                  </a:lnTo>
                  <a:lnTo>
                    <a:pt x="1153" y="563"/>
                  </a:lnTo>
                  <a:lnTo>
                    <a:pt x="1148" y="568"/>
                  </a:lnTo>
                  <a:lnTo>
                    <a:pt x="1148" y="574"/>
                  </a:lnTo>
                  <a:lnTo>
                    <a:pt x="1148" y="579"/>
                  </a:lnTo>
                  <a:lnTo>
                    <a:pt x="1153" y="590"/>
                  </a:lnTo>
                  <a:lnTo>
                    <a:pt x="1153" y="595"/>
                  </a:lnTo>
                  <a:lnTo>
                    <a:pt x="1158" y="600"/>
                  </a:lnTo>
                  <a:lnTo>
                    <a:pt x="1164" y="616"/>
                  </a:lnTo>
                  <a:lnTo>
                    <a:pt x="1164" y="621"/>
                  </a:lnTo>
                  <a:lnTo>
                    <a:pt x="1169" y="627"/>
                  </a:lnTo>
                  <a:lnTo>
                    <a:pt x="1169" y="632"/>
                  </a:lnTo>
                  <a:lnTo>
                    <a:pt x="1174" y="637"/>
                  </a:lnTo>
                  <a:lnTo>
                    <a:pt x="1174" y="643"/>
                  </a:lnTo>
                  <a:lnTo>
                    <a:pt x="1174" y="659"/>
                  </a:lnTo>
                  <a:lnTo>
                    <a:pt x="1174" y="664"/>
                  </a:lnTo>
                  <a:lnTo>
                    <a:pt x="1180" y="669"/>
                  </a:lnTo>
                  <a:lnTo>
                    <a:pt x="1185" y="675"/>
                  </a:lnTo>
                  <a:lnTo>
                    <a:pt x="1190" y="680"/>
                  </a:lnTo>
                  <a:lnTo>
                    <a:pt x="1196" y="680"/>
                  </a:lnTo>
                  <a:lnTo>
                    <a:pt x="1196" y="685"/>
                  </a:lnTo>
                  <a:lnTo>
                    <a:pt x="1196" y="690"/>
                  </a:lnTo>
                  <a:lnTo>
                    <a:pt x="1196" y="696"/>
                  </a:lnTo>
                  <a:lnTo>
                    <a:pt x="1201" y="701"/>
                  </a:lnTo>
                  <a:lnTo>
                    <a:pt x="1201" y="706"/>
                  </a:lnTo>
                  <a:lnTo>
                    <a:pt x="1201" y="712"/>
                  </a:lnTo>
                  <a:lnTo>
                    <a:pt x="1201" y="717"/>
                  </a:lnTo>
                  <a:lnTo>
                    <a:pt x="1201" y="722"/>
                  </a:lnTo>
                  <a:lnTo>
                    <a:pt x="1196" y="722"/>
                  </a:lnTo>
                  <a:lnTo>
                    <a:pt x="1190" y="722"/>
                  </a:lnTo>
                  <a:lnTo>
                    <a:pt x="1190" y="728"/>
                  </a:lnTo>
                  <a:lnTo>
                    <a:pt x="1190" y="733"/>
                  </a:lnTo>
                  <a:lnTo>
                    <a:pt x="1190" y="738"/>
                  </a:lnTo>
                  <a:lnTo>
                    <a:pt x="1190" y="744"/>
                  </a:lnTo>
                  <a:lnTo>
                    <a:pt x="1190" y="749"/>
                  </a:lnTo>
                  <a:lnTo>
                    <a:pt x="1190" y="754"/>
                  </a:lnTo>
                  <a:lnTo>
                    <a:pt x="1185" y="754"/>
                  </a:lnTo>
                  <a:lnTo>
                    <a:pt x="1180" y="754"/>
                  </a:lnTo>
                  <a:lnTo>
                    <a:pt x="1174" y="754"/>
                  </a:lnTo>
                  <a:lnTo>
                    <a:pt x="1174" y="760"/>
                  </a:lnTo>
                  <a:lnTo>
                    <a:pt x="1169" y="760"/>
                  </a:lnTo>
                  <a:lnTo>
                    <a:pt x="1164" y="760"/>
                  </a:lnTo>
                  <a:lnTo>
                    <a:pt x="1164" y="765"/>
                  </a:lnTo>
                  <a:lnTo>
                    <a:pt x="1158" y="760"/>
                  </a:lnTo>
                  <a:lnTo>
                    <a:pt x="1153" y="760"/>
                  </a:lnTo>
                  <a:lnTo>
                    <a:pt x="1153" y="765"/>
                  </a:lnTo>
                  <a:lnTo>
                    <a:pt x="1148" y="765"/>
                  </a:lnTo>
                  <a:lnTo>
                    <a:pt x="1148" y="770"/>
                  </a:lnTo>
                  <a:lnTo>
                    <a:pt x="1148" y="775"/>
                  </a:lnTo>
                  <a:lnTo>
                    <a:pt x="1142" y="781"/>
                  </a:lnTo>
                  <a:lnTo>
                    <a:pt x="1137" y="786"/>
                  </a:lnTo>
                  <a:lnTo>
                    <a:pt x="1137" y="791"/>
                  </a:lnTo>
                  <a:lnTo>
                    <a:pt x="1132" y="797"/>
                  </a:lnTo>
                  <a:lnTo>
                    <a:pt x="1127" y="797"/>
                  </a:lnTo>
                  <a:lnTo>
                    <a:pt x="1121" y="802"/>
                  </a:lnTo>
                  <a:lnTo>
                    <a:pt x="1121" y="807"/>
                  </a:lnTo>
                  <a:lnTo>
                    <a:pt x="1127" y="807"/>
                  </a:lnTo>
                  <a:lnTo>
                    <a:pt x="1121" y="807"/>
                  </a:lnTo>
                  <a:lnTo>
                    <a:pt x="1121" y="813"/>
                  </a:lnTo>
                  <a:lnTo>
                    <a:pt x="1116" y="813"/>
                  </a:lnTo>
                  <a:lnTo>
                    <a:pt x="1111" y="813"/>
                  </a:lnTo>
                  <a:lnTo>
                    <a:pt x="1111" y="818"/>
                  </a:lnTo>
                  <a:lnTo>
                    <a:pt x="1105" y="818"/>
                  </a:lnTo>
                  <a:lnTo>
                    <a:pt x="1105" y="823"/>
                  </a:lnTo>
                  <a:lnTo>
                    <a:pt x="1100" y="818"/>
                  </a:lnTo>
                  <a:lnTo>
                    <a:pt x="1100" y="823"/>
                  </a:lnTo>
                  <a:lnTo>
                    <a:pt x="1095" y="823"/>
                  </a:lnTo>
                  <a:lnTo>
                    <a:pt x="1089" y="823"/>
                  </a:lnTo>
                  <a:lnTo>
                    <a:pt x="1095" y="818"/>
                  </a:lnTo>
                  <a:lnTo>
                    <a:pt x="1095" y="813"/>
                  </a:lnTo>
                  <a:lnTo>
                    <a:pt x="1100" y="807"/>
                  </a:lnTo>
                  <a:lnTo>
                    <a:pt x="1095" y="807"/>
                  </a:lnTo>
                  <a:lnTo>
                    <a:pt x="1095" y="802"/>
                  </a:lnTo>
                  <a:lnTo>
                    <a:pt x="1089" y="802"/>
                  </a:lnTo>
                  <a:lnTo>
                    <a:pt x="1089" y="797"/>
                  </a:lnTo>
                  <a:lnTo>
                    <a:pt x="1084" y="791"/>
                  </a:lnTo>
                  <a:lnTo>
                    <a:pt x="1079" y="791"/>
                  </a:lnTo>
                  <a:lnTo>
                    <a:pt x="1073" y="797"/>
                  </a:lnTo>
                  <a:lnTo>
                    <a:pt x="1068" y="797"/>
                  </a:lnTo>
                  <a:lnTo>
                    <a:pt x="1057" y="802"/>
                  </a:lnTo>
                  <a:lnTo>
                    <a:pt x="1052" y="802"/>
                  </a:lnTo>
                  <a:lnTo>
                    <a:pt x="1052" y="797"/>
                  </a:lnTo>
                  <a:lnTo>
                    <a:pt x="1047" y="797"/>
                  </a:lnTo>
                  <a:lnTo>
                    <a:pt x="1047" y="802"/>
                  </a:lnTo>
                  <a:lnTo>
                    <a:pt x="1042" y="802"/>
                  </a:lnTo>
                  <a:lnTo>
                    <a:pt x="1036" y="802"/>
                  </a:lnTo>
                  <a:lnTo>
                    <a:pt x="1031" y="802"/>
                  </a:lnTo>
                  <a:lnTo>
                    <a:pt x="1026" y="807"/>
                  </a:lnTo>
                  <a:lnTo>
                    <a:pt x="1020" y="807"/>
                  </a:lnTo>
                  <a:lnTo>
                    <a:pt x="1015" y="807"/>
                  </a:lnTo>
                  <a:lnTo>
                    <a:pt x="1015" y="813"/>
                  </a:lnTo>
                  <a:lnTo>
                    <a:pt x="1010" y="813"/>
                  </a:lnTo>
                  <a:lnTo>
                    <a:pt x="1004" y="818"/>
                  </a:lnTo>
                  <a:lnTo>
                    <a:pt x="999" y="818"/>
                  </a:lnTo>
                  <a:lnTo>
                    <a:pt x="994" y="818"/>
                  </a:lnTo>
                  <a:lnTo>
                    <a:pt x="994" y="813"/>
                  </a:lnTo>
                  <a:lnTo>
                    <a:pt x="988" y="813"/>
                  </a:lnTo>
                  <a:lnTo>
                    <a:pt x="983" y="818"/>
                  </a:lnTo>
                  <a:lnTo>
                    <a:pt x="978" y="818"/>
                  </a:lnTo>
                  <a:lnTo>
                    <a:pt x="978" y="813"/>
                  </a:lnTo>
                  <a:lnTo>
                    <a:pt x="972" y="813"/>
                  </a:lnTo>
                  <a:lnTo>
                    <a:pt x="962" y="813"/>
                  </a:lnTo>
                  <a:lnTo>
                    <a:pt x="956" y="813"/>
                  </a:lnTo>
                  <a:lnTo>
                    <a:pt x="956" y="818"/>
                  </a:lnTo>
                  <a:lnTo>
                    <a:pt x="951" y="818"/>
                  </a:lnTo>
                  <a:lnTo>
                    <a:pt x="946" y="813"/>
                  </a:lnTo>
                  <a:lnTo>
                    <a:pt x="935" y="813"/>
                  </a:lnTo>
                  <a:lnTo>
                    <a:pt x="930" y="813"/>
                  </a:lnTo>
                  <a:lnTo>
                    <a:pt x="925" y="807"/>
                  </a:lnTo>
                  <a:lnTo>
                    <a:pt x="919" y="807"/>
                  </a:lnTo>
                  <a:lnTo>
                    <a:pt x="914" y="802"/>
                  </a:lnTo>
                  <a:lnTo>
                    <a:pt x="909" y="807"/>
                  </a:lnTo>
                  <a:lnTo>
                    <a:pt x="909" y="802"/>
                  </a:lnTo>
                  <a:lnTo>
                    <a:pt x="898" y="797"/>
                  </a:lnTo>
                  <a:lnTo>
                    <a:pt x="893" y="797"/>
                  </a:lnTo>
                  <a:lnTo>
                    <a:pt x="887" y="802"/>
                  </a:lnTo>
                  <a:lnTo>
                    <a:pt x="882" y="802"/>
                  </a:lnTo>
                  <a:lnTo>
                    <a:pt x="877" y="797"/>
                  </a:lnTo>
                  <a:lnTo>
                    <a:pt x="877" y="791"/>
                  </a:lnTo>
                  <a:lnTo>
                    <a:pt x="871" y="791"/>
                  </a:lnTo>
                  <a:lnTo>
                    <a:pt x="866" y="797"/>
                  </a:lnTo>
                  <a:lnTo>
                    <a:pt x="861" y="797"/>
                  </a:lnTo>
                  <a:lnTo>
                    <a:pt x="856" y="797"/>
                  </a:lnTo>
                  <a:lnTo>
                    <a:pt x="856" y="802"/>
                  </a:lnTo>
                  <a:lnTo>
                    <a:pt x="856" y="807"/>
                  </a:lnTo>
                  <a:lnTo>
                    <a:pt x="856" y="823"/>
                  </a:lnTo>
                  <a:lnTo>
                    <a:pt x="856" y="829"/>
                  </a:lnTo>
                  <a:lnTo>
                    <a:pt x="856" y="834"/>
                  </a:lnTo>
                  <a:lnTo>
                    <a:pt x="856" y="839"/>
                  </a:lnTo>
                  <a:lnTo>
                    <a:pt x="850" y="839"/>
                  </a:lnTo>
                  <a:lnTo>
                    <a:pt x="850" y="845"/>
                  </a:lnTo>
                  <a:lnTo>
                    <a:pt x="850" y="850"/>
                  </a:lnTo>
                  <a:lnTo>
                    <a:pt x="850" y="855"/>
                  </a:lnTo>
                  <a:lnTo>
                    <a:pt x="850" y="861"/>
                  </a:lnTo>
                  <a:lnTo>
                    <a:pt x="850" y="866"/>
                  </a:lnTo>
                  <a:lnTo>
                    <a:pt x="850" y="871"/>
                  </a:lnTo>
                  <a:lnTo>
                    <a:pt x="850" y="876"/>
                  </a:lnTo>
                  <a:lnTo>
                    <a:pt x="845" y="887"/>
                  </a:lnTo>
                  <a:lnTo>
                    <a:pt x="845" y="892"/>
                  </a:lnTo>
                  <a:lnTo>
                    <a:pt x="845" y="898"/>
                  </a:lnTo>
                  <a:lnTo>
                    <a:pt x="845" y="908"/>
                  </a:lnTo>
                  <a:lnTo>
                    <a:pt x="845" y="924"/>
                  </a:lnTo>
                  <a:lnTo>
                    <a:pt x="845" y="930"/>
                  </a:lnTo>
                  <a:lnTo>
                    <a:pt x="845" y="935"/>
                  </a:lnTo>
                  <a:lnTo>
                    <a:pt x="845" y="940"/>
                  </a:lnTo>
                  <a:lnTo>
                    <a:pt x="845" y="946"/>
                  </a:lnTo>
                  <a:lnTo>
                    <a:pt x="845" y="951"/>
                  </a:lnTo>
                  <a:lnTo>
                    <a:pt x="840" y="967"/>
                  </a:lnTo>
                  <a:lnTo>
                    <a:pt x="840" y="972"/>
                  </a:lnTo>
                  <a:lnTo>
                    <a:pt x="840" y="977"/>
                  </a:lnTo>
                  <a:lnTo>
                    <a:pt x="834" y="988"/>
                  </a:lnTo>
                  <a:lnTo>
                    <a:pt x="834" y="993"/>
                  </a:lnTo>
                  <a:lnTo>
                    <a:pt x="834" y="999"/>
                  </a:lnTo>
                  <a:lnTo>
                    <a:pt x="829" y="1004"/>
                  </a:lnTo>
                  <a:lnTo>
                    <a:pt x="829" y="1009"/>
                  </a:lnTo>
                  <a:lnTo>
                    <a:pt x="829" y="1015"/>
                  </a:lnTo>
                  <a:lnTo>
                    <a:pt x="829" y="1025"/>
                  </a:lnTo>
                  <a:lnTo>
                    <a:pt x="829" y="1031"/>
                  </a:lnTo>
                  <a:lnTo>
                    <a:pt x="834" y="1036"/>
                  </a:lnTo>
                  <a:lnTo>
                    <a:pt x="834" y="1046"/>
                  </a:lnTo>
                  <a:lnTo>
                    <a:pt x="834" y="1052"/>
                  </a:lnTo>
                  <a:lnTo>
                    <a:pt x="834" y="1057"/>
                  </a:lnTo>
                  <a:lnTo>
                    <a:pt x="834" y="1068"/>
                  </a:lnTo>
                  <a:lnTo>
                    <a:pt x="829" y="1073"/>
                  </a:lnTo>
                  <a:lnTo>
                    <a:pt x="829" y="1084"/>
                  </a:lnTo>
                  <a:lnTo>
                    <a:pt x="829" y="1094"/>
                  </a:lnTo>
                  <a:lnTo>
                    <a:pt x="824" y="1094"/>
                  </a:lnTo>
                  <a:lnTo>
                    <a:pt x="824" y="1100"/>
                  </a:lnTo>
                  <a:lnTo>
                    <a:pt x="824" y="1105"/>
                  </a:lnTo>
                  <a:lnTo>
                    <a:pt x="824" y="1116"/>
                  </a:lnTo>
                  <a:lnTo>
                    <a:pt x="818" y="1121"/>
                  </a:lnTo>
                  <a:lnTo>
                    <a:pt x="818" y="1126"/>
                  </a:lnTo>
                  <a:lnTo>
                    <a:pt x="818" y="1131"/>
                  </a:lnTo>
                  <a:lnTo>
                    <a:pt x="818" y="1142"/>
                  </a:lnTo>
                  <a:lnTo>
                    <a:pt x="818" y="1147"/>
                  </a:lnTo>
                  <a:lnTo>
                    <a:pt x="813" y="1153"/>
                  </a:lnTo>
                  <a:lnTo>
                    <a:pt x="808" y="1153"/>
                  </a:lnTo>
                  <a:lnTo>
                    <a:pt x="802" y="1147"/>
                  </a:lnTo>
                  <a:lnTo>
                    <a:pt x="802" y="1137"/>
                  </a:lnTo>
                  <a:lnTo>
                    <a:pt x="797" y="1131"/>
                  </a:lnTo>
                  <a:lnTo>
                    <a:pt x="797" y="1121"/>
                  </a:lnTo>
                  <a:lnTo>
                    <a:pt x="792" y="1110"/>
                  </a:lnTo>
                  <a:lnTo>
                    <a:pt x="786" y="1105"/>
                  </a:lnTo>
                  <a:lnTo>
                    <a:pt x="776" y="1100"/>
                  </a:lnTo>
                  <a:lnTo>
                    <a:pt x="771" y="1094"/>
                  </a:lnTo>
                  <a:lnTo>
                    <a:pt x="765" y="1089"/>
                  </a:lnTo>
                  <a:lnTo>
                    <a:pt x="755" y="1068"/>
                  </a:lnTo>
                  <a:lnTo>
                    <a:pt x="744" y="1046"/>
                  </a:lnTo>
                  <a:lnTo>
                    <a:pt x="707" y="1025"/>
                  </a:lnTo>
                  <a:lnTo>
                    <a:pt x="691" y="1009"/>
                  </a:lnTo>
                  <a:lnTo>
                    <a:pt x="686" y="1004"/>
                  </a:lnTo>
                  <a:lnTo>
                    <a:pt x="686" y="999"/>
                  </a:lnTo>
                  <a:lnTo>
                    <a:pt x="691" y="999"/>
                  </a:lnTo>
                  <a:lnTo>
                    <a:pt x="691" y="988"/>
                  </a:lnTo>
                  <a:lnTo>
                    <a:pt x="691" y="977"/>
                  </a:lnTo>
                  <a:lnTo>
                    <a:pt x="686" y="983"/>
                  </a:lnTo>
                  <a:lnTo>
                    <a:pt x="675" y="983"/>
                  </a:lnTo>
                  <a:lnTo>
                    <a:pt x="675" y="988"/>
                  </a:lnTo>
                  <a:lnTo>
                    <a:pt x="670" y="988"/>
                  </a:lnTo>
                  <a:lnTo>
                    <a:pt x="670" y="993"/>
                  </a:lnTo>
                  <a:lnTo>
                    <a:pt x="670" y="988"/>
                  </a:lnTo>
                  <a:lnTo>
                    <a:pt x="670" y="983"/>
                  </a:lnTo>
                  <a:lnTo>
                    <a:pt x="670" y="977"/>
                  </a:lnTo>
                  <a:lnTo>
                    <a:pt x="670" y="983"/>
                  </a:lnTo>
                  <a:lnTo>
                    <a:pt x="664" y="988"/>
                  </a:lnTo>
                  <a:lnTo>
                    <a:pt x="664" y="993"/>
                  </a:lnTo>
                  <a:lnTo>
                    <a:pt x="659" y="993"/>
                  </a:lnTo>
                  <a:lnTo>
                    <a:pt x="659" y="988"/>
                  </a:lnTo>
                  <a:lnTo>
                    <a:pt x="654" y="988"/>
                  </a:lnTo>
                  <a:lnTo>
                    <a:pt x="654" y="983"/>
                  </a:lnTo>
                  <a:lnTo>
                    <a:pt x="648" y="988"/>
                  </a:lnTo>
                  <a:lnTo>
                    <a:pt x="643" y="988"/>
                  </a:lnTo>
                  <a:lnTo>
                    <a:pt x="638" y="983"/>
                  </a:lnTo>
                  <a:lnTo>
                    <a:pt x="632" y="983"/>
                  </a:lnTo>
                  <a:lnTo>
                    <a:pt x="627" y="977"/>
                  </a:lnTo>
                  <a:lnTo>
                    <a:pt x="616" y="983"/>
                  </a:lnTo>
                  <a:lnTo>
                    <a:pt x="601" y="983"/>
                  </a:lnTo>
                  <a:lnTo>
                    <a:pt x="500" y="956"/>
                  </a:lnTo>
                  <a:lnTo>
                    <a:pt x="494" y="951"/>
                  </a:lnTo>
                  <a:lnTo>
                    <a:pt x="494" y="940"/>
                  </a:lnTo>
                  <a:lnTo>
                    <a:pt x="484" y="940"/>
                  </a:lnTo>
                  <a:lnTo>
                    <a:pt x="462" y="935"/>
                  </a:lnTo>
                  <a:lnTo>
                    <a:pt x="420" y="961"/>
                  </a:lnTo>
                  <a:lnTo>
                    <a:pt x="415" y="967"/>
                  </a:lnTo>
                  <a:lnTo>
                    <a:pt x="399" y="972"/>
                  </a:lnTo>
                  <a:lnTo>
                    <a:pt x="393" y="967"/>
                  </a:lnTo>
                  <a:lnTo>
                    <a:pt x="388" y="961"/>
                  </a:lnTo>
                  <a:lnTo>
                    <a:pt x="367" y="946"/>
                  </a:lnTo>
                  <a:lnTo>
                    <a:pt x="356" y="935"/>
                  </a:lnTo>
                  <a:lnTo>
                    <a:pt x="340" y="919"/>
                  </a:lnTo>
                  <a:lnTo>
                    <a:pt x="324" y="924"/>
                  </a:lnTo>
                  <a:lnTo>
                    <a:pt x="298" y="935"/>
                  </a:lnTo>
                  <a:lnTo>
                    <a:pt x="287" y="935"/>
                  </a:lnTo>
                  <a:lnTo>
                    <a:pt x="276" y="924"/>
                  </a:lnTo>
                  <a:lnTo>
                    <a:pt x="260" y="919"/>
                  </a:lnTo>
                  <a:lnTo>
                    <a:pt x="245" y="914"/>
                  </a:lnTo>
                  <a:lnTo>
                    <a:pt x="229" y="908"/>
                  </a:lnTo>
                  <a:lnTo>
                    <a:pt x="218" y="903"/>
                  </a:lnTo>
                  <a:lnTo>
                    <a:pt x="213" y="903"/>
                  </a:lnTo>
                  <a:lnTo>
                    <a:pt x="202" y="914"/>
                  </a:lnTo>
                  <a:lnTo>
                    <a:pt x="197" y="924"/>
                  </a:lnTo>
                  <a:lnTo>
                    <a:pt x="191" y="924"/>
                  </a:lnTo>
                  <a:lnTo>
                    <a:pt x="186" y="919"/>
                  </a:lnTo>
                  <a:lnTo>
                    <a:pt x="170" y="919"/>
                  </a:lnTo>
                  <a:lnTo>
                    <a:pt x="160" y="930"/>
                  </a:lnTo>
                  <a:lnTo>
                    <a:pt x="149" y="930"/>
                  </a:lnTo>
                  <a:lnTo>
                    <a:pt x="133" y="930"/>
                  </a:lnTo>
                  <a:lnTo>
                    <a:pt x="122" y="930"/>
                  </a:lnTo>
                  <a:lnTo>
                    <a:pt x="117" y="940"/>
                  </a:lnTo>
                  <a:lnTo>
                    <a:pt x="112" y="940"/>
                  </a:lnTo>
                  <a:lnTo>
                    <a:pt x="106" y="940"/>
                  </a:lnTo>
                  <a:lnTo>
                    <a:pt x="101" y="940"/>
                  </a:lnTo>
                  <a:lnTo>
                    <a:pt x="96" y="940"/>
                  </a:lnTo>
                  <a:lnTo>
                    <a:pt x="85" y="940"/>
                  </a:lnTo>
                  <a:lnTo>
                    <a:pt x="80" y="956"/>
                  </a:lnTo>
                  <a:lnTo>
                    <a:pt x="74" y="961"/>
                  </a:lnTo>
                  <a:lnTo>
                    <a:pt x="37" y="946"/>
                  </a:lnTo>
                  <a:lnTo>
                    <a:pt x="32" y="935"/>
                  </a:lnTo>
                  <a:lnTo>
                    <a:pt x="21" y="935"/>
                  </a:lnTo>
                  <a:lnTo>
                    <a:pt x="32" y="924"/>
                  </a:lnTo>
                  <a:lnTo>
                    <a:pt x="32" y="898"/>
                  </a:lnTo>
                  <a:lnTo>
                    <a:pt x="48" y="898"/>
                  </a:lnTo>
                  <a:lnTo>
                    <a:pt x="59" y="898"/>
                  </a:lnTo>
                  <a:lnTo>
                    <a:pt x="53" y="887"/>
                  </a:lnTo>
                  <a:lnTo>
                    <a:pt x="48" y="866"/>
                  </a:lnTo>
                  <a:lnTo>
                    <a:pt x="43" y="861"/>
                  </a:lnTo>
                  <a:lnTo>
                    <a:pt x="37" y="855"/>
                  </a:lnTo>
                  <a:lnTo>
                    <a:pt x="37" y="839"/>
                  </a:lnTo>
                  <a:lnTo>
                    <a:pt x="43" y="839"/>
                  </a:lnTo>
                  <a:lnTo>
                    <a:pt x="43" y="823"/>
                  </a:lnTo>
                  <a:lnTo>
                    <a:pt x="43" y="807"/>
                  </a:lnTo>
                  <a:lnTo>
                    <a:pt x="53" y="807"/>
                  </a:lnTo>
                  <a:lnTo>
                    <a:pt x="53" y="791"/>
                  </a:lnTo>
                  <a:lnTo>
                    <a:pt x="59" y="781"/>
                  </a:lnTo>
                  <a:lnTo>
                    <a:pt x="53" y="770"/>
                  </a:lnTo>
                  <a:lnTo>
                    <a:pt x="74" y="760"/>
                  </a:lnTo>
                  <a:lnTo>
                    <a:pt x="64" y="754"/>
                  </a:lnTo>
                  <a:lnTo>
                    <a:pt x="53" y="754"/>
                  </a:lnTo>
                  <a:lnTo>
                    <a:pt x="37" y="749"/>
                  </a:lnTo>
                  <a:lnTo>
                    <a:pt x="32" y="738"/>
                  </a:lnTo>
                  <a:lnTo>
                    <a:pt x="32" y="733"/>
                  </a:lnTo>
                  <a:lnTo>
                    <a:pt x="43" y="728"/>
                  </a:lnTo>
                  <a:lnTo>
                    <a:pt x="43" y="722"/>
                  </a:lnTo>
                  <a:lnTo>
                    <a:pt x="27" y="722"/>
                  </a:lnTo>
                  <a:lnTo>
                    <a:pt x="21" y="722"/>
                  </a:lnTo>
                  <a:lnTo>
                    <a:pt x="16" y="722"/>
                  </a:lnTo>
                  <a:lnTo>
                    <a:pt x="11" y="712"/>
                  </a:lnTo>
                  <a:lnTo>
                    <a:pt x="5" y="712"/>
                  </a:lnTo>
                  <a:lnTo>
                    <a:pt x="0" y="706"/>
                  </a:lnTo>
                  <a:lnTo>
                    <a:pt x="0" y="701"/>
                  </a:lnTo>
                  <a:lnTo>
                    <a:pt x="5" y="696"/>
                  </a:lnTo>
                  <a:lnTo>
                    <a:pt x="5" y="685"/>
                  </a:lnTo>
                  <a:lnTo>
                    <a:pt x="11" y="680"/>
                  </a:lnTo>
                  <a:lnTo>
                    <a:pt x="37" y="680"/>
                  </a:lnTo>
                  <a:lnTo>
                    <a:pt x="53" y="653"/>
                  </a:lnTo>
                  <a:lnTo>
                    <a:pt x="53" y="643"/>
                  </a:lnTo>
                  <a:lnTo>
                    <a:pt x="53" y="632"/>
                  </a:lnTo>
                  <a:lnTo>
                    <a:pt x="53" y="627"/>
                  </a:lnTo>
                  <a:lnTo>
                    <a:pt x="53" y="611"/>
                  </a:lnTo>
                  <a:lnTo>
                    <a:pt x="48" y="600"/>
                  </a:lnTo>
                  <a:lnTo>
                    <a:pt x="43" y="590"/>
                  </a:lnTo>
                  <a:lnTo>
                    <a:pt x="37" y="590"/>
                  </a:lnTo>
                  <a:lnTo>
                    <a:pt x="32" y="584"/>
                  </a:lnTo>
                  <a:lnTo>
                    <a:pt x="21" y="579"/>
                  </a:lnTo>
                  <a:lnTo>
                    <a:pt x="11" y="574"/>
                  </a:lnTo>
                  <a:lnTo>
                    <a:pt x="16" y="563"/>
                  </a:lnTo>
                  <a:lnTo>
                    <a:pt x="21" y="558"/>
                  </a:lnTo>
                  <a:lnTo>
                    <a:pt x="32" y="547"/>
                  </a:lnTo>
                  <a:lnTo>
                    <a:pt x="37" y="542"/>
                  </a:lnTo>
                  <a:lnTo>
                    <a:pt x="48" y="536"/>
                  </a:lnTo>
                  <a:lnTo>
                    <a:pt x="43" y="505"/>
                  </a:lnTo>
                  <a:lnTo>
                    <a:pt x="48" y="489"/>
                  </a:lnTo>
                  <a:lnTo>
                    <a:pt x="37" y="489"/>
                  </a:lnTo>
                  <a:lnTo>
                    <a:pt x="27" y="483"/>
                  </a:lnTo>
                  <a:lnTo>
                    <a:pt x="21" y="483"/>
                  </a:lnTo>
                  <a:lnTo>
                    <a:pt x="16" y="483"/>
                  </a:lnTo>
                  <a:lnTo>
                    <a:pt x="11" y="473"/>
                  </a:lnTo>
                  <a:lnTo>
                    <a:pt x="5" y="462"/>
                  </a:lnTo>
                  <a:lnTo>
                    <a:pt x="0" y="457"/>
                  </a:lnTo>
                  <a:lnTo>
                    <a:pt x="11" y="446"/>
                  </a:lnTo>
                  <a:lnTo>
                    <a:pt x="11" y="430"/>
                  </a:lnTo>
                  <a:lnTo>
                    <a:pt x="5" y="425"/>
                  </a:lnTo>
                  <a:lnTo>
                    <a:pt x="5" y="414"/>
                  </a:lnTo>
                  <a:lnTo>
                    <a:pt x="5" y="404"/>
                  </a:lnTo>
                  <a:lnTo>
                    <a:pt x="5" y="398"/>
                  </a:lnTo>
                  <a:lnTo>
                    <a:pt x="5" y="388"/>
                  </a:lnTo>
                  <a:lnTo>
                    <a:pt x="11" y="388"/>
                  </a:lnTo>
                  <a:lnTo>
                    <a:pt x="16" y="382"/>
                  </a:lnTo>
                  <a:lnTo>
                    <a:pt x="32" y="372"/>
                  </a:lnTo>
                  <a:lnTo>
                    <a:pt x="48" y="356"/>
                  </a:lnTo>
                  <a:lnTo>
                    <a:pt x="59" y="345"/>
                  </a:lnTo>
                  <a:lnTo>
                    <a:pt x="64" y="334"/>
                  </a:lnTo>
                  <a:lnTo>
                    <a:pt x="59" y="324"/>
                  </a:lnTo>
                  <a:lnTo>
                    <a:pt x="69" y="319"/>
                  </a:lnTo>
                  <a:lnTo>
                    <a:pt x="74" y="329"/>
                  </a:lnTo>
                  <a:lnTo>
                    <a:pt x="122" y="345"/>
                  </a:lnTo>
                  <a:lnTo>
                    <a:pt x="144" y="350"/>
                  </a:lnTo>
                  <a:lnTo>
                    <a:pt x="160" y="350"/>
                  </a:lnTo>
                  <a:lnTo>
                    <a:pt x="175" y="340"/>
                  </a:lnTo>
                  <a:lnTo>
                    <a:pt x="181" y="329"/>
                  </a:lnTo>
                  <a:lnTo>
                    <a:pt x="186" y="319"/>
                  </a:lnTo>
                  <a:lnTo>
                    <a:pt x="191" y="297"/>
                  </a:lnTo>
                  <a:lnTo>
                    <a:pt x="197" y="287"/>
                  </a:lnTo>
                  <a:lnTo>
                    <a:pt x="186" y="260"/>
                  </a:lnTo>
                  <a:lnTo>
                    <a:pt x="175" y="260"/>
                  </a:lnTo>
                  <a:lnTo>
                    <a:pt x="175" y="239"/>
                  </a:lnTo>
                  <a:lnTo>
                    <a:pt x="170" y="228"/>
                  </a:lnTo>
                  <a:lnTo>
                    <a:pt x="170" y="218"/>
                  </a:lnTo>
                  <a:lnTo>
                    <a:pt x="170" y="212"/>
                  </a:lnTo>
                  <a:lnTo>
                    <a:pt x="170" y="207"/>
                  </a:lnTo>
                  <a:lnTo>
                    <a:pt x="165" y="207"/>
                  </a:lnTo>
                  <a:lnTo>
                    <a:pt x="165" y="202"/>
                  </a:lnTo>
                  <a:lnTo>
                    <a:pt x="160" y="202"/>
                  </a:lnTo>
                  <a:lnTo>
                    <a:pt x="154" y="202"/>
                  </a:lnTo>
                  <a:lnTo>
                    <a:pt x="149" y="202"/>
                  </a:lnTo>
                  <a:lnTo>
                    <a:pt x="149" y="196"/>
                  </a:lnTo>
                  <a:lnTo>
                    <a:pt x="144" y="196"/>
                  </a:lnTo>
                  <a:lnTo>
                    <a:pt x="144" y="191"/>
                  </a:lnTo>
                  <a:lnTo>
                    <a:pt x="138" y="191"/>
                  </a:lnTo>
                  <a:lnTo>
                    <a:pt x="138" y="186"/>
                  </a:lnTo>
                  <a:lnTo>
                    <a:pt x="133" y="186"/>
                  </a:lnTo>
                  <a:lnTo>
                    <a:pt x="128" y="186"/>
                  </a:lnTo>
                  <a:lnTo>
                    <a:pt x="122" y="186"/>
                  </a:lnTo>
                  <a:lnTo>
                    <a:pt x="122" y="180"/>
                  </a:lnTo>
                  <a:lnTo>
                    <a:pt x="117" y="180"/>
                  </a:lnTo>
                  <a:lnTo>
                    <a:pt x="112" y="180"/>
                  </a:lnTo>
                  <a:lnTo>
                    <a:pt x="112" y="175"/>
                  </a:lnTo>
                  <a:lnTo>
                    <a:pt x="112" y="170"/>
                  </a:lnTo>
                  <a:lnTo>
                    <a:pt x="106" y="170"/>
                  </a:lnTo>
                  <a:lnTo>
                    <a:pt x="101" y="164"/>
                  </a:lnTo>
                  <a:lnTo>
                    <a:pt x="101" y="159"/>
                  </a:lnTo>
                  <a:lnTo>
                    <a:pt x="101" y="154"/>
                  </a:lnTo>
                  <a:lnTo>
                    <a:pt x="96" y="154"/>
                  </a:lnTo>
                  <a:lnTo>
                    <a:pt x="90" y="154"/>
                  </a:lnTo>
                  <a:lnTo>
                    <a:pt x="90" y="149"/>
                  </a:lnTo>
                  <a:lnTo>
                    <a:pt x="85" y="149"/>
                  </a:lnTo>
                  <a:lnTo>
                    <a:pt x="85" y="143"/>
                  </a:lnTo>
                  <a:lnTo>
                    <a:pt x="85" y="138"/>
                  </a:lnTo>
                  <a:lnTo>
                    <a:pt x="80" y="138"/>
                  </a:lnTo>
                  <a:lnTo>
                    <a:pt x="80" y="133"/>
                  </a:lnTo>
                  <a:lnTo>
                    <a:pt x="85" y="133"/>
                  </a:lnTo>
                  <a:lnTo>
                    <a:pt x="96" y="127"/>
                  </a:lnTo>
                  <a:lnTo>
                    <a:pt x="106" y="117"/>
                  </a:lnTo>
                  <a:lnTo>
                    <a:pt x="112" y="111"/>
                  </a:lnTo>
                  <a:lnTo>
                    <a:pt x="117" y="117"/>
                  </a:lnTo>
                  <a:lnTo>
                    <a:pt x="133" y="111"/>
                  </a:lnTo>
                  <a:lnTo>
                    <a:pt x="138" y="106"/>
                  </a:lnTo>
                  <a:lnTo>
                    <a:pt x="149" y="101"/>
                  </a:lnTo>
                  <a:lnTo>
                    <a:pt x="149" y="95"/>
                  </a:lnTo>
                  <a:lnTo>
                    <a:pt x="154" y="95"/>
                  </a:lnTo>
                  <a:lnTo>
                    <a:pt x="154" y="90"/>
                  </a:lnTo>
                  <a:lnTo>
                    <a:pt x="165" y="90"/>
                  </a:lnTo>
                  <a:lnTo>
                    <a:pt x="165" y="74"/>
                  </a:lnTo>
                  <a:lnTo>
                    <a:pt x="154" y="74"/>
                  </a:lnTo>
                  <a:lnTo>
                    <a:pt x="154" y="63"/>
                  </a:lnTo>
                  <a:lnTo>
                    <a:pt x="165" y="63"/>
                  </a:lnTo>
                  <a:lnTo>
                    <a:pt x="175" y="58"/>
                  </a:lnTo>
                  <a:lnTo>
                    <a:pt x="186" y="58"/>
                  </a:lnTo>
                  <a:lnTo>
                    <a:pt x="197" y="37"/>
                  </a:lnTo>
                  <a:lnTo>
                    <a:pt x="191" y="32"/>
                  </a:lnTo>
                  <a:lnTo>
                    <a:pt x="197" y="26"/>
                  </a:lnTo>
                  <a:lnTo>
                    <a:pt x="207" y="21"/>
                  </a:lnTo>
                  <a:lnTo>
                    <a:pt x="207" y="16"/>
                  </a:lnTo>
                  <a:lnTo>
                    <a:pt x="207" y="10"/>
                  </a:lnTo>
                  <a:lnTo>
                    <a:pt x="207" y="0"/>
                  </a:lnTo>
                  <a:lnTo>
                    <a:pt x="218" y="0"/>
                  </a:lnTo>
                  <a:close/>
                </a:path>
              </a:pathLst>
            </a:custGeom>
            <a:solidFill>
              <a:srgbClr val="FFFFFF"/>
            </a:solidFill>
            <a:ln w="6350" cap="rnd" cmpd="sng" algn="ctr">
              <a:solidFill>
                <a:schemeClr val="bg1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/>
            <a:lstStyle/>
            <a:p>
              <a:pPr algn="ctr"/>
              <a:endParaRPr lang="ru-RU" sz="854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Freeform 21"/>
            <p:cNvSpPr>
              <a:spLocks/>
            </p:cNvSpPr>
            <p:nvPr/>
          </p:nvSpPr>
          <p:spPr bwMode="gray">
            <a:xfrm>
              <a:off x="3902740" y="3674466"/>
              <a:ext cx="753032" cy="781505"/>
            </a:xfrm>
            <a:custGeom>
              <a:avLst/>
              <a:gdLst/>
              <a:ahLst/>
              <a:cxnLst>
                <a:cxn ang="0">
                  <a:pos x="696" y="0"/>
                </a:cxn>
                <a:cxn ang="0">
                  <a:pos x="701" y="133"/>
                </a:cxn>
                <a:cxn ang="0">
                  <a:pos x="706" y="175"/>
                </a:cxn>
                <a:cxn ang="0">
                  <a:pos x="759" y="229"/>
                </a:cxn>
                <a:cxn ang="0">
                  <a:pos x="797" y="292"/>
                </a:cxn>
                <a:cxn ang="0">
                  <a:pos x="855" y="319"/>
                </a:cxn>
                <a:cxn ang="0">
                  <a:pos x="898" y="340"/>
                </a:cxn>
                <a:cxn ang="0">
                  <a:pos x="908" y="399"/>
                </a:cxn>
                <a:cxn ang="0">
                  <a:pos x="882" y="452"/>
                </a:cxn>
                <a:cxn ang="0">
                  <a:pos x="935" y="473"/>
                </a:cxn>
                <a:cxn ang="0">
                  <a:pos x="929" y="521"/>
                </a:cxn>
                <a:cxn ang="0">
                  <a:pos x="951" y="553"/>
                </a:cxn>
                <a:cxn ang="0">
                  <a:pos x="972" y="579"/>
                </a:cxn>
                <a:cxn ang="0">
                  <a:pos x="1009" y="590"/>
                </a:cxn>
                <a:cxn ang="0">
                  <a:pos x="993" y="611"/>
                </a:cxn>
                <a:cxn ang="0">
                  <a:pos x="961" y="611"/>
                </a:cxn>
                <a:cxn ang="0">
                  <a:pos x="935" y="611"/>
                </a:cxn>
                <a:cxn ang="0">
                  <a:pos x="908" y="606"/>
                </a:cxn>
                <a:cxn ang="0">
                  <a:pos x="887" y="595"/>
                </a:cxn>
                <a:cxn ang="0">
                  <a:pos x="866" y="590"/>
                </a:cxn>
                <a:cxn ang="0">
                  <a:pos x="844" y="574"/>
                </a:cxn>
                <a:cxn ang="0">
                  <a:pos x="823" y="558"/>
                </a:cxn>
                <a:cxn ang="0">
                  <a:pos x="797" y="553"/>
                </a:cxn>
                <a:cxn ang="0">
                  <a:pos x="775" y="542"/>
                </a:cxn>
                <a:cxn ang="0">
                  <a:pos x="770" y="558"/>
                </a:cxn>
                <a:cxn ang="0">
                  <a:pos x="738" y="558"/>
                </a:cxn>
                <a:cxn ang="0">
                  <a:pos x="722" y="579"/>
                </a:cxn>
                <a:cxn ang="0">
                  <a:pos x="701" y="590"/>
                </a:cxn>
                <a:cxn ang="0">
                  <a:pos x="680" y="606"/>
                </a:cxn>
                <a:cxn ang="0">
                  <a:pos x="674" y="643"/>
                </a:cxn>
                <a:cxn ang="0">
                  <a:pos x="669" y="675"/>
                </a:cxn>
                <a:cxn ang="0">
                  <a:pos x="674" y="701"/>
                </a:cxn>
                <a:cxn ang="0">
                  <a:pos x="674" y="723"/>
                </a:cxn>
                <a:cxn ang="0">
                  <a:pos x="653" y="707"/>
                </a:cxn>
                <a:cxn ang="0">
                  <a:pos x="616" y="701"/>
                </a:cxn>
                <a:cxn ang="0">
                  <a:pos x="589" y="701"/>
                </a:cxn>
                <a:cxn ang="0">
                  <a:pos x="568" y="686"/>
                </a:cxn>
                <a:cxn ang="0">
                  <a:pos x="531" y="680"/>
                </a:cxn>
                <a:cxn ang="0">
                  <a:pos x="499" y="670"/>
                </a:cxn>
                <a:cxn ang="0">
                  <a:pos x="478" y="670"/>
                </a:cxn>
                <a:cxn ang="0">
                  <a:pos x="446" y="659"/>
                </a:cxn>
                <a:cxn ang="0">
                  <a:pos x="414" y="664"/>
                </a:cxn>
                <a:cxn ang="0">
                  <a:pos x="388" y="664"/>
                </a:cxn>
                <a:cxn ang="0">
                  <a:pos x="361" y="670"/>
                </a:cxn>
                <a:cxn ang="0">
                  <a:pos x="345" y="691"/>
                </a:cxn>
                <a:cxn ang="0">
                  <a:pos x="318" y="707"/>
                </a:cxn>
                <a:cxn ang="0">
                  <a:pos x="324" y="728"/>
                </a:cxn>
                <a:cxn ang="0">
                  <a:pos x="313" y="728"/>
                </a:cxn>
                <a:cxn ang="0">
                  <a:pos x="302" y="755"/>
                </a:cxn>
                <a:cxn ang="0">
                  <a:pos x="281" y="755"/>
                </a:cxn>
                <a:cxn ang="0">
                  <a:pos x="255" y="723"/>
                </a:cxn>
                <a:cxn ang="0">
                  <a:pos x="223" y="696"/>
                </a:cxn>
                <a:cxn ang="0">
                  <a:pos x="196" y="680"/>
                </a:cxn>
                <a:cxn ang="0">
                  <a:pos x="196" y="648"/>
                </a:cxn>
                <a:cxn ang="0">
                  <a:pos x="180" y="616"/>
                </a:cxn>
                <a:cxn ang="0">
                  <a:pos x="164" y="601"/>
                </a:cxn>
                <a:cxn ang="0">
                  <a:pos x="132" y="590"/>
                </a:cxn>
                <a:cxn ang="0">
                  <a:pos x="106" y="585"/>
                </a:cxn>
                <a:cxn ang="0">
                  <a:pos x="85" y="553"/>
                </a:cxn>
                <a:cxn ang="0">
                  <a:pos x="106" y="484"/>
                </a:cxn>
                <a:cxn ang="0">
                  <a:pos x="95" y="266"/>
                </a:cxn>
                <a:cxn ang="0">
                  <a:pos x="32" y="85"/>
                </a:cxn>
              </a:cxnLst>
              <a:rect l="0" t="0" r="r" b="b"/>
              <a:pathLst>
                <a:path w="1009" h="765">
                  <a:moveTo>
                    <a:pt x="0" y="37"/>
                  </a:moveTo>
                  <a:lnTo>
                    <a:pt x="10" y="37"/>
                  </a:lnTo>
                  <a:lnTo>
                    <a:pt x="324" y="27"/>
                  </a:lnTo>
                  <a:lnTo>
                    <a:pt x="350" y="27"/>
                  </a:lnTo>
                  <a:lnTo>
                    <a:pt x="627" y="5"/>
                  </a:lnTo>
                  <a:lnTo>
                    <a:pt x="696" y="0"/>
                  </a:lnTo>
                  <a:lnTo>
                    <a:pt x="701" y="0"/>
                  </a:lnTo>
                  <a:lnTo>
                    <a:pt x="696" y="16"/>
                  </a:lnTo>
                  <a:lnTo>
                    <a:pt x="696" y="32"/>
                  </a:lnTo>
                  <a:lnTo>
                    <a:pt x="685" y="48"/>
                  </a:lnTo>
                  <a:lnTo>
                    <a:pt x="690" y="80"/>
                  </a:lnTo>
                  <a:lnTo>
                    <a:pt x="701" y="133"/>
                  </a:lnTo>
                  <a:lnTo>
                    <a:pt x="706" y="144"/>
                  </a:lnTo>
                  <a:lnTo>
                    <a:pt x="669" y="144"/>
                  </a:lnTo>
                  <a:lnTo>
                    <a:pt x="669" y="160"/>
                  </a:lnTo>
                  <a:lnTo>
                    <a:pt x="669" y="181"/>
                  </a:lnTo>
                  <a:lnTo>
                    <a:pt x="690" y="175"/>
                  </a:lnTo>
                  <a:lnTo>
                    <a:pt x="706" y="175"/>
                  </a:lnTo>
                  <a:lnTo>
                    <a:pt x="722" y="175"/>
                  </a:lnTo>
                  <a:lnTo>
                    <a:pt x="722" y="191"/>
                  </a:lnTo>
                  <a:lnTo>
                    <a:pt x="728" y="207"/>
                  </a:lnTo>
                  <a:lnTo>
                    <a:pt x="733" y="218"/>
                  </a:lnTo>
                  <a:lnTo>
                    <a:pt x="743" y="223"/>
                  </a:lnTo>
                  <a:lnTo>
                    <a:pt x="759" y="229"/>
                  </a:lnTo>
                  <a:lnTo>
                    <a:pt x="770" y="234"/>
                  </a:lnTo>
                  <a:lnTo>
                    <a:pt x="786" y="250"/>
                  </a:lnTo>
                  <a:lnTo>
                    <a:pt x="791" y="260"/>
                  </a:lnTo>
                  <a:lnTo>
                    <a:pt x="791" y="271"/>
                  </a:lnTo>
                  <a:lnTo>
                    <a:pt x="791" y="282"/>
                  </a:lnTo>
                  <a:lnTo>
                    <a:pt x="797" y="292"/>
                  </a:lnTo>
                  <a:lnTo>
                    <a:pt x="802" y="298"/>
                  </a:lnTo>
                  <a:lnTo>
                    <a:pt x="813" y="303"/>
                  </a:lnTo>
                  <a:lnTo>
                    <a:pt x="823" y="314"/>
                  </a:lnTo>
                  <a:lnTo>
                    <a:pt x="839" y="314"/>
                  </a:lnTo>
                  <a:lnTo>
                    <a:pt x="850" y="314"/>
                  </a:lnTo>
                  <a:lnTo>
                    <a:pt x="855" y="319"/>
                  </a:lnTo>
                  <a:lnTo>
                    <a:pt x="860" y="319"/>
                  </a:lnTo>
                  <a:lnTo>
                    <a:pt x="871" y="319"/>
                  </a:lnTo>
                  <a:lnTo>
                    <a:pt x="876" y="324"/>
                  </a:lnTo>
                  <a:lnTo>
                    <a:pt x="882" y="330"/>
                  </a:lnTo>
                  <a:lnTo>
                    <a:pt x="887" y="330"/>
                  </a:lnTo>
                  <a:lnTo>
                    <a:pt x="898" y="340"/>
                  </a:lnTo>
                  <a:lnTo>
                    <a:pt x="908" y="345"/>
                  </a:lnTo>
                  <a:lnTo>
                    <a:pt x="914" y="356"/>
                  </a:lnTo>
                  <a:lnTo>
                    <a:pt x="919" y="372"/>
                  </a:lnTo>
                  <a:lnTo>
                    <a:pt x="914" y="383"/>
                  </a:lnTo>
                  <a:lnTo>
                    <a:pt x="908" y="388"/>
                  </a:lnTo>
                  <a:lnTo>
                    <a:pt x="908" y="399"/>
                  </a:lnTo>
                  <a:lnTo>
                    <a:pt x="914" y="404"/>
                  </a:lnTo>
                  <a:lnTo>
                    <a:pt x="919" y="415"/>
                  </a:lnTo>
                  <a:lnTo>
                    <a:pt x="914" y="420"/>
                  </a:lnTo>
                  <a:lnTo>
                    <a:pt x="908" y="420"/>
                  </a:lnTo>
                  <a:lnTo>
                    <a:pt x="903" y="431"/>
                  </a:lnTo>
                  <a:lnTo>
                    <a:pt x="882" y="452"/>
                  </a:lnTo>
                  <a:lnTo>
                    <a:pt x="882" y="462"/>
                  </a:lnTo>
                  <a:lnTo>
                    <a:pt x="887" y="468"/>
                  </a:lnTo>
                  <a:lnTo>
                    <a:pt x="898" y="473"/>
                  </a:lnTo>
                  <a:lnTo>
                    <a:pt x="908" y="473"/>
                  </a:lnTo>
                  <a:lnTo>
                    <a:pt x="919" y="473"/>
                  </a:lnTo>
                  <a:lnTo>
                    <a:pt x="935" y="473"/>
                  </a:lnTo>
                  <a:lnTo>
                    <a:pt x="940" y="473"/>
                  </a:lnTo>
                  <a:lnTo>
                    <a:pt x="945" y="484"/>
                  </a:lnTo>
                  <a:lnTo>
                    <a:pt x="929" y="500"/>
                  </a:lnTo>
                  <a:lnTo>
                    <a:pt x="924" y="505"/>
                  </a:lnTo>
                  <a:lnTo>
                    <a:pt x="924" y="521"/>
                  </a:lnTo>
                  <a:lnTo>
                    <a:pt x="929" y="521"/>
                  </a:lnTo>
                  <a:lnTo>
                    <a:pt x="929" y="526"/>
                  </a:lnTo>
                  <a:lnTo>
                    <a:pt x="929" y="531"/>
                  </a:lnTo>
                  <a:lnTo>
                    <a:pt x="935" y="537"/>
                  </a:lnTo>
                  <a:lnTo>
                    <a:pt x="940" y="542"/>
                  </a:lnTo>
                  <a:lnTo>
                    <a:pt x="940" y="553"/>
                  </a:lnTo>
                  <a:lnTo>
                    <a:pt x="951" y="553"/>
                  </a:lnTo>
                  <a:lnTo>
                    <a:pt x="956" y="553"/>
                  </a:lnTo>
                  <a:lnTo>
                    <a:pt x="967" y="558"/>
                  </a:lnTo>
                  <a:lnTo>
                    <a:pt x="972" y="558"/>
                  </a:lnTo>
                  <a:lnTo>
                    <a:pt x="983" y="563"/>
                  </a:lnTo>
                  <a:lnTo>
                    <a:pt x="983" y="569"/>
                  </a:lnTo>
                  <a:lnTo>
                    <a:pt x="972" y="579"/>
                  </a:lnTo>
                  <a:lnTo>
                    <a:pt x="983" y="579"/>
                  </a:lnTo>
                  <a:lnTo>
                    <a:pt x="988" y="579"/>
                  </a:lnTo>
                  <a:lnTo>
                    <a:pt x="999" y="579"/>
                  </a:lnTo>
                  <a:lnTo>
                    <a:pt x="1004" y="579"/>
                  </a:lnTo>
                  <a:lnTo>
                    <a:pt x="1009" y="585"/>
                  </a:lnTo>
                  <a:lnTo>
                    <a:pt x="1009" y="590"/>
                  </a:lnTo>
                  <a:lnTo>
                    <a:pt x="1009" y="601"/>
                  </a:lnTo>
                  <a:lnTo>
                    <a:pt x="1009" y="606"/>
                  </a:lnTo>
                  <a:lnTo>
                    <a:pt x="1004" y="606"/>
                  </a:lnTo>
                  <a:lnTo>
                    <a:pt x="1004" y="611"/>
                  </a:lnTo>
                  <a:lnTo>
                    <a:pt x="999" y="611"/>
                  </a:lnTo>
                  <a:lnTo>
                    <a:pt x="993" y="611"/>
                  </a:lnTo>
                  <a:lnTo>
                    <a:pt x="988" y="611"/>
                  </a:lnTo>
                  <a:lnTo>
                    <a:pt x="983" y="611"/>
                  </a:lnTo>
                  <a:lnTo>
                    <a:pt x="977" y="611"/>
                  </a:lnTo>
                  <a:lnTo>
                    <a:pt x="972" y="611"/>
                  </a:lnTo>
                  <a:lnTo>
                    <a:pt x="967" y="611"/>
                  </a:lnTo>
                  <a:lnTo>
                    <a:pt x="961" y="611"/>
                  </a:lnTo>
                  <a:lnTo>
                    <a:pt x="956" y="611"/>
                  </a:lnTo>
                  <a:lnTo>
                    <a:pt x="951" y="611"/>
                  </a:lnTo>
                  <a:lnTo>
                    <a:pt x="945" y="611"/>
                  </a:lnTo>
                  <a:lnTo>
                    <a:pt x="945" y="606"/>
                  </a:lnTo>
                  <a:lnTo>
                    <a:pt x="940" y="606"/>
                  </a:lnTo>
                  <a:lnTo>
                    <a:pt x="935" y="611"/>
                  </a:lnTo>
                  <a:lnTo>
                    <a:pt x="929" y="611"/>
                  </a:lnTo>
                  <a:lnTo>
                    <a:pt x="924" y="611"/>
                  </a:lnTo>
                  <a:lnTo>
                    <a:pt x="919" y="611"/>
                  </a:lnTo>
                  <a:lnTo>
                    <a:pt x="914" y="611"/>
                  </a:lnTo>
                  <a:lnTo>
                    <a:pt x="914" y="606"/>
                  </a:lnTo>
                  <a:lnTo>
                    <a:pt x="908" y="606"/>
                  </a:lnTo>
                  <a:lnTo>
                    <a:pt x="903" y="606"/>
                  </a:lnTo>
                  <a:lnTo>
                    <a:pt x="903" y="601"/>
                  </a:lnTo>
                  <a:lnTo>
                    <a:pt x="898" y="601"/>
                  </a:lnTo>
                  <a:lnTo>
                    <a:pt x="898" y="595"/>
                  </a:lnTo>
                  <a:lnTo>
                    <a:pt x="892" y="595"/>
                  </a:lnTo>
                  <a:lnTo>
                    <a:pt x="887" y="595"/>
                  </a:lnTo>
                  <a:lnTo>
                    <a:pt x="882" y="595"/>
                  </a:lnTo>
                  <a:lnTo>
                    <a:pt x="882" y="590"/>
                  </a:lnTo>
                  <a:lnTo>
                    <a:pt x="876" y="590"/>
                  </a:lnTo>
                  <a:lnTo>
                    <a:pt x="871" y="585"/>
                  </a:lnTo>
                  <a:lnTo>
                    <a:pt x="866" y="585"/>
                  </a:lnTo>
                  <a:lnTo>
                    <a:pt x="866" y="590"/>
                  </a:lnTo>
                  <a:lnTo>
                    <a:pt x="860" y="590"/>
                  </a:lnTo>
                  <a:lnTo>
                    <a:pt x="855" y="590"/>
                  </a:lnTo>
                  <a:lnTo>
                    <a:pt x="850" y="585"/>
                  </a:lnTo>
                  <a:lnTo>
                    <a:pt x="850" y="579"/>
                  </a:lnTo>
                  <a:lnTo>
                    <a:pt x="844" y="579"/>
                  </a:lnTo>
                  <a:lnTo>
                    <a:pt x="844" y="574"/>
                  </a:lnTo>
                  <a:lnTo>
                    <a:pt x="839" y="574"/>
                  </a:lnTo>
                  <a:lnTo>
                    <a:pt x="834" y="569"/>
                  </a:lnTo>
                  <a:lnTo>
                    <a:pt x="834" y="563"/>
                  </a:lnTo>
                  <a:lnTo>
                    <a:pt x="829" y="563"/>
                  </a:lnTo>
                  <a:lnTo>
                    <a:pt x="823" y="563"/>
                  </a:lnTo>
                  <a:lnTo>
                    <a:pt x="823" y="558"/>
                  </a:lnTo>
                  <a:lnTo>
                    <a:pt x="818" y="558"/>
                  </a:lnTo>
                  <a:lnTo>
                    <a:pt x="813" y="558"/>
                  </a:lnTo>
                  <a:lnTo>
                    <a:pt x="813" y="553"/>
                  </a:lnTo>
                  <a:lnTo>
                    <a:pt x="807" y="553"/>
                  </a:lnTo>
                  <a:lnTo>
                    <a:pt x="802" y="553"/>
                  </a:lnTo>
                  <a:lnTo>
                    <a:pt x="797" y="553"/>
                  </a:lnTo>
                  <a:lnTo>
                    <a:pt x="791" y="553"/>
                  </a:lnTo>
                  <a:lnTo>
                    <a:pt x="786" y="553"/>
                  </a:lnTo>
                  <a:lnTo>
                    <a:pt x="786" y="547"/>
                  </a:lnTo>
                  <a:lnTo>
                    <a:pt x="781" y="547"/>
                  </a:lnTo>
                  <a:lnTo>
                    <a:pt x="775" y="547"/>
                  </a:lnTo>
                  <a:lnTo>
                    <a:pt x="775" y="542"/>
                  </a:lnTo>
                  <a:lnTo>
                    <a:pt x="770" y="542"/>
                  </a:lnTo>
                  <a:lnTo>
                    <a:pt x="770" y="547"/>
                  </a:lnTo>
                  <a:lnTo>
                    <a:pt x="765" y="547"/>
                  </a:lnTo>
                  <a:lnTo>
                    <a:pt x="765" y="553"/>
                  </a:lnTo>
                  <a:lnTo>
                    <a:pt x="770" y="553"/>
                  </a:lnTo>
                  <a:lnTo>
                    <a:pt x="770" y="558"/>
                  </a:lnTo>
                  <a:lnTo>
                    <a:pt x="765" y="558"/>
                  </a:lnTo>
                  <a:lnTo>
                    <a:pt x="759" y="563"/>
                  </a:lnTo>
                  <a:lnTo>
                    <a:pt x="749" y="563"/>
                  </a:lnTo>
                  <a:lnTo>
                    <a:pt x="743" y="563"/>
                  </a:lnTo>
                  <a:lnTo>
                    <a:pt x="738" y="563"/>
                  </a:lnTo>
                  <a:lnTo>
                    <a:pt x="738" y="558"/>
                  </a:lnTo>
                  <a:lnTo>
                    <a:pt x="733" y="563"/>
                  </a:lnTo>
                  <a:lnTo>
                    <a:pt x="733" y="569"/>
                  </a:lnTo>
                  <a:lnTo>
                    <a:pt x="733" y="574"/>
                  </a:lnTo>
                  <a:lnTo>
                    <a:pt x="728" y="574"/>
                  </a:lnTo>
                  <a:lnTo>
                    <a:pt x="728" y="579"/>
                  </a:lnTo>
                  <a:lnTo>
                    <a:pt x="722" y="579"/>
                  </a:lnTo>
                  <a:lnTo>
                    <a:pt x="717" y="579"/>
                  </a:lnTo>
                  <a:lnTo>
                    <a:pt x="712" y="579"/>
                  </a:lnTo>
                  <a:lnTo>
                    <a:pt x="706" y="579"/>
                  </a:lnTo>
                  <a:lnTo>
                    <a:pt x="706" y="585"/>
                  </a:lnTo>
                  <a:lnTo>
                    <a:pt x="701" y="585"/>
                  </a:lnTo>
                  <a:lnTo>
                    <a:pt x="701" y="590"/>
                  </a:lnTo>
                  <a:lnTo>
                    <a:pt x="696" y="590"/>
                  </a:lnTo>
                  <a:lnTo>
                    <a:pt x="690" y="590"/>
                  </a:lnTo>
                  <a:lnTo>
                    <a:pt x="690" y="595"/>
                  </a:lnTo>
                  <a:lnTo>
                    <a:pt x="685" y="595"/>
                  </a:lnTo>
                  <a:lnTo>
                    <a:pt x="680" y="601"/>
                  </a:lnTo>
                  <a:lnTo>
                    <a:pt x="680" y="606"/>
                  </a:lnTo>
                  <a:lnTo>
                    <a:pt x="680" y="611"/>
                  </a:lnTo>
                  <a:lnTo>
                    <a:pt x="674" y="616"/>
                  </a:lnTo>
                  <a:lnTo>
                    <a:pt x="674" y="622"/>
                  </a:lnTo>
                  <a:lnTo>
                    <a:pt x="674" y="632"/>
                  </a:lnTo>
                  <a:lnTo>
                    <a:pt x="674" y="638"/>
                  </a:lnTo>
                  <a:lnTo>
                    <a:pt x="674" y="643"/>
                  </a:lnTo>
                  <a:lnTo>
                    <a:pt x="674" y="648"/>
                  </a:lnTo>
                  <a:lnTo>
                    <a:pt x="674" y="654"/>
                  </a:lnTo>
                  <a:lnTo>
                    <a:pt x="669" y="659"/>
                  </a:lnTo>
                  <a:lnTo>
                    <a:pt x="669" y="664"/>
                  </a:lnTo>
                  <a:lnTo>
                    <a:pt x="669" y="670"/>
                  </a:lnTo>
                  <a:lnTo>
                    <a:pt x="669" y="675"/>
                  </a:lnTo>
                  <a:lnTo>
                    <a:pt x="669" y="680"/>
                  </a:lnTo>
                  <a:lnTo>
                    <a:pt x="669" y="686"/>
                  </a:lnTo>
                  <a:lnTo>
                    <a:pt x="669" y="691"/>
                  </a:lnTo>
                  <a:lnTo>
                    <a:pt x="669" y="696"/>
                  </a:lnTo>
                  <a:lnTo>
                    <a:pt x="669" y="701"/>
                  </a:lnTo>
                  <a:lnTo>
                    <a:pt x="674" y="701"/>
                  </a:lnTo>
                  <a:lnTo>
                    <a:pt x="674" y="707"/>
                  </a:lnTo>
                  <a:lnTo>
                    <a:pt x="680" y="712"/>
                  </a:lnTo>
                  <a:lnTo>
                    <a:pt x="685" y="717"/>
                  </a:lnTo>
                  <a:lnTo>
                    <a:pt x="685" y="723"/>
                  </a:lnTo>
                  <a:lnTo>
                    <a:pt x="680" y="723"/>
                  </a:lnTo>
                  <a:lnTo>
                    <a:pt x="674" y="723"/>
                  </a:lnTo>
                  <a:lnTo>
                    <a:pt x="669" y="723"/>
                  </a:lnTo>
                  <a:lnTo>
                    <a:pt x="664" y="723"/>
                  </a:lnTo>
                  <a:lnTo>
                    <a:pt x="658" y="723"/>
                  </a:lnTo>
                  <a:lnTo>
                    <a:pt x="653" y="717"/>
                  </a:lnTo>
                  <a:lnTo>
                    <a:pt x="653" y="712"/>
                  </a:lnTo>
                  <a:lnTo>
                    <a:pt x="653" y="707"/>
                  </a:lnTo>
                  <a:lnTo>
                    <a:pt x="643" y="707"/>
                  </a:lnTo>
                  <a:lnTo>
                    <a:pt x="637" y="707"/>
                  </a:lnTo>
                  <a:lnTo>
                    <a:pt x="632" y="707"/>
                  </a:lnTo>
                  <a:lnTo>
                    <a:pt x="627" y="701"/>
                  </a:lnTo>
                  <a:lnTo>
                    <a:pt x="621" y="701"/>
                  </a:lnTo>
                  <a:lnTo>
                    <a:pt x="616" y="701"/>
                  </a:lnTo>
                  <a:lnTo>
                    <a:pt x="611" y="701"/>
                  </a:lnTo>
                  <a:lnTo>
                    <a:pt x="605" y="701"/>
                  </a:lnTo>
                  <a:lnTo>
                    <a:pt x="605" y="707"/>
                  </a:lnTo>
                  <a:lnTo>
                    <a:pt x="600" y="707"/>
                  </a:lnTo>
                  <a:lnTo>
                    <a:pt x="595" y="707"/>
                  </a:lnTo>
                  <a:lnTo>
                    <a:pt x="589" y="701"/>
                  </a:lnTo>
                  <a:lnTo>
                    <a:pt x="584" y="701"/>
                  </a:lnTo>
                  <a:lnTo>
                    <a:pt x="579" y="701"/>
                  </a:lnTo>
                  <a:lnTo>
                    <a:pt x="573" y="696"/>
                  </a:lnTo>
                  <a:lnTo>
                    <a:pt x="573" y="691"/>
                  </a:lnTo>
                  <a:lnTo>
                    <a:pt x="568" y="691"/>
                  </a:lnTo>
                  <a:lnTo>
                    <a:pt x="568" y="686"/>
                  </a:lnTo>
                  <a:lnTo>
                    <a:pt x="563" y="686"/>
                  </a:lnTo>
                  <a:lnTo>
                    <a:pt x="558" y="680"/>
                  </a:lnTo>
                  <a:lnTo>
                    <a:pt x="547" y="680"/>
                  </a:lnTo>
                  <a:lnTo>
                    <a:pt x="542" y="680"/>
                  </a:lnTo>
                  <a:lnTo>
                    <a:pt x="536" y="680"/>
                  </a:lnTo>
                  <a:lnTo>
                    <a:pt x="531" y="680"/>
                  </a:lnTo>
                  <a:lnTo>
                    <a:pt x="526" y="675"/>
                  </a:lnTo>
                  <a:lnTo>
                    <a:pt x="520" y="675"/>
                  </a:lnTo>
                  <a:lnTo>
                    <a:pt x="515" y="675"/>
                  </a:lnTo>
                  <a:lnTo>
                    <a:pt x="515" y="670"/>
                  </a:lnTo>
                  <a:lnTo>
                    <a:pt x="504" y="670"/>
                  </a:lnTo>
                  <a:lnTo>
                    <a:pt x="499" y="670"/>
                  </a:lnTo>
                  <a:lnTo>
                    <a:pt x="499" y="664"/>
                  </a:lnTo>
                  <a:lnTo>
                    <a:pt x="494" y="664"/>
                  </a:lnTo>
                  <a:lnTo>
                    <a:pt x="488" y="664"/>
                  </a:lnTo>
                  <a:lnTo>
                    <a:pt x="488" y="670"/>
                  </a:lnTo>
                  <a:lnTo>
                    <a:pt x="483" y="670"/>
                  </a:lnTo>
                  <a:lnTo>
                    <a:pt x="478" y="670"/>
                  </a:lnTo>
                  <a:lnTo>
                    <a:pt x="473" y="675"/>
                  </a:lnTo>
                  <a:lnTo>
                    <a:pt x="467" y="670"/>
                  </a:lnTo>
                  <a:lnTo>
                    <a:pt x="462" y="664"/>
                  </a:lnTo>
                  <a:lnTo>
                    <a:pt x="457" y="664"/>
                  </a:lnTo>
                  <a:lnTo>
                    <a:pt x="451" y="664"/>
                  </a:lnTo>
                  <a:lnTo>
                    <a:pt x="446" y="659"/>
                  </a:lnTo>
                  <a:lnTo>
                    <a:pt x="441" y="659"/>
                  </a:lnTo>
                  <a:lnTo>
                    <a:pt x="435" y="654"/>
                  </a:lnTo>
                  <a:lnTo>
                    <a:pt x="430" y="659"/>
                  </a:lnTo>
                  <a:lnTo>
                    <a:pt x="425" y="659"/>
                  </a:lnTo>
                  <a:lnTo>
                    <a:pt x="419" y="664"/>
                  </a:lnTo>
                  <a:lnTo>
                    <a:pt x="414" y="664"/>
                  </a:lnTo>
                  <a:lnTo>
                    <a:pt x="409" y="664"/>
                  </a:lnTo>
                  <a:lnTo>
                    <a:pt x="409" y="670"/>
                  </a:lnTo>
                  <a:lnTo>
                    <a:pt x="403" y="670"/>
                  </a:lnTo>
                  <a:lnTo>
                    <a:pt x="398" y="670"/>
                  </a:lnTo>
                  <a:lnTo>
                    <a:pt x="393" y="670"/>
                  </a:lnTo>
                  <a:lnTo>
                    <a:pt x="388" y="664"/>
                  </a:lnTo>
                  <a:lnTo>
                    <a:pt x="382" y="664"/>
                  </a:lnTo>
                  <a:lnTo>
                    <a:pt x="377" y="664"/>
                  </a:lnTo>
                  <a:lnTo>
                    <a:pt x="372" y="664"/>
                  </a:lnTo>
                  <a:lnTo>
                    <a:pt x="366" y="664"/>
                  </a:lnTo>
                  <a:lnTo>
                    <a:pt x="366" y="670"/>
                  </a:lnTo>
                  <a:lnTo>
                    <a:pt x="361" y="670"/>
                  </a:lnTo>
                  <a:lnTo>
                    <a:pt x="356" y="670"/>
                  </a:lnTo>
                  <a:lnTo>
                    <a:pt x="350" y="670"/>
                  </a:lnTo>
                  <a:lnTo>
                    <a:pt x="350" y="675"/>
                  </a:lnTo>
                  <a:lnTo>
                    <a:pt x="345" y="680"/>
                  </a:lnTo>
                  <a:lnTo>
                    <a:pt x="345" y="686"/>
                  </a:lnTo>
                  <a:lnTo>
                    <a:pt x="345" y="691"/>
                  </a:lnTo>
                  <a:lnTo>
                    <a:pt x="340" y="691"/>
                  </a:lnTo>
                  <a:lnTo>
                    <a:pt x="334" y="696"/>
                  </a:lnTo>
                  <a:lnTo>
                    <a:pt x="334" y="701"/>
                  </a:lnTo>
                  <a:lnTo>
                    <a:pt x="334" y="707"/>
                  </a:lnTo>
                  <a:lnTo>
                    <a:pt x="329" y="707"/>
                  </a:lnTo>
                  <a:lnTo>
                    <a:pt x="318" y="707"/>
                  </a:lnTo>
                  <a:lnTo>
                    <a:pt x="318" y="712"/>
                  </a:lnTo>
                  <a:lnTo>
                    <a:pt x="313" y="712"/>
                  </a:lnTo>
                  <a:lnTo>
                    <a:pt x="313" y="717"/>
                  </a:lnTo>
                  <a:lnTo>
                    <a:pt x="318" y="723"/>
                  </a:lnTo>
                  <a:lnTo>
                    <a:pt x="324" y="723"/>
                  </a:lnTo>
                  <a:lnTo>
                    <a:pt x="324" y="728"/>
                  </a:lnTo>
                  <a:lnTo>
                    <a:pt x="324" y="733"/>
                  </a:lnTo>
                  <a:lnTo>
                    <a:pt x="324" y="739"/>
                  </a:lnTo>
                  <a:lnTo>
                    <a:pt x="318" y="739"/>
                  </a:lnTo>
                  <a:lnTo>
                    <a:pt x="318" y="733"/>
                  </a:lnTo>
                  <a:lnTo>
                    <a:pt x="313" y="733"/>
                  </a:lnTo>
                  <a:lnTo>
                    <a:pt x="313" y="728"/>
                  </a:lnTo>
                  <a:lnTo>
                    <a:pt x="308" y="733"/>
                  </a:lnTo>
                  <a:lnTo>
                    <a:pt x="308" y="739"/>
                  </a:lnTo>
                  <a:lnTo>
                    <a:pt x="302" y="739"/>
                  </a:lnTo>
                  <a:lnTo>
                    <a:pt x="302" y="744"/>
                  </a:lnTo>
                  <a:lnTo>
                    <a:pt x="302" y="749"/>
                  </a:lnTo>
                  <a:lnTo>
                    <a:pt x="302" y="755"/>
                  </a:lnTo>
                  <a:lnTo>
                    <a:pt x="297" y="760"/>
                  </a:lnTo>
                  <a:lnTo>
                    <a:pt x="297" y="765"/>
                  </a:lnTo>
                  <a:lnTo>
                    <a:pt x="292" y="765"/>
                  </a:lnTo>
                  <a:lnTo>
                    <a:pt x="287" y="765"/>
                  </a:lnTo>
                  <a:lnTo>
                    <a:pt x="287" y="760"/>
                  </a:lnTo>
                  <a:lnTo>
                    <a:pt x="281" y="755"/>
                  </a:lnTo>
                  <a:lnTo>
                    <a:pt x="281" y="749"/>
                  </a:lnTo>
                  <a:lnTo>
                    <a:pt x="281" y="744"/>
                  </a:lnTo>
                  <a:lnTo>
                    <a:pt x="276" y="739"/>
                  </a:lnTo>
                  <a:lnTo>
                    <a:pt x="265" y="744"/>
                  </a:lnTo>
                  <a:lnTo>
                    <a:pt x="265" y="739"/>
                  </a:lnTo>
                  <a:lnTo>
                    <a:pt x="255" y="723"/>
                  </a:lnTo>
                  <a:lnTo>
                    <a:pt x="249" y="723"/>
                  </a:lnTo>
                  <a:lnTo>
                    <a:pt x="244" y="717"/>
                  </a:lnTo>
                  <a:lnTo>
                    <a:pt x="239" y="712"/>
                  </a:lnTo>
                  <a:lnTo>
                    <a:pt x="233" y="707"/>
                  </a:lnTo>
                  <a:lnTo>
                    <a:pt x="223" y="701"/>
                  </a:lnTo>
                  <a:lnTo>
                    <a:pt x="223" y="696"/>
                  </a:lnTo>
                  <a:lnTo>
                    <a:pt x="217" y="696"/>
                  </a:lnTo>
                  <a:lnTo>
                    <a:pt x="212" y="696"/>
                  </a:lnTo>
                  <a:lnTo>
                    <a:pt x="207" y="691"/>
                  </a:lnTo>
                  <a:lnTo>
                    <a:pt x="196" y="691"/>
                  </a:lnTo>
                  <a:lnTo>
                    <a:pt x="191" y="686"/>
                  </a:lnTo>
                  <a:lnTo>
                    <a:pt x="196" y="680"/>
                  </a:lnTo>
                  <a:lnTo>
                    <a:pt x="191" y="675"/>
                  </a:lnTo>
                  <a:lnTo>
                    <a:pt x="196" y="670"/>
                  </a:lnTo>
                  <a:lnTo>
                    <a:pt x="191" y="664"/>
                  </a:lnTo>
                  <a:lnTo>
                    <a:pt x="196" y="659"/>
                  </a:lnTo>
                  <a:lnTo>
                    <a:pt x="191" y="654"/>
                  </a:lnTo>
                  <a:lnTo>
                    <a:pt x="196" y="648"/>
                  </a:lnTo>
                  <a:lnTo>
                    <a:pt x="191" y="643"/>
                  </a:lnTo>
                  <a:lnTo>
                    <a:pt x="191" y="638"/>
                  </a:lnTo>
                  <a:lnTo>
                    <a:pt x="186" y="632"/>
                  </a:lnTo>
                  <a:lnTo>
                    <a:pt x="180" y="627"/>
                  </a:lnTo>
                  <a:lnTo>
                    <a:pt x="186" y="627"/>
                  </a:lnTo>
                  <a:lnTo>
                    <a:pt x="180" y="616"/>
                  </a:lnTo>
                  <a:lnTo>
                    <a:pt x="175" y="622"/>
                  </a:lnTo>
                  <a:lnTo>
                    <a:pt x="175" y="616"/>
                  </a:lnTo>
                  <a:lnTo>
                    <a:pt x="170" y="611"/>
                  </a:lnTo>
                  <a:lnTo>
                    <a:pt x="170" y="606"/>
                  </a:lnTo>
                  <a:lnTo>
                    <a:pt x="170" y="601"/>
                  </a:lnTo>
                  <a:lnTo>
                    <a:pt x="164" y="601"/>
                  </a:lnTo>
                  <a:lnTo>
                    <a:pt x="154" y="595"/>
                  </a:lnTo>
                  <a:lnTo>
                    <a:pt x="148" y="595"/>
                  </a:lnTo>
                  <a:lnTo>
                    <a:pt x="143" y="590"/>
                  </a:lnTo>
                  <a:lnTo>
                    <a:pt x="143" y="585"/>
                  </a:lnTo>
                  <a:lnTo>
                    <a:pt x="138" y="585"/>
                  </a:lnTo>
                  <a:lnTo>
                    <a:pt x="132" y="590"/>
                  </a:lnTo>
                  <a:lnTo>
                    <a:pt x="132" y="595"/>
                  </a:lnTo>
                  <a:lnTo>
                    <a:pt x="127" y="590"/>
                  </a:lnTo>
                  <a:lnTo>
                    <a:pt x="122" y="590"/>
                  </a:lnTo>
                  <a:lnTo>
                    <a:pt x="117" y="585"/>
                  </a:lnTo>
                  <a:lnTo>
                    <a:pt x="111" y="590"/>
                  </a:lnTo>
                  <a:lnTo>
                    <a:pt x="106" y="585"/>
                  </a:lnTo>
                  <a:lnTo>
                    <a:pt x="106" y="579"/>
                  </a:lnTo>
                  <a:lnTo>
                    <a:pt x="101" y="585"/>
                  </a:lnTo>
                  <a:lnTo>
                    <a:pt x="90" y="574"/>
                  </a:lnTo>
                  <a:lnTo>
                    <a:pt x="95" y="569"/>
                  </a:lnTo>
                  <a:lnTo>
                    <a:pt x="95" y="558"/>
                  </a:lnTo>
                  <a:lnTo>
                    <a:pt x="85" y="553"/>
                  </a:lnTo>
                  <a:lnTo>
                    <a:pt x="74" y="553"/>
                  </a:lnTo>
                  <a:lnTo>
                    <a:pt x="74" y="547"/>
                  </a:lnTo>
                  <a:lnTo>
                    <a:pt x="79" y="542"/>
                  </a:lnTo>
                  <a:lnTo>
                    <a:pt x="90" y="526"/>
                  </a:lnTo>
                  <a:lnTo>
                    <a:pt x="106" y="489"/>
                  </a:lnTo>
                  <a:lnTo>
                    <a:pt x="106" y="484"/>
                  </a:lnTo>
                  <a:lnTo>
                    <a:pt x="106" y="462"/>
                  </a:lnTo>
                  <a:lnTo>
                    <a:pt x="111" y="446"/>
                  </a:lnTo>
                  <a:lnTo>
                    <a:pt x="117" y="436"/>
                  </a:lnTo>
                  <a:lnTo>
                    <a:pt x="111" y="431"/>
                  </a:lnTo>
                  <a:lnTo>
                    <a:pt x="127" y="404"/>
                  </a:lnTo>
                  <a:lnTo>
                    <a:pt x="95" y="266"/>
                  </a:lnTo>
                  <a:lnTo>
                    <a:pt x="85" y="250"/>
                  </a:lnTo>
                  <a:lnTo>
                    <a:pt x="74" y="191"/>
                  </a:lnTo>
                  <a:lnTo>
                    <a:pt x="63" y="165"/>
                  </a:lnTo>
                  <a:lnTo>
                    <a:pt x="53" y="144"/>
                  </a:lnTo>
                  <a:lnTo>
                    <a:pt x="47" y="128"/>
                  </a:lnTo>
                  <a:lnTo>
                    <a:pt x="32" y="85"/>
                  </a:lnTo>
                  <a:lnTo>
                    <a:pt x="0" y="37"/>
                  </a:lnTo>
                  <a:close/>
                </a:path>
              </a:pathLst>
            </a:custGeom>
            <a:solidFill>
              <a:srgbClr val="FFFFFF"/>
            </a:solidFill>
            <a:ln w="6350" cap="rnd" cmpd="sng" algn="ctr">
              <a:solidFill>
                <a:schemeClr val="bg1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/>
            <a:lstStyle/>
            <a:p>
              <a:pPr algn="ctr"/>
              <a:endParaRPr lang="ru-RU" sz="854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" name="Freeform 22"/>
            <p:cNvSpPr>
              <a:spLocks/>
            </p:cNvSpPr>
            <p:nvPr/>
          </p:nvSpPr>
          <p:spPr bwMode="gray">
            <a:xfrm>
              <a:off x="3045969" y="1926551"/>
              <a:ext cx="753032" cy="1335199"/>
            </a:xfrm>
            <a:custGeom>
              <a:avLst/>
              <a:gdLst/>
              <a:ahLst/>
              <a:cxnLst>
                <a:cxn ang="0">
                  <a:pos x="149" y="633"/>
                </a:cxn>
                <a:cxn ang="0">
                  <a:pos x="112" y="617"/>
                </a:cxn>
                <a:cxn ang="0">
                  <a:pos x="53" y="569"/>
                </a:cxn>
                <a:cxn ang="0">
                  <a:pos x="21" y="537"/>
                </a:cxn>
                <a:cxn ang="0">
                  <a:pos x="90" y="484"/>
                </a:cxn>
                <a:cxn ang="0">
                  <a:pos x="133" y="457"/>
                </a:cxn>
                <a:cxn ang="0">
                  <a:pos x="101" y="377"/>
                </a:cxn>
                <a:cxn ang="0">
                  <a:pos x="143" y="340"/>
                </a:cxn>
                <a:cxn ang="0">
                  <a:pos x="175" y="319"/>
                </a:cxn>
                <a:cxn ang="0">
                  <a:pos x="239" y="324"/>
                </a:cxn>
                <a:cxn ang="0">
                  <a:pos x="276" y="303"/>
                </a:cxn>
                <a:cxn ang="0">
                  <a:pos x="223" y="282"/>
                </a:cxn>
                <a:cxn ang="0">
                  <a:pos x="181" y="223"/>
                </a:cxn>
                <a:cxn ang="0">
                  <a:pos x="213" y="229"/>
                </a:cxn>
                <a:cxn ang="0">
                  <a:pos x="186" y="207"/>
                </a:cxn>
                <a:cxn ang="0">
                  <a:pos x="159" y="191"/>
                </a:cxn>
                <a:cxn ang="0">
                  <a:pos x="165" y="138"/>
                </a:cxn>
                <a:cxn ang="0">
                  <a:pos x="175" y="133"/>
                </a:cxn>
                <a:cxn ang="0">
                  <a:pos x="207" y="106"/>
                </a:cxn>
                <a:cxn ang="0">
                  <a:pos x="244" y="122"/>
                </a:cxn>
                <a:cxn ang="0">
                  <a:pos x="271" y="138"/>
                </a:cxn>
                <a:cxn ang="0">
                  <a:pos x="303" y="122"/>
                </a:cxn>
                <a:cxn ang="0">
                  <a:pos x="340" y="154"/>
                </a:cxn>
                <a:cxn ang="0">
                  <a:pos x="361" y="112"/>
                </a:cxn>
                <a:cxn ang="0">
                  <a:pos x="404" y="112"/>
                </a:cxn>
                <a:cxn ang="0">
                  <a:pos x="441" y="96"/>
                </a:cxn>
                <a:cxn ang="0">
                  <a:pos x="499" y="96"/>
                </a:cxn>
                <a:cxn ang="0">
                  <a:pos x="526" y="75"/>
                </a:cxn>
                <a:cxn ang="0">
                  <a:pos x="568" y="69"/>
                </a:cxn>
                <a:cxn ang="0">
                  <a:pos x="622" y="59"/>
                </a:cxn>
                <a:cxn ang="0">
                  <a:pos x="659" y="48"/>
                </a:cxn>
                <a:cxn ang="0">
                  <a:pos x="685" y="16"/>
                </a:cxn>
                <a:cxn ang="0">
                  <a:pos x="744" y="16"/>
                </a:cxn>
                <a:cxn ang="0">
                  <a:pos x="770" y="112"/>
                </a:cxn>
                <a:cxn ang="0">
                  <a:pos x="770" y="186"/>
                </a:cxn>
                <a:cxn ang="0">
                  <a:pos x="770" y="324"/>
                </a:cxn>
                <a:cxn ang="0">
                  <a:pos x="744" y="441"/>
                </a:cxn>
                <a:cxn ang="0">
                  <a:pos x="691" y="627"/>
                </a:cxn>
                <a:cxn ang="0">
                  <a:pos x="685" y="765"/>
                </a:cxn>
                <a:cxn ang="0">
                  <a:pos x="749" y="776"/>
                </a:cxn>
                <a:cxn ang="0">
                  <a:pos x="845" y="818"/>
                </a:cxn>
                <a:cxn ang="0">
                  <a:pos x="914" y="861"/>
                </a:cxn>
                <a:cxn ang="0">
                  <a:pos x="962" y="850"/>
                </a:cxn>
                <a:cxn ang="0">
                  <a:pos x="999" y="850"/>
                </a:cxn>
                <a:cxn ang="0">
                  <a:pos x="978" y="888"/>
                </a:cxn>
                <a:cxn ang="0">
                  <a:pos x="946" y="919"/>
                </a:cxn>
                <a:cxn ang="0">
                  <a:pos x="829" y="1052"/>
                </a:cxn>
                <a:cxn ang="0">
                  <a:pos x="754" y="1143"/>
                </a:cxn>
                <a:cxn ang="0">
                  <a:pos x="558" y="1212"/>
                </a:cxn>
                <a:cxn ang="0">
                  <a:pos x="441" y="1259"/>
                </a:cxn>
                <a:cxn ang="0">
                  <a:pos x="356" y="1164"/>
                </a:cxn>
                <a:cxn ang="0">
                  <a:pos x="282" y="1084"/>
                </a:cxn>
                <a:cxn ang="0">
                  <a:pos x="276" y="1004"/>
                </a:cxn>
                <a:cxn ang="0">
                  <a:pos x="335" y="957"/>
                </a:cxn>
                <a:cxn ang="0">
                  <a:pos x="335" y="919"/>
                </a:cxn>
                <a:cxn ang="0">
                  <a:pos x="313" y="872"/>
                </a:cxn>
                <a:cxn ang="0">
                  <a:pos x="292" y="829"/>
                </a:cxn>
                <a:cxn ang="0">
                  <a:pos x="260" y="765"/>
                </a:cxn>
                <a:cxn ang="0">
                  <a:pos x="271" y="712"/>
                </a:cxn>
                <a:cxn ang="0">
                  <a:pos x="228" y="686"/>
                </a:cxn>
              </a:cxnLst>
              <a:rect l="0" t="0" r="r" b="b"/>
              <a:pathLst>
                <a:path w="1009" h="1307">
                  <a:moveTo>
                    <a:pt x="202" y="675"/>
                  </a:moveTo>
                  <a:lnTo>
                    <a:pt x="181" y="659"/>
                  </a:lnTo>
                  <a:lnTo>
                    <a:pt x="175" y="643"/>
                  </a:lnTo>
                  <a:lnTo>
                    <a:pt x="170" y="643"/>
                  </a:lnTo>
                  <a:lnTo>
                    <a:pt x="170" y="638"/>
                  </a:lnTo>
                  <a:lnTo>
                    <a:pt x="165" y="638"/>
                  </a:lnTo>
                  <a:lnTo>
                    <a:pt x="159" y="638"/>
                  </a:lnTo>
                  <a:lnTo>
                    <a:pt x="159" y="633"/>
                  </a:lnTo>
                  <a:lnTo>
                    <a:pt x="154" y="633"/>
                  </a:lnTo>
                  <a:lnTo>
                    <a:pt x="149" y="633"/>
                  </a:lnTo>
                  <a:lnTo>
                    <a:pt x="143" y="633"/>
                  </a:lnTo>
                  <a:lnTo>
                    <a:pt x="143" y="627"/>
                  </a:lnTo>
                  <a:lnTo>
                    <a:pt x="138" y="627"/>
                  </a:lnTo>
                  <a:lnTo>
                    <a:pt x="133" y="627"/>
                  </a:lnTo>
                  <a:lnTo>
                    <a:pt x="127" y="627"/>
                  </a:lnTo>
                  <a:lnTo>
                    <a:pt x="122" y="627"/>
                  </a:lnTo>
                  <a:lnTo>
                    <a:pt x="117" y="627"/>
                  </a:lnTo>
                  <a:lnTo>
                    <a:pt x="117" y="622"/>
                  </a:lnTo>
                  <a:lnTo>
                    <a:pt x="112" y="622"/>
                  </a:lnTo>
                  <a:lnTo>
                    <a:pt x="112" y="617"/>
                  </a:lnTo>
                  <a:lnTo>
                    <a:pt x="106" y="606"/>
                  </a:lnTo>
                  <a:lnTo>
                    <a:pt x="106" y="601"/>
                  </a:lnTo>
                  <a:lnTo>
                    <a:pt x="112" y="595"/>
                  </a:lnTo>
                  <a:lnTo>
                    <a:pt x="64" y="590"/>
                  </a:lnTo>
                  <a:lnTo>
                    <a:pt x="58" y="585"/>
                  </a:lnTo>
                  <a:lnTo>
                    <a:pt x="48" y="585"/>
                  </a:lnTo>
                  <a:lnTo>
                    <a:pt x="42" y="579"/>
                  </a:lnTo>
                  <a:lnTo>
                    <a:pt x="37" y="574"/>
                  </a:lnTo>
                  <a:lnTo>
                    <a:pt x="42" y="574"/>
                  </a:lnTo>
                  <a:lnTo>
                    <a:pt x="53" y="569"/>
                  </a:lnTo>
                  <a:lnTo>
                    <a:pt x="53" y="563"/>
                  </a:lnTo>
                  <a:lnTo>
                    <a:pt x="58" y="558"/>
                  </a:lnTo>
                  <a:lnTo>
                    <a:pt x="64" y="558"/>
                  </a:lnTo>
                  <a:lnTo>
                    <a:pt x="64" y="553"/>
                  </a:lnTo>
                  <a:lnTo>
                    <a:pt x="53" y="553"/>
                  </a:lnTo>
                  <a:lnTo>
                    <a:pt x="37" y="542"/>
                  </a:lnTo>
                  <a:lnTo>
                    <a:pt x="21" y="526"/>
                  </a:lnTo>
                  <a:lnTo>
                    <a:pt x="16" y="532"/>
                  </a:lnTo>
                  <a:lnTo>
                    <a:pt x="21" y="532"/>
                  </a:lnTo>
                  <a:lnTo>
                    <a:pt x="21" y="537"/>
                  </a:lnTo>
                  <a:lnTo>
                    <a:pt x="5" y="537"/>
                  </a:lnTo>
                  <a:lnTo>
                    <a:pt x="11" y="532"/>
                  </a:lnTo>
                  <a:lnTo>
                    <a:pt x="5" y="526"/>
                  </a:lnTo>
                  <a:lnTo>
                    <a:pt x="5" y="521"/>
                  </a:lnTo>
                  <a:lnTo>
                    <a:pt x="0" y="521"/>
                  </a:lnTo>
                  <a:lnTo>
                    <a:pt x="0" y="516"/>
                  </a:lnTo>
                  <a:lnTo>
                    <a:pt x="0" y="510"/>
                  </a:lnTo>
                  <a:lnTo>
                    <a:pt x="27" y="510"/>
                  </a:lnTo>
                  <a:lnTo>
                    <a:pt x="69" y="484"/>
                  </a:lnTo>
                  <a:lnTo>
                    <a:pt x="90" y="484"/>
                  </a:lnTo>
                  <a:lnTo>
                    <a:pt x="101" y="478"/>
                  </a:lnTo>
                  <a:lnTo>
                    <a:pt x="101" y="468"/>
                  </a:lnTo>
                  <a:lnTo>
                    <a:pt x="106" y="473"/>
                  </a:lnTo>
                  <a:lnTo>
                    <a:pt x="106" y="468"/>
                  </a:lnTo>
                  <a:lnTo>
                    <a:pt x="112" y="468"/>
                  </a:lnTo>
                  <a:lnTo>
                    <a:pt x="117" y="468"/>
                  </a:lnTo>
                  <a:lnTo>
                    <a:pt x="122" y="462"/>
                  </a:lnTo>
                  <a:lnTo>
                    <a:pt x="127" y="462"/>
                  </a:lnTo>
                  <a:lnTo>
                    <a:pt x="127" y="457"/>
                  </a:lnTo>
                  <a:lnTo>
                    <a:pt x="133" y="457"/>
                  </a:lnTo>
                  <a:lnTo>
                    <a:pt x="133" y="452"/>
                  </a:lnTo>
                  <a:lnTo>
                    <a:pt x="138" y="447"/>
                  </a:lnTo>
                  <a:lnTo>
                    <a:pt x="133" y="431"/>
                  </a:lnTo>
                  <a:lnTo>
                    <a:pt x="133" y="415"/>
                  </a:lnTo>
                  <a:lnTo>
                    <a:pt x="112" y="409"/>
                  </a:lnTo>
                  <a:lnTo>
                    <a:pt x="117" y="388"/>
                  </a:lnTo>
                  <a:lnTo>
                    <a:pt x="112" y="388"/>
                  </a:lnTo>
                  <a:lnTo>
                    <a:pt x="106" y="388"/>
                  </a:lnTo>
                  <a:lnTo>
                    <a:pt x="101" y="383"/>
                  </a:lnTo>
                  <a:lnTo>
                    <a:pt x="101" y="377"/>
                  </a:lnTo>
                  <a:lnTo>
                    <a:pt x="101" y="362"/>
                  </a:lnTo>
                  <a:lnTo>
                    <a:pt x="106" y="362"/>
                  </a:lnTo>
                  <a:lnTo>
                    <a:pt x="117" y="362"/>
                  </a:lnTo>
                  <a:lnTo>
                    <a:pt x="122" y="351"/>
                  </a:lnTo>
                  <a:lnTo>
                    <a:pt x="127" y="351"/>
                  </a:lnTo>
                  <a:lnTo>
                    <a:pt x="127" y="346"/>
                  </a:lnTo>
                  <a:lnTo>
                    <a:pt x="133" y="346"/>
                  </a:lnTo>
                  <a:lnTo>
                    <a:pt x="138" y="346"/>
                  </a:lnTo>
                  <a:lnTo>
                    <a:pt x="138" y="340"/>
                  </a:lnTo>
                  <a:lnTo>
                    <a:pt x="143" y="340"/>
                  </a:lnTo>
                  <a:lnTo>
                    <a:pt x="143" y="335"/>
                  </a:lnTo>
                  <a:lnTo>
                    <a:pt x="149" y="335"/>
                  </a:lnTo>
                  <a:lnTo>
                    <a:pt x="143" y="330"/>
                  </a:lnTo>
                  <a:lnTo>
                    <a:pt x="143" y="324"/>
                  </a:lnTo>
                  <a:lnTo>
                    <a:pt x="149" y="324"/>
                  </a:lnTo>
                  <a:lnTo>
                    <a:pt x="154" y="324"/>
                  </a:lnTo>
                  <a:lnTo>
                    <a:pt x="159" y="319"/>
                  </a:lnTo>
                  <a:lnTo>
                    <a:pt x="165" y="319"/>
                  </a:lnTo>
                  <a:lnTo>
                    <a:pt x="170" y="314"/>
                  </a:lnTo>
                  <a:lnTo>
                    <a:pt x="175" y="319"/>
                  </a:lnTo>
                  <a:lnTo>
                    <a:pt x="186" y="324"/>
                  </a:lnTo>
                  <a:lnTo>
                    <a:pt x="197" y="314"/>
                  </a:lnTo>
                  <a:lnTo>
                    <a:pt x="202" y="319"/>
                  </a:lnTo>
                  <a:lnTo>
                    <a:pt x="207" y="319"/>
                  </a:lnTo>
                  <a:lnTo>
                    <a:pt x="218" y="335"/>
                  </a:lnTo>
                  <a:lnTo>
                    <a:pt x="218" y="330"/>
                  </a:lnTo>
                  <a:lnTo>
                    <a:pt x="223" y="330"/>
                  </a:lnTo>
                  <a:lnTo>
                    <a:pt x="228" y="324"/>
                  </a:lnTo>
                  <a:lnTo>
                    <a:pt x="234" y="324"/>
                  </a:lnTo>
                  <a:lnTo>
                    <a:pt x="239" y="324"/>
                  </a:lnTo>
                  <a:lnTo>
                    <a:pt x="239" y="330"/>
                  </a:lnTo>
                  <a:lnTo>
                    <a:pt x="244" y="324"/>
                  </a:lnTo>
                  <a:lnTo>
                    <a:pt x="255" y="335"/>
                  </a:lnTo>
                  <a:lnTo>
                    <a:pt x="260" y="335"/>
                  </a:lnTo>
                  <a:lnTo>
                    <a:pt x="266" y="335"/>
                  </a:lnTo>
                  <a:lnTo>
                    <a:pt x="276" y="330"/>
                  </a:lnTo>
                  <a:lnTo>
                    <a:pt x="282" y="324"/>
                  </a:lnTo>
                  <a:lnTo>
                    <a:pt x="282" y="319"/>
                  </a:lnTo>
                  <a:lnTo>
                    <a:pt x="282" y="314"/>
                  </a:lnTo>
                  <a:lnTo>
                    <a:pt x="276" y="303"/>
                  </a:lnTo>
                  <a:lnTo>
                    <a:pt x="266" y="298"/>
                  </a:lnTo>
                  <a:lnTo>
                    <a:pt x="255" y="298"/>
                  </a:lnTo>
                  <a:lnTo>
                    <a:pt x="239" y="287"/>
                  </a:lnTo>
                  <a:lnTo>
                    <a:pt x="234" y="287"/>
                  </a:lnTo>
                  <a:lnTo>
                    <a:pt x="234" y="277"/>
                  </a:lnTo>
                  <a:lnTo>
                    <a:pt x="228" y="277"/>
                  </a:lnTo>
                  <a:lnTo>
                    <a:pt x="228" y="271"/>
                  </a:lnTo>
                  <a:lnTo>
                    <a:pt x="223" y="271"/>
                  </a:lnTo>
                  <a:lnTo>
                    <a:pt x="223" y="277"/>
                  </a:lnTo>
                  <a:lnTo>
                    <a:pt x="223" y="282"/>
                  </a:lnTo>
                  <a:lnTo>
                    <a:pt x="207" y="282"/>
                  </a:lnTo>
                  <a:lnTo>
                    <a:pt x="202" y="277"/>
                  </a:lnTo>
                  <a:lnTo>
                    <a:pt x="197" y="266"/>
                  </a:lnTo>
                  <a:lnTo>
                    <a:pt x="191" y="266"/>
                  </a:lnTo>
                  <a:lnTo>
                    <a:pt x="175" y="266"/>
                  </a:lnTo>
                  <a:lnTo>
                    <a:pt x="170" y="255"/>
                  </a:lnTo>
                  <a:lnTo>
                    <a:pt x="165" y="239"/>
                  </a:lnTo>
                  <a:lnTo>
                    <a:pt x="175" y="234"/>
                  </a:lnTo>
                  <a:lnTo>
                    <a:pt x="175" y="223"/>
                  </a:lnTo>
                  <a:lnTo>
                    <a:pt x="181" y="223"/>
                  </a:lnTo>
                  <a:lnTo>
                    <a:pt x="181" y="218"/>
                  </a:lnTo>
                  <a:lnTo>
                    <a:pt x="186" y="218"/>
                  </a:lnTo>
                  <a:lnTo>
                    <a:pt x="191" y="218"/>
                  </a:lnTo>
                  <a:lnTo>
                    <a:pt x="186" y="218"/>
                  </a:lnTo>
                  <a:lnTo>
                    <a:pt x="191" y="223"/>
                  </a:lnTo>
                  <a:lnTo>
                    <a:pt x="191" y="229"/>
                  </a:lnTo>
                  <a:lnTo>
                    <a:pt x="197" y="229"/>
                  </a:lnTo>
                  <a:lnTo>
                    <a:pt x="202" y="229"/>
                  </a:lnTo>
                  <a:lnTo>
                    <a:pt x="207" y="229"/>
                  </a:lnTo>
                  <a:lnTo>
                    <a:pt x="213" y="229"/>
                  </a:lnTo>
                  <a:lnTo>
                    <a:pt x="213" y="223"/>
                  </a:lnTo>
                  <a:lnTo>
                    <a:pt x="218" y="223"/>
                  </a:lnTo>
                  <a:lnTo>
                    <a:pt x="223" y="218"/>
                  </a:lnTo>
                  <a:lnTo>
                    <a:pt x="218" y="218"/>
                  </a:lnTo>
                  <a:lnTo>
                    <a:pt x="218" y="207"/>
                  </a:lnTo>
                  <a:lnTo>
                    <a:pt x="213" y="207"/>
                  </a:lnTo>
                  <a:lnTo>
                    <a:pt x="213" y="202"/>
                  </a:lnTo>
                  <a:lnTo>
                    <a:pt x="197" y="202"/>
                  </a:lnTo>
                  <a:lnTo>
                    <a:pt x="191" y="207"/>
                  </a:lnTo>
                  <a:lnTo>
                    <a:pt x="186" y="207"/>
                  </a:lnTo>
                  <a:lnTo>
                    <a:pt x="181" y="207"/>
                  </a:lnTo>
                  <a:lnTo>
                    <a:pt x="175" y="207"/>
                  </a:lnTo>
                  <a:lnTo>
                    <a:pt x="170" y="207"/>
                  </a:lnTo>
                  <a:lnTo>
                    <a:pt x="165" y="202"/>
                  </a:lnTo>
                  <a:lnTo>
                    <a:pt x="165" y="197"/>
                  </a:lnTo>
                  <a:lnTo>
                    <a:pt x="138" y="191"/>
                  </a:lnTo>
                  <a:lnTo>
                    <a:pt x="138" y="186"/>
                  </a:lnTo>
                  <a:lnTo>
                    <a:pt x="154" y="186"/>
                  </a:lnTo>
                  <a:lnTo>
                    <a:pt x="154" y="191"/>
                  </a:lnTo>
                  <a:lnTo>
                    <a:pt x="159" y="191"/>
                  </a:lnTo>
                  <a:lnTo>
                    <a:pt x="159" y="176"/>
                  </a:lnTo>
                  <a:lnTo>
                    <a:pt x="170" y="176"/>
                  </a:lnTo>
                  <a:lnTo>
                    <a:pt x="175" y="165"/>
                  </a:lnTo>
                  <a:lnTo>
                    <a:pt x="181" y="160"/>
                  </a:lnTo>
                  <a:lnTo>
                    <a:pt x="186" y="154"/>
                  </a:lnTo>
                  <a:lnTo>
                    <a:pt x="181" y="154"/>
                  </a:lnTo>
                  <a:lnTo>
                    <a:pt x="181" y="149"/>
                  </a:lnTo>
                  <a:lnTo>
                    <a:pt x="175" y="149"/>
                  </a:lnTo>
                  <a:lnTo>
                    <a:pt x="175" y="138"/>
                  </a:lnTo>
                  <a:lnTo>
                    <a:pt x="165" y="138"/>
                  </a:lnTo>
                  <a:lnTo>
                    <a:pt x="159" y="138"/>
                  </a:lnTo>
                  <a:lnTo>
                    <a:pt x="154" y="138"/>
                  </a:lnTo>
                  <a:lnTo>
                    <a:pt x="154" y="133"/>
                  </a:lnTo>
                  <a:lnTo>
                    <a:pt x="159" y="133"/>
                  </a:lnTo>
                  <a:lnTo>
                    <a:pt x="159" y="128"/>
                  </a:lnTo>
                  <a:lnTo>
                    <a:pt x="165" y="128"/>
                  </a:lnTo>
                  <a:lnTo>
                    <a:pt x="170" y="128"/>
                  </a:lnTo>
                  <a:lnTo>
                    <a:pt x="170" y="122"/>
                  </a:lnTo>
                  <a:lnTo>
                    <a:pt x="181" y="128"/>
                  </a:lnTo>
                  <a:lnTo>
                    <a:pt x="175" y="133"/>
                  </a:lnTo>
                  <a:lnTo>
                    <a:pt x="181" y="138"/>
                  </a:lnTo>
                  <a:lnTo>
                    <a:pt x="191" y="133"/>
                  </a:lnTo>
                  <a:lnTo>
                    <a:pt x="191" y="128"/>
                  </a:lnTo>
                  <a:lnTo>
                    <a:pt x="191" y="122"/>
                  </a:lnTo>
                  <a:lnTo>
                    <a:pt x="191" y="117"/>
                  </a:lnTo>
                  <a:lnTo>
                    <a:pt x="186" y="112"/>
                  </a:lnTo>
                  <a:lnTo>
                    <a:pt x="191" y="112"/>
                  </a:lnTo>
                  <a:lnTo>
                    <a:pt x="197" y="106"/>
                  </a:lnTo>
                  <a:lnTo>
                    <a:pt x="202" y="106"/>
                  </a:lnTo>
                  <a:lnTo>
                    <a:pt x="207" y="106"/>
                  </a:lnTo>
                  <a:lnTo>
                    <a:pt x="218" y="106"/>
                  </a:lnTo>
                  <a:lnTo>
                    <a:pt x="218" y="117"/>
                  </a:lnTo>
                  <a:lnTo>
                    <a:pt x="223" y="122"/>
                  </a:lnTo>
                  <a:lnTo>
                    <a:pt x="228" y="128"/>
                  </a:lnTo>
                  <a:lnTo>
                    <a:pt x="234" y="122"/>
                  </a:lnTo>
                  <a:lnTo>
                    <a:pt x="234" y="117"/>
                  </a:lnTo>
                  <a:lnTo>
                    <a:pt x="239" y="117"/>
                  </a:lnTo>
                  <a:lnTo>
                    <a:pt x="239" y="122"/>
                  </a:lnTo>
                  <a:lnTo>
                    <a:pt x="244" y="117"/>
                  </a:lnTo>
                  <a:lnTo>
                    <a:pt x="244" y="122"/>
                  </a:lnTo>
                  <a:lnTo>
                    <a:pt x="250" y="128"/>
                  </a:lnTo>
                  <a:lnTo>
                    <a:pt x="255" y="122"/>
                  </a:lnTo>
                  <a:lnTo>
                    <a:pt x="255" y="117"/>
                  </a:lnTo>
                  <a:lnTo>
                    <a:pt x="260" y="117"/>
                  </a:lnTo>
                  <a:lnTo>
                    <a:pt x="260" y="122"/>
                  </a:lnTo>
                  <a:lnTo>
                    <a:pt x="255" y="122"/>
                  </a:lnTo>
                  <a:lnTo>
                    <a:pt x="260" y="122"/>
                  </a:lnTo>
                  <a:lnTo>
                    <a:pt x="266" y="122"/>
                  </a:lnTo>
                  <a:lnTo>
                    <a:pt x="260" y="133"/>
                  </a:lnTo>
                  <a:lnTo>
                    <a:pt x="271" y="138"/>
                  </a:lnTo>
                  <a:lnTo>
                    <a:pt x="282" y="138"/>
                  </a:lnTo>
                  <a:lnTo>
                    <a:pt x="282" y="133"/>
                  </a:lnTo>
                  <a:lnTo>
                    <a:pt x="276" y="128"/>
                  </a:lnTo>
                  <a:lnTo>
                    <a:pt x="276" y="122"/>
                  </a:lnTo>
                  <a:lnTo>
                    <a:pt x="276" y="117"/>
                  </a:lnTo>
                  <a:lnTo>
                    <a:pt x="282" y="117"/>
                  </a:lnTo>
                  <a:lnTo>
                    <a:pt x="287" y="117"/>
                  </a:lnTo>
                  <a:lnTo>
                    <a:pt x="292" y="117"/>
                  </a:lnTo>
                  <a:lnTo>
                    <a:pt x="298" y="122"/>
                  </a:lnTo>
                  <a:lnTo>
                    <a:pt x="303" y="122"/>
                  </a:lnTo>
                  <a:lnTo>
                    <a:pt x="308" y="122"/>
                  </a:lnTo>
                  <a:lnTo>
                    <a:pt x="313" y="122"/>
                  </a:lnTo>
                  <a:lnTo>
                    <a:pt x="319" y="122"/>
                  </a:lnTo>
                  <a:lnTo>
                    <a:pt x="324" y="117"/>
                  </a:lnTo>
                  <a:lnTo>
                    <a:pt x="335" y="122"/>
                  </a:lnTo>
                  <a:lnTo>
                    <a:pt x="329" y="128"/>
                  </a:lnTo>
                  <a:lnTo>
                    <a:pt x="324" y="128"/>
                  </a:lnTo>
                  <a:lnTo>
                    <a:pt x="329" y="144"/>
                  </a:lnTo>
                  <a:lnTo>
                    <a:pt x="335" y="144"/>
                  </a:lnTo>
                  <a:lnTo>
                    <a:pt x="340" y="154"/>
                  </a:lnTo>
                  <a:lnTo>
                    <a:pt x="340" y="149"/>
                  </a:lnTo>
                  <a:lnTo>
                    <a:pt x="340" y="144"/>
                  </a:lnTo>
                  <a:lnTo>
                    <a:pt x="345" y="138"/>
                  </a:lnTo>
                  <a:lnTo>
                    <a:pt x="345" y="133"/>
                  </a:lnTo>
                  <a:lnTo>
                    <a:pt x="345" y="128"/>
                  </a:lnTo>
                  <a:lnTo>
                    <a:pt x="345" y="122"/>
                  </a:lnTo>
                  <a:lnTo>
                    <a:pt x="345" y="117"/>
                  </a:lnTo>
                  <a:lnTo>
                    <a:pt x="351" y="117"/>
                  </a:lnTo>
                  <a:lnTo>
                    <a:pt x="356" y="112"/>
                  </a:lnTo>
                  <a:lnTo>
                    <a:pt x="361" y="112"/>
                  </a:lnTo>
                  <a:lnTo>
                    <a:pt x="367" y="112"/>
                  </a:lnTo>
                  <a:lnTo>
                    <a:pt x="372" y="112"/>
                  </a:lnTo>
                  <a:lnTo>
                    <a:pt x="377" y="112"/>
                  </a:lnTo>
                  <a:lnTo>
                    <a:pt x="383" y="112"/>
                  </a:lnTo>
                  <a:lnTo>
                    <a:pt x="383" y="106"/>
                  </a:lnTo>
                  <a:lnTo>
                    <a:pt x="388" y="106"/>
                  </a:lnTo>
                  <a:lnTo>
                    <a:pt x="388" y="112"/>
                  </a:lnTo>
                  <a:lnTo>
                    <a:pt x="393" y="112"/>
                  </a:lnTo>
                  <a:lnTo>
                    <a:pt x="398" y="112"/>
                  </a:lnTo>
                  <a:lnTo>
                    <a:pt x="404" y="112"/>
                  </a:lnTo>
                  <a:lnTo>
                    <a:pt x="409" y="112"/>
                  </a:lnTo>
                  <a:lnTo>
                    <a:pt x="414" y="112"/>
                  </a:lnTo>
                  <a:lnTo>
                    <a:pt x="414" y="106"/>
                  </a:lnTo>
                  <a:lnTo>
                    <a:pt x="414" y="101"/>
                  </a:lnTo>
                  <a:lnTo>
                    <a:pt x="414" y="96"/>
                  </a:lnTo>
                  <a:lnTo>
                    <a:pt x="420" y="96"/>
                  </a:lnTo>
                  <a:lnTo>
                    <a:pt x="425" y="96"/>
                  </a:lnTo>
                  <a:lnTo>
                    <a:pt x="430" y="96"/>
                  </a:lnTo>
                  <a:lnTo>
                    <a:pt x="436" y="96"/>
                  </a:lnTo>
                  <a:lnTo>
                    <a:pt x="441" y="96"/>
                  </a:lnTo>
                  <a:lnTo>
                    <a:pt x="446" y="96"/>
                  </a:lnTo>
                  <a:lnTo>
                    <a:pt x="452" y="96"/>
                  </a:lnTo>
                  <a:lnTo>
                    <a:pt x="457" y="96"/>
                  </a:lnTo>
                  <a:lnTo>
                    <a:pt x="468" y="91"/>
                  </a:lnTo>
                  <a:lnTo>
                    <a:pt x="473" y="91"/>
                  </a:lnTo>
                  <a:lnTo>
                    <a:pt x="478" y="85"/>
                  </a:lnTo>
                  <a:lnTo>
                    <a:pt x="483" y="85"/>
                  </a:lnTo>
                  <a:lnTo>
                    <a:pt x="489" y="85"/>
                  </a:lnTo>
                  <a:lnTo>
                    <a:pt x="494" y="91"/>
                  </a:lnTo>
                  <a:lnTo>
                    <a:pt x="499" y="96"/>
                  </a:lnTo>
                  <a:lnTo>
                    <a:pt x="505" y="96"/>
                  </a:lnTo>
                  <a:lnTo>
                    <a:pt x="510" y="96"/>
                  </a:lnTo>
                  <a:lnTo>
                    <a:pt x="515" y="96"/>
                  </a:lnTo>
                  <a:lnTo>
                    <a:pt x="515" y="91"/>
                  </a:lnTo>
                  <a:lnTo>
                    <a:pt x="510" y="85"/>
                  </a:lnTo>
                  <a:lnTo>
                    <a:pt x="510" y="80"/>
                  </a:lnTo>
                  <a:lnTo>
                    <a:pt x="515" y="80"/>
                  </a:lnTo>
                  <a:lnTo>
                    <a:pt x="521" y="80"/>
                  </a:lnTo>
                  <a:lnTo>
                    <a:pt x="521" y="75"/>
                  </a:lnTo>
                  <a:lnTo>
                    <a:pt x="526" y="75"/>
                  </a:lnTo>
                  <a:lnTo>
                    <a:pt x="531" y="80"/>
                  </a:lnTo>
                  <a:lnTo>
                    <a:pt x="537" y="80"/>
                  </a:lnTo>
                  <a:lnTo>
                    <a:pt x="537" y="75"/>
                  </a:lnTo>
                  <a:lnTo>
                    <a:pt x="542" y="75"/>
                  </a:lnTo>
                  <a:lnTo>
                    <a:pt x="547" y="75"/>
                  </a:lnTo>
                  <a:lnTo>
                    <a:pt x="553" y="75"/>
                  </a:lnTo>
                  <a:lnTo>
                    <a:pt x="558" y="75"/>
                  </a:lnTo>
                  <a:lnTo>
                    <a:pt x="563" y="75"/>
                  </a:lnTo>
                  <a:lnTo>
                    <a:pt x="568" y="75"/>
                  </a:lnTo>
                  <a:lnTo>
                    <a:pt x="568" y="69"/>
                  </a:lnTo>
                  <a:lnTo>
                    <a:pt x="574" y="69"/>
                  </a:lnTo>
                  <a:lnTo>
                    <a:pt x="579" y="69"/>
                  </a:lnTo>
                  <a:lnTo>
                    <a:pt x="584" y="69"/>
                  </a:lnTo>
                  <a:lnTo>
                    <a:pt x="584" y="64"/>
                  </a:lnTo>
                  <a:lnTo>
                    <a:pt x="590" y="64"/>
                  </a:lnTo>
                  <a:lnTo>
                    <a:pt x="590" y="69"/>
                  </a:lnTo>
                  <a:lnTo>
                    <a:pt x="595" y="69"/>
                  </a:lnTo>
                  <a:lnTo>
                    <a:pt x="600" y="69"/>
                  </a:lnTo>
                  <a:lnTo>
                    <a:pt x="622" y="64"/>
                  </a:lnTo>
                  <a:lnTo>
                    <a:pt x="622" y="59"/>
                  </a:lnTo>
                  <a:lnTo>
                    <a:pt x="627" y="59"/>
                  </a:lnTo>
                  <a:lnTo>
                    <a:pt x="638" y="69"/>
                  </a:lnTo>
                  <a:lnTo>
                    <a:pt x="643" y="75"/>
                  </a:lnTo>
                  <a:lnTo>
                    <a:pt x="654" y="75"/>
                  </a:lnTo>
                  <a:lnTo>
                    <a:pt x="659" y="75"/>
                  </a:lnTo>
                  <a:lnTo>
                    <a:pt x="659" y="69"/>
                  </a:lnTo>
                  <a:lnTo>
                    <a:pt x="659" y="59"/>
                  </a:lnTo>
                  <a:lnTo>
                    <a:pt x="654" y="53"/>
                  </a:lnTo>
                  <a:lnTo>
                    <a:pt x="654" y="48"/>
                  </a:lnTo>
                  <a:lnTo>
                    <a:pt x="659" y="48"/>
                  </a:lnTo>
                  <a:lnTo>
                    <a:pt x="659" y="37"/>
                  </a:lnTo>
                  <a:lnTo>
                    <a:pt x="659" y="32"/>
                  </a:lnTo>
                  <a:lnTo>
                    <a:pt x="669" y="32"/>
                  </a:lnTo>
                  <a:lnTo>
                    <a:pt x="675" y="27"/>
                  </a:lnTo>
                  <a:lnTo>
                    <a:pt x="680" y="32"/>
                  </a:lnTo>
                  <a:lnTo>
                    <a:pt x="685" y="27"/>
                  </a:lnTo>
                  <a:lnTo>
                    <a:pt x="691" y="32"/>
                  </a:lnTo>
                  <a:lnTo>
                    <a:pt x="691" y="27"/>
                  </a:lnTo>
                  <a:lnTo>
                    <a:pt x="685" y="21"/>
                  </a:lnTo>
                  <a:lnTo>
                    <a:pt x="685" y="16"/>
                  </a:lnTo>
                  <a:lnTo>
                    <a:pt x="691" y="16"/>
                  </a:lnTo>
                  <a:lnTo>
                    <a:pt x="696" y="16"/>
                  </a:lnTo>
                  <a:lnTo>
                    <a:pt x="701" y="16"/>
                  </a:lnTo>
                  <a:lnTo>
                    <a:pt x="707" y="16"/>
                  </a:lnTo>
                  <a:lnTo>
                    <a:pt x="723" y="21"/>
                  </a:lnTo>
                  <a:lnTo>
                    <a:pt x="728" y="21"/>
                  </a:lnTo>
                  <a:lnTo>
                    <a:pt x="733" y="16"/>
                  </a:lnTo>
                  <a:lnTo>
                    <a:pt x="733" y="6"/>
                  </a:lnTo>
                  <a:lnTo>
                    <a:pt x="749" y="0"/>
                  </a:lnTo>
                  <a:lnTo>
                    <a:pt x="744" y="16"/>
                  </a:lnTo>
                  <a:lnTo>
                    <a:pt x="749" y="21"/>
                  </a:lnTo>
                  <a:lnTo>
                    <a:pt x="760" y="16"/>
                  </a:lnTo>
                  <a:lnTo>
                    <a:pt x="760" y="32"/>
                  </a:lnTo>
                  <a:lnTo>
                    <a:pt x="765" y="48"/>
                  </a:lnTo>
                  <a:lnTo>
                    <a:pt x="760" y="53"/>
                  </a:lnTo>
                  <a:lnTo>
                    <a:pt x="765" y="75"/>
                  </a:lnTo>
                  <a:lnTo>
                    <a:pt x="770" y="85"/>
                  </a:lnTo>
                  <a:lnTo>
                    <a:pt x="765" y="91"/>
                  </a:lnTo>
                  <a:lnTo>
                    <a:pt x="754" y="96"/>
                  </a:lnTo>
                  <a:lnTo>
                    <a:pt x="770" y="112"/>
                  </a:lnTo>
                  <a:lnTo>
                    <a:pt x="781" y="112"/>
                  </a:lnTo>
                  <a:lnTo>
                    <a:pt x="786" y="128"/>
                  </a:lnTo>
                  <a:lnTo>
                    <a:pt x="781" y="128"/>
                  </a:lnTo>
                  <a:lnTo>
                    <a:pt x="765" y="133"/>
                  </a:lnTo>
                  <a:lnTo>
                    <a:pt x="739" y="149"/>
                  </a:lnTo>
                  <a:lnTo>
                    <a:pt x="749" y="154"/>
                  </a:lnTo>
                  <a:lnTo>
                    <a:pt x="754" y="160"/>
                  </a:lnTo>
                  <a:lnTo>
                    <a:pt x="754" y="176"/>
                  </a:lnTo>
                  <a:lnTo>
                    <a:pt x="754" y="186"/>
                  </a:lnTo>
                  <a:lnTo>
                    <a:pt x="770" y="186"/>
                  </a:lnTo>
                  <a:lnTo>
                    <a:pt x="770" y="213"/>
                  </a:lnTo>
                  <a:lnTo>
                    <a:pt x="765" y="213"/>
                  </a:lnTo>
                  <a:lnTo>
                    <a:pt x="760" y="223"/>
                  </a:lnTo>
                  <a:lnTo>
                    <a:pt x="760" y="245"/>
                  </a:lnTo>
                  <a:lnTo>
                    <a:pt x="776" y="245"/>
                  </a:lnTo>
                  <a:lnTo>
                    <a:pt x="776" y="298"/>
                  </a:lnTo>
                  <a:lnTo>
                    <a:pt x="776" y="308"/>
                  </a:lnTo>
                  <a:lnTo>
                    <a:pt x="792" y="319"/>
                  </a:lnTo>
                  <a:lnTo>
                    <a:pt x="797" y="330"/>
                  </a:lnTo>
                  <a:lnTo>
                    <a:pt x="770" y="324"/>
                  </a:lnTo>
                  <a:lnTo>
                    <a:pt x="754" y="335"/>
                  </a:lnTo>
                  <a:lnTo>
                    <a:pt x="754" y="340"/>
                  </a:lnTo>
                  <a:lnTo>
                    <a:pt x="754" y="351"/>
                  </a:lnTo>
                  <a:lnTo>
                    <a:pt x="770" y="351"/>
                  </a:lnTo>
                  <a:lnTo>
                    <a:pt x="786" y="356"/>
                  </a:lnTo>
                  <a:lnTo>
                    <a:pt x="781" y="367"/>
                  </a:lnTo>
                  <a:lnTo>
                    <a:pt x="760" y="367"/>
                  </a:lnTo>
                  <a:lnTo>
                    <a:pt x="760" y="393"/>
                  </a:lnTo>
                  <a:lnTo>
                    <a:pt x="749" y="393"/>
                  </a:lnTo>
                  <a:lnTo>
                    <a:pt x="744" y="441"/>
                  </a:lnTo>
                  <a:lnTo>
                    <a:pt x="744" y="457"/>
                  </a:lnTo>
                  <a:lnTo>
                    <a:pt x="744" y="500"/>
                  </a:lnTo>
                  <a:lnTo>
                    <a:pt x="728" y="516"/>
                  </a:lnTo>
                  <a:lnTo>
                    <a:pt x="712" y="569"/>
                  </a:lnTo>
                  <a:lnTo>
                    <a:pt x="696" y="579"/>
                  </a:lnTo>
                  <a:lnTo>
                    <a:pt x="680" y="590"/>
                  </a:lnTo>
                  <a:lnTo>
                    <a:pt x="659" y="590"/>
                  </a:lnTo>
                  <a:lnTo>
                    <a:pt x="664" y="606"/>
                  </a:lnTo>
                  <a:lnTo>
                    <a:pt x="680" y="611"/>
                  </a:lnTo>
                  <a:lnTo>
                    <a:pt x="691" y="627"/>
                  </a:lnTo>
                  <a:lnTo>
                    <a:pt x="685" y="643"/>
                  </a:lnTo>
                  <a:lnTo>
                    <a:pt x="675" y="659"/>
                  </a:lnTo>
                  <a:lnTo>
                    <a:pt x="680" y="664"/>
                  </a:lnTo>
                  <a:lnTo>
                    <a:pt x="664" y="680"/>
                  </a:lnTo>
                  <a:lnTo>
                    <a:pt x="680" y="696"/>
                  </a:lnTo>
                  <a:lnTo>
                    <a:pt x="669" y="707"/>
                  </a:lnTo>
                  <a:lnTo>
                    <a:pt x="685" y="718"/>
                  </a:lnTo>
                  <a:lnTo>
                    <a:pt x="696" y="733"/>
                  </a:lnTo>
                  <a:lnTo>
                    <a:pt x="691" y="749"/>
                  </a:lnTo>
                  <a:lnTo>
                    <a:pt x="685" y="765"/>
                  </a:lnTo>
                  <a:lnTo>
                    <a:pt x="685" y="776"/>
                  </a:lnTo>
                  <a:lnTo>
                    <a:pt x="701" y="776"/>
                  </a:lnTo>
                  <a:lnTo>
                    <a:pt x="707" y="776"/>
                  </a:lnTo>
                  <a:lnTo>
                    <a:pt x="712" y="776"/>
                  </a:lnTo>
                  <a:lnTo>
                    <a:pt x="717" y="776"/>
                  </a:lnTo>
                  <a:lnTo>
                    <a:pt x="723" y="755"/>
                  </a:lnTo>
                  <a:lnTo>
                    <a:pt x="728" y="760"/>
                  </a:lnTo>
                  <a:lnTo>
                    <a:pt x="739" y="760"/>
                  </a:lnTo>
                  <a:lnTo>
                    <a:pt x="744" y="765"/>
                  </a:lnTo>
                  <a:lnTo>
                    <a:pt x="749" y="776"/>
                  </a:lnTo>
                  <a:lnTo>
                    <a:pt x="754" y="787"/>
                  </a:lnTo>
                  <a:lnTo>
                    <a:pt x="760" y="787"/>
                  </a:lnTo>
                  <a:lnTo>
                    <a:pt x="770" y="787"/>
                  </a:lnTo>
                  <a:lnTo>
                    <a:pt x="776" y="797"/>
                  </a:lnTo>
                  <a:lnTo>
                    <a:pt x="781" y="808"/>
                  </a:lnTo>
                  <a:lnTo>
                    <a:pt x="792" y="808"/>
                  </a:lnTo>
                  <a:lnTo>
                    <a:pt x="802" y="813"/>
                  </a:lnTo>
                  <a:lnTo>
                    <a:pt x="824" y="824"/>
                  </a:lnTo>
                  <a:lnTo>
                    <a:pt x="829" y="829"/>
                  </a:lnTo>
                  <a:lnTo>
                    <a:pt x="845" y="818"/>
                  </a:lnTo>
                  <a:lnTo>
                    <a:pt x="855" y="818"/>
                  </a:lnTo>
                  <a:lnTo>
                    <a:pt x="866" y="813"/>
                  </a:lnTo>
                  <a:lnTo>
                    <a:pt x="877" y="824"/>
                  </a:lnTo>
                  <a:lnTo>
                    <a:pt x="877" y="834"/>
                  </a:lnTo>
                  <a:lnTo>
                    <a:pt x="877" y="840"/>
                  </a:lnTo>
                  <a:lnTo>
                    <a:pt x="861" y="850"/>
                  </a:lnTo>
                  <a:lnTo>
                    <a:pt x="882" y="877"/>
                  </a:lnTo>
                  <a:lnTo>
                    <a:pt x="893" y="872"/>
                  </a:lnTo>
                  <a:lnTo>
                    <a:pt x="898" y="866"/>
                  </a:lnTo>
                  <a:lnTo>
                    <a:pt x="914" y="861"/>
                  </a:lnTo>
                  <a:lnTo>
                    <a:pt x="919" y="861"/>
                  </a:lnTo>
                  <a:lnTo>
                    <a:pt x="924" y="856"/>
                  </a:lnTo>
                  <a:lnTo>
                    <a:pt x="930" y="856"/>
                  </a:lnTo>
                  <a:lnTo>
                    <a:pt x="930" y="850"/>
                  </a:lnTo>
                  <a:lnTo>
                    <a:pt x="935" y="850"/>
                  </a:lnTo>
                  <a:lnTo>
                    <a:pt x="940" y="850"/>
                  </a:lnTo>
                  <a:lnTo>
                    <a:pt x="946" y="850"/>
                  </a:lnTo>
                  <a:lnTo>
                    <a:pt x="951" y="850"/>
                  </a:lnTo>
                  <a:lnTo>
                    <a:pt x="956" y="850"/>
                  </a:lnTo>
                  <a:lnTo>
                    <a:pt x="962" y="850"/>
                  </a:lnTo>
                  <a:lnTo>
                    <a:pt x="967" y="850"/>
                  </a:lnTo>
                  <a:lnTo>
                    <a:pt x="972" y="850"/>
                  </a:lnTo>
                  <a:lnTo>
                    <a:pt x="978" y="845"/>
                  </a:lnTo>
                  <a:lnTo>
                    <a:pt x="978" y="840"/>
                  </a:lnTo>
                  <a:lnTo>
                    <a:pt x="983" y="840"/>
                  </a:lnTo>
                  <a:lnTo>
                    <a:pt x="988" y="834"/>
                  </a:lnTo>
                  <a:lnTo>
                    <a:pt x="988" y="840"/>
                  </a:lnTo>
                  <a:lnTo>
                    <a:pt x="994" y="840"/>
                  </a:lnTo>
                  <a:lnTo>
                    <a:pt x="994" y="845"/>
                  </a:lnTo>
                  <a:lnTo>
                    <a:pt x="999" y="850"/>
                  </a:lnTo>
                  <a:lnTo>
                    <a:pt x="1004" y="850"/>
                  </a:lnTo>
                  <a:lnTo>
                    <a:pt x="1004" y="856"/>
                  </a:lnTo>
                  <a:lnTo>
                    <a:pt x="1009" y="856"/>
                  </a:lnTo>
                  <a:lnTo>
                    <a:pt x="1004" y="861"/>
                  </a:lnTo>
                  <a:lnTo>
                    <a:pt x="1004" y="866"/>
                  </a:lnTo>
                  <a:lnTo>
                    <a:pt x="999" y="866"/>
                  </a:lnTo>
                  <a:lnTo>
                    <a:pt x="999" y="872"/>
                  </a:lnTo>
                  <a:lnTo>
                    <a:pt x="988" y="882"/>
                  </a:lnTo>
                  <a:lnTo>
                    <a:pt x="983" y="888"/>
                  </a:lnTo>
                  <a:lnTo>
                    <a:pt x="978" y="888"/>
                  </a:lnTo>
                  <a:lnTo>
                    <a:pt x="972" y="893"/>
                  </a:lnTo>
                  <a:lnTo>
                    <a:pt x="967" y="893"/>
                  </a:lnTo>
                  <a:lnTo>
                    <a:pt x="962" y="898"/>
                  </a:lnTo>
                  <a:lnTo>
                    <a:pt x="951" y="898"/>
                  </a:lnTo>
                  <a:lnTo>
                    <a:pt x="946" y="898"/>
                  </a:lnTo>
                  <a:lnTo>
                    <a:pt x="940" y="903"/>
                  </a:lnTo>
                  <a:lnTo>
                    <a:pt x="946" y="909"/>
                  </a:lnTo>
                  <a:lnTo>
                    <a:pt x="940" y="914"/>
                  </a:lnTo>
                  <a:lnTo>
                    <a:pt x="940" y="919"/>
                  </a:lnTo>
                  <a:lnTo>
                    <a:pt x="946" y="919"/>
                  </a:lnTo>
                  <a:lnTo>
                    <a:pt x="940" y="925"/>
                  </a:lnTo>
                  <a:lnTo>
                    <a:pt x="946" y="930"/>
                  </a:lnTo>
                  <a:lnTo>
                    <a:pt x="919" y="967"/>
                  </a:lnTo>
                  <a:lnTo>
                    <a:pt x="914" y="962"/>
                  </a:lnTo>
                  <a:lnTo>
                    <a:pt x="871" y="1020"/>
                  </a:lnTo>
                  <a:lnTo>
                    <a:pt x="855" y="1026"/>
                  </a:lnTo>
                  <a:lnTo>
                    <a:pt x="845" y="1031"/>
                  </a:lnTo>
                  <a:lnTo>
                    <a:pt x="839" y="1036"/>
                  </a:lnTo>
                  <a:lnTo>
                    <a:pt x="834" y="1047"/>
                  </a:lnTo>
                  <a:lnTo>
                    <a:pt x="829" y="1052"/>
                  </a:lnTo>
                  <a:lnTo>
                    <a:pt x="818" y="1058"/>
                  </a:lnTo>
                  <a:lnTo>
                    <a:pt x="818" y="1068"/>
                  </a:lnTo>
                  <a:lnTo>
                    <a:pt x="813" y="1079"/>
                  </a:lnTo>
                  <a:lnTo>
                    <a:pt x="813" y="1089"/>
                  </a:lnTo>
                  <a:lnTo>
                    <a:pt x="808" y="1095"/>
                  </a:lnTo>
                  <a:lnTo>
                    <a:pt x="792" y="1100"/>
                  </a:lnTo>
                  <a:lnTo>
                    <a:pt x="786" y="1100"/>
                  </a:lnTo>
                  <a:lnTo>
                    <a:pt x="770" y="1116"/>
                  </a:lnTo>
                  <a:lnTo>
                    <a:pt x="760" y="1132"/>
                  </a:lnTo>
                  <a:lnTo>
                    <a:pt x="754" y="1143"/>
                  </a:lnTo>
                  <a:lnTo>
                    <a:pt x="744" y="1148"/>
                  </a:lnTo>
                  <a:lnTo>
                    <a:pt x="707" y="1153"/>
                  </a:lnTo>
                  <a:lnTo>
                    <a:pt x="701" y="1169"/>
                  </a:lnTo>
                  <a:lnTo>
                    <a:pt x="701" y="1174"/>
                  </a:lnTo>
                  <a:lnTo>
                    <a:pt x="696" y="1174"/>
                  </a:lnTo>
                  <a:lnTo>
                    <a:pt x="691" y="1174"/>
                  </a:lnTo>
                  <a:lnTo>
                    <a:pt x="685" y="1174"/>
                  </a:lnTo>
                  <a:lnTo>
                    <a:pt x="664" y="1185"/>
                  </a:lnTo>
                  <a:lnTo>
                    <a:pt x="568" y="1159"/>
                  </a:lnTo>
                  <a:lnTo>
                    <a:pt x="558" y="1212"/>
                  </a:lnTo>
                  <a:lnTo>
                    <a:pt x="531" y="1212"/>
                  </a:lnTo>
                  <a:lnTo>
                    <a:pt x="542" y="1222"/>
                  </a:lnTo>
                  <a:lnTo>
                    <a:pt x="537" y="1233"/>
                  </a:lnTo>
                  <a:lnTo>
                    <a:pt x="537" y="1238"/>
                  </a:lnTo>
                  <a:lnTo>
                    <a:pt x="547" y="1244"/>
                  </a:lnTo>
                  <a:lnTo>
                    <a:pt x="494" y="1254"/>
                  </a:lnTo>
                  <a:lnTo>
                    <a:pt x="505" y="1275"/>
                  </a:lnTo>
                  <a:lnTo>
                    <a:pt x="468" y="1307"/>
                  </a:lnTo>
                  <a:lnTo>
                    <a:pt x="452" y="1281"/>
                  </a:lnTo>
                  <a:lnTo>
                    <a:pt x="441" y="1259"/>
                  </a:lnTo>
                  <a:lnTo>
                    <a:pt x="436" y="1249"/>
                  </a:lnTo>
                  <a:lnTo>
                    <a:pt x="425" y="1238"/>
                  </a:lnTo>
                  <a:lnTo>
                    <a:pt x="404" y="1228"/>
                  </a:lnTo>
                  <a:lnTo>
                    <a:pt x="398" y="1228"/>
                  </a:lnTo>
                  <a:lnTo>
                    <a:pt x="393" y="1217"/>
                  </a:lnTo>
                  <a:lnTo>
                    <a:pt x="377" y="1212"/>
                  </a:lnTo>
                  <a:lnTo>
                    <a:pt x="345" y="1201"/>
                  </a:lnTo>
                  <a:lnTo>
                    <a:pt x="345" y="1185"/>
                  </a:lnTo>
                  <a:lnTo>
                    <a:pt x="351" y="1174"/>
                  </a:lnTo>
                  <a:lnTo>
                    <a:pt x="356" y="1164"/>
                  </a:lnTo>
                  <a:lnTo>
                    <a:pt x="351" y="1159"/>
                  </a:lnTo>
                  <a:lnTo>
                    <a:pt x="340" y="1148"/>
                  </a:lnTo>
                  <a:lnTo>
                    <a:pt x="319" y="1164"/>
                  </a:lnTo>
                  <a:lnTo>
                    <a:pt x="287" y="1137"/>
                  </a:lnTo>
                  <a:lnTo>
                    <a:pt x="276" y="1121"/>
                  </a:lnTo>
                  <a:lnTo>
                    <a:pt x="271" y="1095"/>
                  </a:lnTo>
                  <a:lnTo>
                    <a:pt x="260" y="1089"/>
                  </a:lnTo>
                  <a:lnTo>
                    <a:pt x="260" y="1084"/>
                  </a:lnTo>
                  <a:lnTo>
                    <a:pt x="271" y="1084"/>
                  </a:lnTo>
                  <a:lnTo>
                    <a:pt x="282" y="1084"/>
                  </a:lnTo>
                  <a:lnTo>
                    <a:pt x="276" y="1074"/>
                  </a:lnTo>
                  <a:lnTo>
                    <a:pt x="271" y="1058"/>
                  </a:lnTo>
                  <a:lnTo>
                    <a:pt x="260" y="1042"/>
                  </a:lnTo>
                  <a:lnTo>
                    <a:pt x="260" y="1036"/>
                  </a:lnTo>
                  <a:lnTo>
                    <a:pt x="255" y="1031"/>
                  </a:lnTo>
                  <a:lnTo>
                    <a:pt x="266" y="1015"/>
                  </a:lnTo>
                  <a:lnTo>
                    <a:pt x="271" y="1020"/>
                  </a:lnTo>
                  <a:lnTo>
                    <a:pt x="276" y="1015"/>
                  </a:lnTo>
                  <a:lnTo>
                    <a:pt x="276" y="1010"/>
                  </a:lnTo>
                  <a:lnTo>
                    <a:pt x="276" y="1004"/>
                  </a:lnTo>
                  <a:lnTo>
                    <a:pt x="276" y="994"/>
                  </a:lnTo>
                  <a:lnTo>
                    <a:pt x="282" y="994"/>
                  </a:lnTo>
                  <a:lnTo>
                    <a:pt x="292" y="983"/>
                  </a:lnTo>
                  <a:lnTo>
                    <a:pt x="298" y="967"/>
                  </a:lnTo>
                  <a:lnTo>
                    <a:pt x="298" y="962"/>
                  </a:lnTo>
                  <a:lnTo>
                    <a:pt x="303" y="957"/>
                  </a:lnTo>
                  <a:lnTo>
                    <a:pt x="308" y="951"/>
                  </a:lnTo>
                  <a:lnTo>
                    <a:pt x="319" y="946"/>
                  </a:lnTo>
                  <a:lnTo>
                    <a:pt x="324" y="951"/>
                  </a:lnTo>
                  <a:lnTo>
                    <a:pt x="335" y="957"/>
                  </a:lnTo>
                  <a:lnTo>
                    <a:pt x="340" y="957"/>
                  </a:lnTo>
                  <a:lnTo>
                    <a:pt x="340" y="951"/>
                  </a:lnTo>
                  <a:lnTo>
                    <a:pt x="340" y="946"/>
                  </a:lnTo>
                  <a:lnTo>
                    <a:pt x="345" y="946"/>
                  </a:lnTo>
                  <a:lnTo>
                    <a:pt x="345" y="941"/>
                  </a:lnTo>
                  <a:lnTo>
                    <a:pt x="345" y="935"/>
                  </a:lnTo>
                  <a:lnTo>
                    <a:pt x="340" y="935"/>
                  </a:lnTo>
                  <a:lnTo>
                    <a:pt x="340" y="925"/>
                  </a:lnTo>
                  <a:lnTo>
                    <a:pt x="335" y="925"/>
                  </a:lnTo>
                  <a:lnTo>
                    <a:pt x="335" y="919"/>
                  </a:lnTo>
                  <a:lnTo>
                    <a:pt x="335" y="914"/>
                  </a:lnTo>
                  <a:lnTo>
                    <a:pt x="329" y="914"/>
                  </a:lnTo>
                  <a:lnTo>
                    <a:pt x="329" y="909"/>
                  </a:lnTo>
                  <a:lnTo>
                    <a:pt x="329" y="903"/>
                  </a:lnTo>
                  <a:lnTo>
                    <a:pt x="324" y="898"/>
                  </a:lnTo>
                  <a:lnTo>
                    <a:pt x="319" y="893"/>
                  </a:lnTo>
                  <a:lnTo>
                    <a:pt x="319" y="888"/>
                  </a:lnTo>
                  <a:lnTo>
                    <a:pt x="319" y="882"/>
                  </a:lnTo>
                  <a:lnTo>
                    <a:pt x="319" y="877"/>
                  </a:lnTo>
                  <a:lnTo>
                    <a:pt x="313" y="872"/>
                  </a:lnTo>
                  <a:lnTo>
                    <a:pt x="313" y="866"/>
                  </a:lnTo>
                  <a:lnTo>
                    <a:pt x="308" y="861"/>
                  </a:lnTo>
                  <a:lnTo>
                    <a:pt x="303" y="861"/>
                  </a:lnTo>
                  <a:lnTo>
                    <a:pt x="303" y="856"/>
                  </a:lnTo>
                  <a:lnTo>
                    <a:pt x="303" y="850"/>
                  </a:lnTo>
                  <a:lnTo>
                    <a:pt x="298" y="845"/>
                  </a:lnTo>
                  <a:lnTo>
                    <a:pt x="298" y="840"/>
                  </a:lnTo>
                  <a:lnTo>
                    <a:pt x="292" y="840"/>
                  </a:lnTo>
                  <a:lnTo>
                    <a:pt x="292" y="834"/>
                  </a:lnTo>
                  <a:lnTo>
                    <a:pt x="292" y="829"/>
                  </a:lnTo>
                  <a:lnTo>
                    <a:pt x="298" y="829"/>
                  </a:lnTo>
                  <a:lnTo>
                    <a:pt x="292" y="818"/>
                  </a:lnTo>
                  <a:lnTo>
                    <a:pt x="292" y="813"/>
                  </a:lnTo>
                  <a:lnTo>
                    <a:pt x="287" y="792"/>
                  </a:lnTo>
                  <a:lnTo>
                    <a:pt x="276" y="797"/>
                  </a:lnTo>
                  <a:lnTo>
                    <a:pt x="260" y="803"/>
                  </a:lnTo>
                  <a:lnTo>
                    <a:pt x="255" y="797"/>
                  </a:lnTo>
                  <a:lnTo>
                    <a:pt x="260" y="792"/>
                  </a:lnTo>
                  <a:lnTo>
                    <a:pt x="266" y="787"/>
                  </a:lnTo>
                  <a:lnTo>
                    <a:pt x="260" y="765"/>
                  </a:lnTo>
                  <a:lnTo>
                    <a:pt x="266" y="771"/>
                  </a:lnTo>
                  <a:lnTo>
                    <a:pt x="271" y="765"/>
                  </a:lnTo>
                  <a:lnTo>
                    <a:pt x="287" y="760"/>
                  </a:lnTo>
                  <a:lnTo>
                    <a:pt x="282" y="755"/>
                  </a:lnTo>
                  <a:lnTo>
                    <a:pt x="266" y="733"/>
                  </a:lnTo>
                  <a:lnTo>
                    <a:pt x="260" y="728"/>
                  </a:lnTo>
                  <a:lnTo>
                    <a:pt x="266" y="723"/>
                  </a:lnTo>
                  <a:lnTo>
                    <a:pt x="271" y="723"/>
                  </a:lnTo>
                  <a:lnTo>
                    <a:pt x="271" y="718"/>
                  </a:lnTo>
                  <a:lnTo>
                    <a:pt x="271" y="712"/>
                  </a:lnTo>
                  <a:lnTo>
                    <a:pt x="266" y="707"/>
                  </a:lnTo>
                  <a:lnTo>
                    <a:pt x="255" y="702"/>
                  </a:lnTo>
                  <a:lnTo>
                    <a:pt x="250" y="702"/>
                  </a:lnTo>
                  <a:lnTo>
                    <a:pt x="244" y="707"/>
                  </a:lnTo>
                  <a:lnTo>
                    <a:pt x="244" y="712"/>
                  </a:lnTo>
                  <a:lnTo>
                    <a:pt x="234" y="712"/>
                  </a:lnTo>
                  <a:lnTo>
                    <a:pt x="234" y="707"/>
                  </a:lnTo>
                  <a:lnTo>
                    <a:pt x="228" y="702"/>
                  </a:lnTo>
                  <a:lnTo>
                    <a:pt x="228" y="696"/>
                  </a:lnTo>
                  <a:lnTo>
                    <a:pt x="228" y="686"/>
                  </a:lnTo>
                  <a:lnTo>
                    <a:pt x="228" y="675"/>
                  </a:lnTo>
                  <a:lnTo>
                    <a:pt x="228" y="664"/>
                  </a:lnTo>
                  <a:lnTo>
                    <a:pt x="223" y="664"/>
                  </a:lnTo>
                  <a:lnTo>
                    <a:pt x="218" y="664"/>
                  </a:lnTo>
                  <a:lnTo>
                    <a:pt x="213" y="670"/>
                  </a:lnTo>
                  <a:lnTo>
                    <a:pt x="202" y="675"/>
                  </a:lnTo>
                  <a:close/>
                </a:path>
              </a:pathLst>
            </a:custGeom>
            <a:solidFill>
              <a:srgbClr val="F2F2F2"/>
            </a:solidFill>
            <a:ln w="6350" cap="rnd" cmpd="sng" algn="ctr">
              <a:solidFill>
                <a:schemeClr val="bg1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/>
            <a:lstStyle/>
            <a:p>
              <a:pPr algn="ctr"/>
              <a:endParaRPr lang="ru-RU" sz="854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" name="Freeform 23"/>
            <p:cNvSpPr>
              <a:spLocks/>
            </p:cNvSpPr>
            <p:nvPr/>
          </p:nvSpPr>
          <p:spPr bwMode="gray">
            <a:xfrm>
              <a:off x="3597497" y="1780465"/>
              <a:ext cx="732882" cy="661981"/>
            </a:xfrm>
            <a:custGeom>
              <a:avLst/>
              <a:gdLst/>
              <a:ahLst/>
              <a:cxnLst>
                <a:cxn ang="0">
                  <a:pos x="111" y="133"/>
                </a:cxn>
                <a:cxn ang="0">
                  <a:pos x="175" y="117"/>
                </a:cxn>
                <a:cxn ang="0">
                  <a:pos x="233" y="90"/>
                </a:cxn>
                <a:cxn ang="0">
                  <a:pos x="270" y="69"/>
                </a:cxn>
                <a:cxn ang="0">
                  <a:pos x="281" y="53"/>
                </a:cxn>
                <a:cxn ang="0">
                  <a:pos x="318" y="42"/>
                </a:cxn>
                <a:cxn ang="0">
                  <a:pos x="356" y="26"/>
                </a:cxn>
                <a:cxn ang="0">
                  <a:pos x="393" y="16"/>
                </a:cxn>
                <a:cxn ang="0">
                  <a:pos x="446" y="16"/>
                </a:cxn>
                <a:cxn ang="0">
                  <a:pos x="510" y="42"/>
                </a:cxn>
                <a:cxn ang="0">
                  <a:pos x="568" y="26"/>
                </a:cxn>
                <a:cxn ang="0">
                  <a:pos x="584" y="74"/>
                </a:cxn>
                <a:cxn ang="0">
                  <a:pos x="589" y="106"/>
                </a:cxn>
                <a:cxn ang="0">
                  <a:pos x="616" y="138"/>
                </a:cxn>
                <a:cxn ang="0">
                  <a:pos x="616" y="164"/>
                </a:cxn>
                <a:cxn ang="0">
                  <a:pos x="611" y="207"/>
                </a:cxn>
                <a:cxn ang="0">
                  <a:pos x="616" y="244"/>
                </a:cxn>
                <a:cxn ang="0">
                  <a:pos x="658" y="249"/>
                </a:cxn>
                <a:cxn ang="0">
                  <a:pos x="722" y="228"/>
                </a:cxn>
                <a:cxn ang="0">
                  <a:pos x="727" y="212"/>
                </a:cxn>
                <a:cxn ang="0">
                  <a:pos x="749" y="207"/>
                </a:cxn>
                <a:cxn ang="0">
                  <a:pos x="765" y="244"/>
                </a:cxn>
                <a:cxn ang="0">
                  <a:pos x="770" y="281"/>
                </a:cxn>
                <a:cxn ang="0">
                  <a:pos x="781" y="239"/>
                </a:cxn>
                <a:cxn ang="0">
                  <a:pos x="839" y="255"/>
                </a:cxn>
                <a:cxn ang="0">
                  <a:pos x="887" y="265"/>
                </a:cxn>
                <a:cxn ang="0">
                  <a:pos x="908" y="239"/>
                </a:cxn>
                <a:cxn ang="0">
                  <a:pos x="892" y="292"/>
                </a:cxn>
                <a:cxn ang="0">
                  <a:pos x="871" y="345"/>
                </a:cxn>
                <a:cxn ang="0">
                  <a:pos x="913" y="404"/>
                </a:cxn>
                <a:cxn ang="0">
                  <a:pos x="935" y="414"/>
                </a:cxn>
                <a:cxn ang="0">
                  <a:pos x="919" y="462"/>
                </a:cxn>
                <a:cxn ang="0">
                  <a:pos x="929" y="483"/>
                </a:cxn>
                <a:cxn ang="0">
                  <a:pos x="956" y="473"/>
                </a:cxn>
                <a:cxn ang="0">
                  <a:pos x="967" y="499"/>
                </a:cxn>
                <a:cxn ang="0">
                  <a:pos x="951" y="526"/>
                </a:cxn>
                <a:cxn ang="0">
                  <a:pos x="892" y="520"/>
                </a:cxn>
                <a:cxn ang="0">
                  <a:pos x="797" y="574"/>
                </a:cxn>
                <a:cxn ang="0">
                  <a:pos x="738" y="563"/>
                </a:cxn>
                <a:cxn ang="0">
                  <a:pos x="642" y="590"/>
                </a:cxn>
                <a:cxn ang="0">
                  <a:pos x="605" y="605"/>
                </a:cxn>
                <a:cxn ang="0">
                  <a:pos x="557" y="584"/>
                </a:cxn>
                <a:cxn ang="0">
                  <a:pos x="547" y="552"/>
                </a:cxn>
                <a:cxn ang="0">
                  <a:pos x="526" y="558"/>
                </a:cxn>
                <a:cxn ang="0">
                  <a:pos x="504" y="595"/>
                </a:cxn>
                <a:cxn ang="0">
                  <a:pos x="462" y="584"/>
                </a:cxn>
                <a:cxn ang="0">
                  <a:pos x="430" y="600"/>
                </a:cxn>
                <a:cxn ang="0">
                  <a:pos x="414" y="574"/>
                </a:cxn>
                <a:cxn ang="0">
                  <a:pos x="382" y="558"/>
                </a:cxn>
                <a:cxn ang="0">
                  <a:pos x="350" y="531"/>
                </a:cxn>
                <a:cxn ang="0">
                  <a:pos x="313" y="542"/>
                </a:cxn>
                <a:cxn ang="0">
                  <a:pos x="276" y="574"/>
                </a:cxn>
                <a:cxn ang="0">
                  <a:pos x="255" y="600"/>
                </a:cxn>
                <a:cxn ang="0">
                  <a:pos x="228" y="632"/>
                </a:cxn>
                <a:cxn ang="0">
                  <a:pos x="164" y="648"/>
                </a:cxn>
                <a:cxn ang="0">
                  <a:pos x="85" y="637"/>
                </a:cxn>
                <a:cxn ang="0">
                  <a:pos x="5" y="584"/>
                </a:cxn>
                <a:cxn ang="0">
                  <a:pos x="15" y="483"/>
                </a:cxn>
                <a:cxn ang="0">
                  <a:pos x="21" y="388"/>
                </a:cxn>
                <a:cxn ang="0">
                  <a:pos x="10" y="297"/>
                </a:cxn>
                <a:cxn ang="0">
                  <a:pos x="26" y="234"/>
                </a:cxn>
              </a:cxnLst>
              <a:rect l="0" t="0" r="r" b="b"/>
              <a:pathLst>
                <a:path w="982" h="648">
                  <a:moveTo>
                    <a:pt x="21" y="159"/>
                  </a:moveTo>
                  <a:lnTo>
                    <a:pt x="37" y="154"/>
                  </a:lnTo>
                  <a:lnTo>
                    <a:pt x="53" y="149"/>
                  </a:lnTo>
                  <a:lnTo>
                    <a:pt x="90" y="138"/>
                  </a:lnTo>
                  <a:lnTo>
                    <a:pt x="95" y="143"/>
                  </a:lnTo>
                  <a:lnTo>
                    <a:pt x="100" y="138"/>
                  </a:lnTo>
                  <a:lnTo>
                    <a:pt x="106" y="138"/>
                  </a:lnTo>
                  <a:lnTo>
                    <a:pt x="111" y="133"/>
                  </a:lnTo>
                  <a:lnTo>
                    <a:pt x="127" y="133"/>
                  </a:lnTo>
                  <a:lnTo>
                    <a:pt x="132" y="133"/>
                  </a:lnTo>
                  <a:lnTo>
                    <a:pt x="138" y="133"/>
                  </a:lnTo>
                  <a:lnTo>
                    <a:pt x="138" y="127"/>
                  </a:lnTo>
                  <a:lnTo>
                    <a:pt x="148" y="127"/>
                  </a:lnTo>
                  <a:lnTo>
                    <a:pt x="159" y="122"/>
                  </a:lnTo>
                  <a:lnTo>
                    <a:pt x="164" y="117"/>
                  </a:lnTo>
                  <a:lnTo>
                    <a:pt x="175" y="117"/>
                  </a:lnTo>
                  <a:lnTo>
                    <a:pt x="180" y="117"/>
                  </a:lnTo>
                  <a:lnTo>
                    <a:pt x="191" y="117"/>
                  </a:lnTo>
                  <a:lnTo>
                    <a:pt x="191" y="122"/>
                  </a:lnTo>
                  <a:lnTo>
                    <a:pt x="201" y="117"/>
                  </a:lnTo>
                  <a:lnTo>
                    <a:pt x="207" y="117"/>
                  </a:lnTo>
                  <a:lnTo>
                    <a:pt x="217" y="111"/>
                  </a:lnTo>
                  <a:lnTo>
                    <a:pt x="223" y="95"/>
                  </a:lnTo>
                  <a:lnTo>
                    <a:pt x="233" y="90"/>
                  </a:lnTo>
                  <a:lnTo>
                    <a:pt x="249" y="101"/>
                  </a:lnTo>
                  <a:lnTo>
                    <a:pt x="270" y="95"/>
                  </a:lnTo>
                  <a:lnTo>
                    <a:pt x="265" y="90"/>
                  </a:lnTo>
                  <a:lnTo>
                    <a:pt x="270" y="85"/>
                  </a:lnTo>
                  <a:lnTo>
                    <a:pt x="270" y="79"/>
                  </a:lnTo>
                  <a:lnTo>
                    <a:pt x="281" y="74"/>
                  </a:lnTo>
                  <a:lnTo>
                    <a:pt x="276" y="74"/>
                  </a:lnTo>
                  <a:lnTo>
                    <a:pt x="270" y="69"/>
                  </a:lnTo>
                  <a:lnTo>
                    <a:pt x="270" y="64"/>
                  </a:lnTo>
                  <a:lnTo>
                    <a:pt x="265" y="58"/>
                  </a:lnTo>
                  <a:lnTo>
                    <a:pt x="265" y="53"/>
                  </a:lnTo>
                  <a:lnTo>
                    <a:pt x="265" y="48"/>
                  </a:lnTo>
                  <a:lnTo>
                    <a:pt x="270" y="53"/>
                  </a:lnTo>
                  <a:lnTo>
                    <a:pt x="276" y="48"/>
                  </a:lnTo>
                  <a:lnTo>
                    <a:pt x="281" y="48"/>
                  </a:lnTo>
                  <a:lnTo>
                    <a:pt x="281" y="53"/>
                  </a:lnTo>
                  <a:lnTo>
                    <a:pt x="286" y="48"/>
                  </a:lnTo>
                  <a:lnTo>
                    <a:pt x="297" y="48"/>
                  </a:lnTo>
                  <a:lnTo>
                    <a:pt x="308" y="48"/>
                  </a:lnTo>
                  <a:lnTo>
                    <a:pt x="313" y="42"/>
                  </a:lnTo>
                  <a:lnTo>
                    <a:pt x="313" y="48"/>
                  </a:lnTo>
                  <a:lnTo>
                    <a:pt x="318" y="48"/>
                  </a:lnTo>
                  <a:lnTo>
                    <a:pt x="313" y="48"/>
                  </a:lnTo>
                  <a:lnTo>
                    <a:pt x="318" y="42"/>
                  </a:lnTo>
                  <a:lnTo>
                    <a:pt x="318" y="37"/>
                  </a:lnTo>
                  <a:lnTo>
                    <a:pt x="324" y="32"/>
                  </a:lnTo>
                  <a:lnTo>
                    <a:pt x="324" y="26"/>
                  </a:lnTo>
                  <a:lnTo>
                    <a:pt x="324" y="21"/>
                  </a:lnTo>
                  <a:lnTo>
                    <a:pt x="324" y="16"/>
                  </a:lnTo>
                  <a:lnTo>
                    <a:pt x="329" y="10"/>
                  </a:lnTo>
                  <a:lnTo>
                    <a:pt x="350" y="21"/>
                  </a:lnTo>
                  <a:lnTo>
                    <a:pt x="356" y="26"/>
                  </a:lnTo>
                  <a:lnTo>
                    <a:pt x="356" y="16"/>
                  </a:lnTo>
                  <a:lnTo>
                    <a:pt x="350" y="16"/>
                  </a:lnTo>
                  <a:lnTo>
                    <a:pt x="350" y="0"/>
                  </a:lnTo>
                  <a:lnTo>
                    <a:pt x="356" y="0"/>
                  </a:lnTo>
                  <a:lnTo>
                    <a:pt x="361" y="0"/>
                  </a:lnTo>
                  <a:lnTo>
                    <a:pt x="377" y="10"/>
                  </a:lnTo>
                  <a:lnTo>
                    <a:pt x="382" y="21"/>
                  </a:lnTo>
                  <a:lnTo>
                    <a:pt x="393" y="16"/>
                  </a:lnTo>
                  <a:lnTo>
                    <a:pt x="398" y="10"/>
                  </a:lnTo>
                  <a:lnTo>
                    <a:pt x="398" y="16"/>
                  </a:lnTo>
                  <a:lnTo>
                    <a:pt x="403" y="16"/>
                  </a:lnTo>
                  <a:lnTo>
                    <a:pt x="409" y="16"/>
                  </a:lnTo>
                  <a:lnTo>
                    <a:pt x="419" y="16"/>
                  </a:lnTo>
                  <a:lnTo>
                    <a:pt x="430" y="16"/>
                  </a:lnTo>
                  <a:lnTo>
                    <a:pt x="441" y="16"/>
                  </a:lnTo>
                  <a:lnTo>
                    <a:pt x="446" y="16"/>
                  </a:lnTo>
                  <a:lnTo>
                    <a:pt x="451" y="21"/>
                  </a:lnTo>
                  <a:lnTo>
                    <a:pt x="456" y="21"/>
                  </a:lnTo>
                  <a:lnTo>
                    <a:pt x="467" y="42"/>
                  </a:lnTo>
                  <a:lnTo>
                    <a:pt x="478" y="42"/>
                  </a:lnTo>
                  <a:lnTo>
                    <a:pt x="483" y="48"/>
                  </a:lnTo>
                  <a:lnTo>
                    <a:pt x="494" y="48"/>
                  </a:lnTo>
                  <a:lnTo>
                    <a:pt x="494" y="53"/>
                  </a:lnTo>
                  <a:lnTo>
                    <a:pt x="510" y="42"/>
                  </a:lnTo>
                  <a:lnTo>
                    <a:pt x="515" y="37"/>
                  </a:lnTo>
                  <a:lnTo>
                    <a:pt x="520" y="37"/>
                  </a:lnTo>
                  <a:lnTo>
                    <a:pt x="520" y="32"/>
                  </a:lnTo>
                  <a:lnTo>
                    <a:pt x="526" y="26"/>
                  </a:lnTo>
                  <a:lnTo>
                    <a:pt x="541" y="26"/>
                  </a:lnTo>
                  <a:lnTo>
                    <a:pt x="552" y="21"/>
                  </a:lnTo>
                  <a:lnTo>
                    <a:pt x="563" y="21"/>
                  </a:lnTo>
                  <a:lnTo>
                    <a:pt x="568" y="26"/>
                  </a:lnTo>
                  <a:lnTo>
                    <a:pt x="568" y="32"/>
                  </a:lnTo>
                  <a:lnTo>
                    <a:pt x="573" y="42"/>
                  </a:lnTo>
                  <a:lnTo>
                    <a:pt x="579" y="42"/>
                  </a:lnTo>
                  <a:lnTo>
                    <a:pt x="579" y="53"/>
                  </a:lnTo>
                  <a:lnTo>
                    <a:pt x="589" y="58"/>
                  </a:lnTo>
                  <a:lnTo>
                    <a:pt x="584" y="64"/>
                  </a:lnTo>
                  <a:lnTo>
                    <a:pt x="589" y="74"/>
                  </a:lnTo>
                  <a:lnTo>
                    <a:pt x="584" y="74"/>
                  </a:lnTo>
                  <a:lnTo>
                    <a:pt x="589" y="79"/>
                  </a:lnTo>
                  <a:lnTo>
                    <a:pt x="584" y="79"/>
                  </a:lnTo>
                  <a:lnTo>
                    <a:pt x="589" y="85"/>
                  </a:lnTo>
                  <a:lnTo>
                    <a:pt x="589" y="90"/>
                  </a:lnTo>
                  <a:lnTo>
                    <a:pt x="584" y="101"/>
                  </a:lnTo>
                  <a:lnTo>
                    <a:pt x="589" y="101"/>
                  </a:lnTo>
                  <a:lnTo>
                    <a:pt x="584" y="101"/>
                  </a:lnTo>
                  <a:lnTo>
                    <a:pt x="589" y="106"/>
                  </a:lnTo>
                  <a:lnTo>
                    <a:pt x="595" y="111"/>
                  </a:lnTo>
                  <a:lnTo>
                    <a:pt x="595" y="117"/>
                  </a:lnTo>
                  <a:lnTo>
                    <a:pt x="595" y="122"/>
                  </a:lnTo>
                  <a:lnTo>
                    <a:pt x="600" y="127"/>
                  </a:lnTo>
                  <a:lnTo>
                    <a:pt x="600" y="133"/>
                  </a:lnTo>
                  <a:lnTo>
                    <a:pt x="605" y="138"/>
                  </a:lnTo>
                  <a:lnTo>
                    <a:pt x="616" y="133"/>
                  </a:lnTo>
                  <a:lnTo>
                    <a:pt x="616" y="138"/>
                  </a:lnTo>
                  <a:lnTo>
                    <a:pt x="621" y="138"/>
                  </a:lnTo>
                  <a:lnTo>
                    <a:pt x="621" y="143"/>
                  </a:lnTo>
                  <a:lnTo>
                    <a:pt x="626" y="143"/>
                  </a:lnTo>
                  <a:lnTo>
                    <a:pt x="626" y="154"/>
                  </a:lnTo>
                  <a:lnTo>
                    <a:pt x="621" y="154"/>
                  </a:lnTo>
                  <a:lnTo>
                    <a:pt x="616" y="154"/>
                  </a:lnTo>
                  <a:lnTo>
                    <a:pt x="611" y="164"/>
                  </a:lnTo>
                  <a:lnTo>
                    <a:pt x="616" y="164"/>
                  </a:lnTo>
                  <a:lnTo>
                    <a:pt x="616" y="180"/>
                  </a:lnTo>
                  <a:lnTo>
                    <a:pt x="616" y="186"/>
                  </a:lnTo>
                  <a:lnTo>
                    <a:pt x="621" y="191"/>
                  </a:lnTo>
                  <a:lnTo>
                    <a:pt x="621" y="202"/>
                  </a:lnTo>
                  <a:lnTo>
                    <a:pt x="621" y="207"/>
                  </a:lnTo>
                  <a:lnTo>
                    <a:pt x="621" y="212"/>
                  </a:lnTo>
                  <a:lnTo>
                    <a:pt x="611" y="212"/>
                  </a:lnTo>
                  <a:lnTo>
                    <a:pt x="611" y="207"/>
                  </a:lnTo>
                  <a:lnTo>
                    <a:pt x="595" y="207"/>
                  </a:lnTo>
                  <a:lnTo>
                    <a:pt x="595" y="223"/>
                  </a:lnTo>
                  <a:lnTo>
                    <a:pt x="605" y="223"/>
                  </a:lnTo>
                  <a:lnTo>
                    <a:pt x="605" y="234"/>
                  </a:lnTo>
                  <a:lnTo>
                    <a:pt x="605" y="239"/>
                  </a:lnTo>
                  <a:lnTo>
                    <a:pt x="611" y="239"/>
                  </a:lnTo>
                  <a:lnTo>
                    <a:pt x="611" y="244"/>
                  </a:lnTo>
                  <a:lnTo>
                    <a:pt x="616" y="244"/>
                  </a:lnTo>
                  <a:lnTo>
                    <a:pt x="611" y="249"/>
                  </a:lnTo>
                  <a:lnTo>
                    <a:pt x="621" y="255"/>
                  </a:lnTo>
                  <a:lnTo>
                    <a:pt x="626" y="249"/>
                  </a:lnTo>
                  <a:lnTo>
                    <a:pt x="632" y="244"/>
                  </a:lnTo>
                  <a:lnTo>
                    <a:pt x="632" y="239"/>
                  </a:lnTo>
                  <a:lnTo>
                    <a:pt x="642" y="239"/>
                  </a:lnTo>
                  <a:lnTo>
                    <a:pt x="658" y="239"/>
                  </a:lnTo>
                  <a:lnTo>
                    <a:pt x="658" y="249"/>
                  </a:lnTo>
                  <a:lnTo>
                    <a:pt x="669" y="249"/>
                  </a:lnTo>
                  <a:lnTo>
                    <a:pt x="680" y="249"/>
                  </a:lnTo>
                  <a:lnTo>
                    <a:pt x="685" y="249"/>
                  </a:lnTo>
                  <a:lnTo>
                    <a:pt x="690" y="239"/>
                  </a:lnTo>
                  <a:lnTo>
                    <a:pt x="685" y="234"/>
                  </a:lnTo>
                  <a:lnTo>
                    <a:pt x="685" y="223"/>
                  </a:lnTo>
                  <a:lnTo>
                    <a:pt x="706" y="223"/>
                  </a:lnTo>
                  <a:lnTo>
                    <a:pt x="722" y="228"/>
                  </a:lnTo>
                  <a:lnTo>
                    <a:pt x="722" y="234"/>
                  </a:lnTo>
                  <a:lnTo>
                    <a:pt x="727" y="234"/>
                  </a:lnTo>
                  <a:lnTo>
                    <a:pt x="727" y="239"/>
                  </a:lnTo>
                  <a:lnTo>
                    <a:pt x="738" y="244"/>
                  </a:lnTo>
                  <a:lnTo>
                    <a:pt x="738" y="234"/>
                  </a:lnTo>
                  <a:lnTo>
                    <a:pt x="738" y="228"/>
                  </a:lnTo>
                  <a:lnTo>
                    <a:pt x="722" y="223"/>
                  </a:lnTo>
                  <a:lnTo>
                    <a:pt x="727" y="212"/>
                  </a:lnTo>
                  <a:lnTo>
                    <a:pt x="727" y="207"/>
                  </a:lnTo>
                  <a:lnTo>
                    <a:pt x="722" y="207"/>
                  </a:lnTo>
                  <a:lnTo>
                    <a:pt x="722" y="202"/>
                  </a:lnTo>
                  <a:lnTo>
                    <a:pt x="717" y="202"/>
                  </a:lnTo>
                  <a:lnTo>
                    <a:pt x="717" y="196"/>
                  </a:lnTo>
                  <a:lnTo>
                    <a:pt x="733" y="196"/>
                  </a:lnTo>
                  <a:lnTo>
                    <a:pt x="743" y="202"/>
                  </a:lnTo>
                  <a:lnTo>
                    <a:pt x="749" y="207"/>
                  </a:lnTo>
                  <a:lnTo>
                    <a:pt x="749" y="218"/>
                  </a:lnTo>
                  <a:lnTo>
                    <a:pt x="754" y="218"/>
                  </a:lnTo>
                  <a:lnTo>
                    <a:pt x="749" y="228"/>
                  </a:lnTo>
                  <a:lnTo>
                    <a:pt x="754" y="234"/>
                  </a:lnTo>
                  <a:lnTo>
                    <a:pt x="765" y="239"/>
                  </a:lnTo>
                  <a:lnTo>
                    <a:pt x="775" y="239"/>
                  </a:lnTo>
                  <a:lnTo>
                    <a:pt x="775" y="244"/>
                  </a:lnTo>
                  <a:lnTo>
                    <a:pt x="765" y="244"/>
                  </a:lnTo>
                  <a:lnTo>
                    <a:pt x="759" y="244"/>
                  </a:lnTo>
                  <a:lnTo>
                    <a:pt x="759" y="249"/>
                  </a:lnTo>
                  <a:lnTo>
                    <a:pt x="765" y="249"/>
                  </a:lnTo>
                  <a:lnTo>
                    <a:pt x="765" y="255"/>
                  </a:lnTo>
                  <a:lnTo>
                    <a:pt x="770" y="255"/>
                  </a:lnTo>
                  <a:lnTo>
                    <a:pt x="765" y="265"/>
                  </a:lnTo>
                  <a:lnTo>
                    <a:pt x="759" y="276"/>
                  </a:lnTo>
                  <a:lnTo>
                    <a:pt x="770" y="281"/>
                  </a:lnTo>
                  <a:lnTo>
                    <a:pt x="775" y="287"/>
                  </a:lnTo>
                  <a:lnTo>
                    <a:pt x="781" y="271"/>
                  </a:lnTo>
                  <a:lnTo>
                    <a:pt x="802" y="271"/>
                  </a:lnTo>
                  <a:lnTo>
                    <a:pt x="802" y="260"/>
                  </a:lnTo>
                  <a:lnTo>
                    <a:pt x="797" y="255"/>
                  </a:lnTo>
                  <a:lnTo>
                    <a:pt x="786" y="255"/>
                  </a:lnTo>
                  <a:lnTo>
                    <a:pt x="781" y="255"/>
                  </a:lnTo>
                  <a:lnTo>
                    <a:pt x="781" y="239"/>
                  </a:lnTo>
                  <a:lnTo>
                    <a:pt x="786" y="239"/>
                  </a:lnTo>
                  <a:lnTo>
                    <a:pt x="802" y="239"/>
                  </a:lnTo>
                  <a:lnTo>
                    <a:pt x="812" y="239"/>
                  </a:lnTo>
                  <a:lnTo>
                    <a:pt x="812" y="244"/>
                  </a:lnTo>
                  <a:lnTo>
                    <a:pt x="834" y="244"/>
                  </a:lnTo>
                  <a:lnTo>
                    <a:pt x="834" y="249"/>
                  </a:lnTo>
                  <a:lnTo>
                    <a:pt x="839" y="249"/>
                  </a:lnTo>
                  <a:lnTo>
                    <a:pt x="839" y="255"/>
                  </a:lnTo>
                  <a:lnTo>
                    <a:pt x="844" y="255"/>
                  </a:lnTo>
                  <a:lnTo>
                    <a:pt x="844" y="260"/>
                  </a:lnTo>
                  <a:lnTo>
                    <a:pt x="850" y="265"/>
                  </a:lnTo>
                  <a:lnTo>
                    <a:pt x="871" y="265"/>
                  </a:lnTo>
                  <a:lnTo>
                    <a:pt x="871" y="271"/>
                  </a:lnTo>
                  <a:lnTo>
                    <a:pt x="882" y="265"/>
                  </a:lnTo>
                  <a:lnTo>
                    <a:pt x="882" y="260"/>
                  </a:lnTo>
                  <a:lnTo>
                    <a:pt x="887" y="265"/>
                  </a:lnTo>
                  <a:lnTo>
                    <a:pt x="892" y="265"/>
                  </a:lnTo>
                  <a:lnTo>
                    <a:pt x="897" y="265"/>
                  </a:lnTo>
                  <a:lnTo>
                    <a:pt x="897" y="260"/>
                  </a:lnTo>
                  <a:lnTo>
                    <a:pt x="897" y="255"/>
                  </a:lnTo>
                  <a:lnTo>
                    <a:pt x="903" y="249"/>
                  </a:lnTo>
                  <a:lnTo>
                    <a:pt x="908" y="255"/>
                  </a:lnTo>
                  <a:lnTo>
                    <a:pt x="913" y="244"/>
                  </a:lnTo>
                  <a:lnTo>
                    <a:pt x="908" y="239"/>
                  </a:lnTo>
                  <a:lnTo>
                    <a:pt x="919" y="239"/>
                  </a:lnTo>
                  <a:lnTo>
                    <a:pt x="919" y="244"/>
                  </a:lnTo>
                  <a:lnTo>
                    <a:pt x="924" y="244"/>
                  </a:lnTo>
                  <a:lnTo>
                    <a:pt x="919" y="281"/>
                  </a:lnTo>
                  <a:lnTo>
                    <a:pt x="892" y="281"/>
                  </a:lnTo>
                  <a:lnTo>
                    <a:pt x="887" y="287"/>
                  </a:lnTo>
                  <a:lnTo>
                    <a:pt x="887" y="292"/>
                  </a:lnTo>
                  <a:lnTo>
                    <a:pt x="892" y="292"/>
                  </a:lnTo>
                  <a:lnTo>
                    <a:pt x="887" y="297"/>
                  </a:lnTo>
                  <a:lnTo>
                    <a:pt x="882" y="297"/>
                  </a:lnTo>
                  <a:lnTo>
                    <a:pt x="882" y="303"/>
                  </a:lnTo>
                  <a:lnTo>
                    <a:pt x="876" y="324"/>
                  </a:lnTo>
                  <a:lnTo>
                    <a:pt x="871" y="324"/>
                  </a:lnTo>
                  <a:lnTo>
                    <a:pt x="871" y="329"/>
                  </a:lnTo>
                  <a:lnTo>
                    <a:pt x="876" y="329"/>
                  </a:lnTo>
                  <a:lnTo>
                    <a:pt x="871" y="345"/>
                  </a:lnTo>
                  <a:lnTo>
                    <a:pt x="887" y="350"/>
                  </a:lnTo>
                  <a:lnTo>
                    <a:pt x="892" y="350"/>
                  </a:lnTo>
                  <a:lnTo>
                    <a:pt x="892" y="361"/>
                  </a:lnTo>
                  <a:lnTo>
                    <a:pt x="887" y="361"/>
                  </a:lnTo>
                  <a:lnTo>
                    <a:pt x="897" y="366"/>
                  </a:lnTo>
                  <a:lnTo>
                    <a:pt x="919" y="398"/>
                  </a:lnTo>
                  <a:lnTo>
                    <a:pt x="919" y="404"/>
                  </a:lnTo>
                  <a:lnTo>
                    <a:pt x="913" y="404"/>
                  </a:lnTo>
                  <a:lnTo>
                    <a:pt x="908" y="404"/>
                  </a:lnTo>
                  <a:lnTo>
                    <a:pt x="897" y="398"/>
                  </a:lnTo>
                  <a:lnTo>
                    <a:pt x="897" y="409"/>
                  </a:lnTo>
                  <a:lnTo>
                    <a:pt x="897" y="420"/>
                  </a:lnTo>
                  <a:lnTo>
                    <a:pt x="903" y="435"/>
                  </a:lnTo>
                  <a:lnTo>
                    <a:pt x="908" y="430"/>
                  </a:lnTo>
                  <a:lnTo>
                    <a:pt x="929" y="414"/>
                  </a:lnTo>
                  <a:lnTo>
                    <a:pt x="935" y="414"/>
                  </a:lnTo>
                  <a:lnTo>
                    <a:pt x="945" y="420"/>
                  </a:lnTo>
                  <a:lnTo>
                    <a:pt x="940" y="425"/>
                  </a:lnTo>
                  <a:lnTo>
                    <a:pt x="935" y="430"/>
                  </a:lnTo>
                  <a:lnTo>
                    <a:pt x="929" y="435"/>
                  </a:lnTo>
                  <a:lnTo>
                    <a:pt x="929" y="441"/>
                  </a:lnTo>
                  <a:lnTo>
                    <a:pt x="924" y="451"/>
                  </a:lnTo>
                  <a:lnTo>
                    <a:pt x="919" y="457"/>
                  </a:lnTo>
                  <a:lnTo>
                    <a:pt x="919" y="462"/>
                  </a:lnTo>
                  <a:lnTo>
                    <a:pt x="913" y="467"/>
                  </a:lnTo>
                  <a:lnTo>
                    <a:pt x="919" y="467"/>
                  </a:lnTo>
                  <a:lnTo>
                    <a:pt x="924" y="462"/>
                  </a:lnTo>
                  <a:lnTo>
                    <a:pt x="929" y="462"/>
                  </a:lnTo>
                  <a:lnTo>
                    <a:pt x="935" y="467"/>
                  </a:lnTo>
                  <a:lnTo>
                    <a:pt x="929" y="473"/>
                  </a:lnTo>
                  <a:lnTo>
                    <a:pt x="929" y="478"/>
                  </a:lnTo>
                  <a:lnTo>
                    <a:pt x="929" y="483"/>
                  </a:lnTo>
                  <a:lnTo>
                    <a:pt x="929" y="489"/>
                  </a:lnTo>
                  <a:lnTo>
                    <a:pt x="929" y="494"/>
                  </a:lnTo>
                  <a:lnTo>
                    <a:pt x="935" y="494"/>
                  </a:lnTo>
                  <a:lnTo>
                    <a:pt x="940" y="494"/>
                  </a:lnTo>
                  <a:lnTo>
                    <a:pt x="945" y="494"/>
                  </a:lnTo>
                  <a:lnTo>
                    <a:pt x="951" y="489"/>
                  </a:lnTo>
                  <a:lnTo>
                    <a:pt x="956" y="478"/>
                  </a:lnTo>
                  <a:lnTo>
                    <a:pt x="956" y="473"/>
                  </a:lnTo>
                  <a:lnTo>
                    <a:pt x="967" y="473"/>
                  </a:lnTo>
                  <a:lnTo>
                    <a:pt x="972" y="467"/>
                  </a:lnTo>
                  <a:lnTo>
                    <a:pt x="972" y="473"/>
                  </a:lnTo>
                  <a:lnTo>
                    <a:pt x="977" y="478"/>
                  </a:lnTo>
                  <a:lnTo>
                    <a:pt x="982" y="483"/>
                  </a:lnTo>
                  <a:lnTo>
                    <a:pt x="977" y="483"/>
                  </a:lnTo>
                  <a:lnTo>
                    <a:pt x="977" y="499"/>
                  </a:lnTo>
                  <a:lnTo>
                    <a:pt x="967" y="499"/>
                  </a:lnTo>
                  <a:lnTo>
                    <a:pt x="967" y="520"/>
                  </a:lnTo>
                  <a:lnTo>
                    <a:pt x="961" y="520"/>
                  </a:lnTo>
                  <a:lnTo>
                    <a:pt x="956" y="515"/>
                  </a:lnTo>
                  <a:lnTo>
                    <a:pt x="951" y="515"/>
                  </a:lnTo>
                  <a:lnTo>
                    <a:pt x="945" y="510"/>
                  </a:lnTo>
                  <a:lnTo>
                    <a:pt x="940" y="515"/>
                  </a:lnTo>
                  <a:lnTo>
                    <a:pt x="940" y="520"/>
                  </a:lnTo>
                  <a:lnTo>
                    <a:pt x="951" y="526"/>
                  </a:lnTo>
                  <a:lnTo>
                    <a:pt x="967" y="526"/>
                  </a:lnTo>
                  <a:lnTo>
                    <a:pt x="967" y="531"/>
                  </a:lnTo>
                  <a:lnTo>
                    <a:pt x="924" y="536"/>
                  </a:lnTo>
                  <a:lnTo>
                    <a:pt x="919" y="526"/>
                  </a:lnTo>
                  <a:lnTo>
                    <a:pt x="908" y="526"/>
                  </a:lnTo>
                  <a:lnTo>
                    <a:pt x="903" y="520"/>
                  </a:lnTo>
                  <a:lnTo>
                    <a:pt x="897" y="520"/>
                  </a:lnTo>
                  <a:lnTo>
                    <a:pt x="892" y="520"/>
                  </a:lnTo>
                  <a:lnTo>
                    <a:pt x="882" y="515"/>
                  </a:lnTo>
                  <a:lnTo>
                    <a:pt x="871" y="515"/>
                  </a:lnTo>
                  <a:lnTo>
                    <a:pt x="860" y="510"/>
                  </a:lnTo>
                  <a:lnTo>
                    <a:pt x="839" y="526"/>
                  </a:lnTo>
                  <a:lnTo>
                    <a:pt x="834" y="542"/>
                  </a:lnTo>
                  <a:lnTo>
                    <a:pt x="812" y="590"/>
                  </a:lnTo>
                  <a:lnTo>
                    <a:pt x="802" y="579"/>
                  </a:lnTo>
                  <a:lnTo>
                    <a:pt x="797" y="574"/>
                  </a:lnTo>
                  <a:lnTo>
                    <a:pt x="797" y="568"/>
                  </a:lnTo>
                  <a:lnTo>
                    <a:pt x="791" y="563"/>
                  </a:lnTo>
                  <a:lnTo>
                    <a:pt x="781" y="568"/>
                  </a:lnTo>
                  <a:lnTo>
                    <a:pt x="775" y="574"/>
                  </a:lnTo>
                  <a:lnTo>
                    <a:pt x="759" y="574"/>
                  </a:lnTo>
                  <a:lnTo>
                    <a:pt x="754" y="574"/>
                  </a:lnTo>
                  <a:lnTo>
                    <a:pt x="749" y="568"/>
                  </a:lnTo>
                  <a:lnTo>
                    <a:pt x="738" y="563"/>
                  </a:lnTo>
                  <a:lnTo>
                    <a:pt x="727" y="574"/>
                  </a:lnTo>
                  <a:lnTo>
                    <a:pt x="722" y="574"/>
                  </a:lnTo>
                  <a:lnTo>
                    <a:pt x="669" y="536"/>
                  </a:lnTo>
                  <a:lnTo>
                    <a:pt x="653" y="547"/>
                  </a:lnTo>
                  <a:lnTo>
                    <a:pt x="648" y="558"/>
                  </a:lnTo>
                  <a:lnTo>
                    <a:pt x="642" y="574"/>
                  </a:lnTo>
                  <a:lnTo>
                    <a:pt x="642" y="579"/>
                  </a:lnTo>
                  <a:lnTo>
                    <a:pt x="642" y="590"/>
                  </a:lnTo>
                  <a:lnTo>
                    <a:pt x="637" y="590"/>
                  </a:lnTo>
                  <a:lnTo>
                    <a:pt x="632" y="595"/>
                  </a:lnTo>
                  <a:lnTo>
                    <a:pt x="632" y="600"/>
                  </a:lnTo>
                  <a:lnTo>
                    <a:pt x="626" y="605"/>
                  </a:lnTo>
                  <a:lnTo>
                    <a:pt x="616" y="605"/>
                  </a:lnTo>
                  <a:lnTo>
                    <a:pt x="616" y="611"/>
                  </a:lnTo>
                  <a:lnTo>
                    <a:pt x="611" y="616"/>
                  </a:lnTo>
                  <a:lnTo>
                    <a:pt x="605" y="605"/>
                  </a:lnTo>
                  <a:lnTo>
                    <a:pt x="600" y="600"/>
                  </a:lnTo>
                  <a:lnTo>
                    <a:pt x="595" y="600"/>
                  </a:lnTo>
                  <a:lnTo>
                    <a:pt x="589" y="600"/>
                  </a:lnTo>
                  <a:lnTo>
                    <a:pt x="579" y="605"/>
                  </a:lnTo>
                  <a:lnTo>
                    <a:pt x="573" y="595"/>
                  </a:lnTo>
                  <a:lnTo>
                    <a:pt x="563" y="595"/>
                  </a:lnTo>
                  <a:lnTo>
                    <a:pt x="563" y="584"/>
                  </a:lnTo>
                  <a:lnTo>
                    <a:pt x="557" y="584"/>
                  </a:lnTo>
                  <a:lnTo>
                    <a:pt x="552" y="584"/>
                  </a:lnTo>
                  <a:lnTo>
                    <a:pt x="547" y="579"/>
                  </a:lnTo>
                  <a:lnTo>
                    <a:pt x="547" y="574"/>
                  </a:lnTo>
                  <a:lnTo>
                    <a:pt x="547" y="568"/>
                  </a:lnTo>
                  <a:lnTo>
                    <a:pt x="552" y="568"/>
                  </a:lnTo>
                  <a:lnTo>
                    <a:pt x="552" y="563"/>
                  </a:lnTo>
                  <a:lnTo>
                    <a:pt x="552" y="558"/>
                  </a:lnTo>
                  <a:lnTo>
                    <a:pt x="547" y="552"/>
                  </a:lnTo>
                  <a:lnTo>
                    <a:pt x="547" y="547"/>
                  </a:lnTo>
                  <a:lnTo>
                    <a:pt x="541" y="547"/>
                  </a:lnTo>
                  <a:lnTo>
                    <a:pt x="536" y="542"/>
                  </a:lnTo>
                  <a:lnTo>
                    <a:pt x="531" y="542"/>
                  </a:lnTo>
                  <a:lnTo>
                    <a:pt x="536" y="547"/>
                  </a:lnTo>
                  <a:lnTo>
                    <a:pt x="536" y="552"/>
                  </a:lnTo>
                  <a:lnTo>
                    <a:pt x="531" y="552"/>
                  </a:lnTo>
                  <a:lnTo>
                    <a:pt x="526" y="558"/>
                  </a:lnTo>
                  <a:lnTo>
                    <a:pt x="515" y="563"/>
                  </a:lnTo>
                  <a:lnTo>
                    <a:pt x="515" y="568"/>
                  </a:lnTo>
                  <a:lnTo>
                    <a:pt x="504" y="579"/>
                  </a:lnTo>
                  <a:lnTo>
                    <a:pt x="515" y="584"/>
                  </a:lnTo>
                  <a:lnTo>
                    <a:pt x="510" y="590"/>
                  </a:lnTo>
                  <a:lnTo>
                    <a:pt x="504" y="590"/>
                  </a:lnTo>
                  <a:lnTo>
                    <a:pt x="510" y="595"/>
                  </a:lnTo>
                  <a:lnTo>
                    <a:pt x="504" y="595"/>
                  </a:lnTo>
                  <a:lnTo>
                    <a:pt x="499" y="590"/>
                  </a:lnTo>
                  <a:lnTo>
                    <a:pt x="499" y="584"/>
                  </a:lnTo>
                  <a:lnTo>
                    <a:pt x="494" y="579"/>
                  </a:lnTo>
                  <a:lnTo>
                    <a:pt x="488" y="579"/>
                  </a:lnTo>
                  <a:lnTo>
                    <a:pt x="483" y="579"/>
                  </a:lnTo>
                  <a:lnTo>
                    <a:pt x="478" y="579"/>
                  </a:lnTo>
                  <a:lnTo>
                    <a:pt x="472" y="584"/>
                  </a:lnTo>
                  <a:lnTo>
                    <a:pt x="462" y="584"/>
                  </a:lnTo>
                  <a:lnTo>
                    <a:pt x="462" y="590"/>
                  </a:lnTo>
                  <a:lnTo>
                    <a:pt x="462" y="595"/>
                  </a:lnTo>
                  <a:lnTo>
                    <a:pt x="456" y="595"/>
                  </a:lnTo>
                  <a:lnTo>
                    <a:pt x="451" y="595"/>
                  </a:lnTo>
                  <a:lnTo>
                    <a:pt x="446" y="600"/>
                  </a:lnTo>
                  <a:lnTo>
                    <a:pt x="441" y="605"/>
                  </a:lnTo>
                  <a:lnTo>
                    <a:pt x="435" y="595"/>
                  </a:lnTo>
                  <a:lnTo>
                    <a:pt x="430" y="600"/>
                  </a:lnTo>
                  <a:lnTo>
                    <a:pt x="425" y="600"/>
                  </a:lnTo>
                  <a:lnTo>
                    <a:pt x="419" y="600"/>
                  </a:lnTo>
                  <a:lnTo>
                    <a:pt x="419" y="605"/>
                  </a:lnTo>
                  <a:lnTo>
                    <a:pt x="409" y="595"/>
                  </a:lnTo>
                  <a:lnTo>
                    <a:pt x="409" y="590"/>
                  </a:lnTo>
                  <a:lnTo>
                    <a:pt x="414" y="584"/>
                  </a:lnTo>
                  <a:lnTo>
                    <a:pt x="409" y="579"/>
                  </a:lnTo>
                  <a:lnTo>
                    <a:pt x="414" y="574"/>
                  </a:lnTo>
                  <a:lnTo>
                    <a:pt x="409" y="568"/>
                  </a:lnTo>
                  <a:lnTo>
                    <a:pt x="409" y="558"/>
                  </a:lnTo>
                  <a:lnTo>
                    <a:pt x="403" y="558"/>
                  </a:lnTo>
                  <a:lnTo>
                    <a:pt x="393" y="558"/>
                  </a:lnTo>
                  <a:lnTo>
                    <a:pt x="393" y="563"/>
                  </a:lnTo>
                  <a:lnTo>
                    <a:pt x="387" y="563"/>
                  </a:lnTo>
                  <a:lnTo>
                    <a:pt x="387" y="558"/>
                  </a:lnTo>
                  <a:lnTo>
                    <a:pt x="382" y="558"/>
                  </a:lnTo>
                  <a:lnTo>
                    <a:pt x="377" y="558"/>
                  </a:lnTo>
                  <a:lnTo>
                    <a:pt x="377" y="563"/>
                  </a:lnTo>
                  <a:lnTo>
                    <a:pt x="371" y="568"/>
                  </a:lnTo>
                  <a:lnTo>
                    <a:pt x="366" y="563"/>
                  </a:lnTo>
                  <a:lnTo>
                    <a:pt x="350" y="542"/>
                  </a:lnTo>
                  <a:lnTo>
                    <a:pt x="356" y="542"/>
                  </a:lnTo>
                  <a:lnTo>
                    <a:pt x="350" y="536"/>
                  </a:lnTo>
                  <a:lnTo>
                    <a:pt x="350" y="531"/>
                  </a:lnTo>
                  <a:lnTo>
                    <a:pt x="345" y="526"/>
                  </a:lnTo>
                  <a:lnTo>
                    <a:pt x="340" y="526"/>
                  </a:lnTo>
                  <a:lnTo>
                    <a:pt x="334" y="531"/>
                  </a:lnTo>
                  <a:lnTo>
                    <a:pt x="329" y="531"/>
                  </a:lnTo>
                  <a:lnTo>
                    <a:pt x="324" y="531"/>
                  </a:lnTo>
                  <a:lnTo>
                    <a:pt x="318" y="531"/>
                  </a:lnTo>
                  <a:lnTo>
                    <a:pt x="318" y="542"/>
                  </a:lnTo>
                  <a:lnTo>
                    <a:pt x="313" y="542"/>
                  </a:lnTo>
                  <a:lnTo>
                    <a:pt x="308" y="536"/>
                  </a:lnTo>
                  <a:lnTo>
                    <a:pt x="302" y="547"/>
                  </a:lnTo>
                  <a:lnTo>
                    <a:pt x="297" y="552"/>
                  </a:lnTo>
                  <a:lnTo>
                    <a:pt x="297" y="558"/>
                  </a:lnTo>
                  <a:lnTo>
                    <a:pt x="292" y="558"/>
                  </a:lnTo>
                  <a:lnTo>
                    <a:pt x="292" y="568"/>
                  </a:lnTo>
                  <a:lnTo>
                    <a:pt x="281" y="568"/>
                  </a:lnTo>
                  <a:lnTo>
                    <a:pt x="276" y="574"/>
                  </a:lnTo>
                  <a:lnTo>
                    <a:pt x="270" y="574"/>
                  </a:lnTo>
                  <a:lnTo>
                    <a:pt x="270" y="579"/>
                  </a:lnTo>
                  <a:lnTo>
                    <a:pt x="265" y="579"/>
                  </a:lnTo>
                  <a:lnTo>
                    <a:pt x="249" y="579"/>
                  </a:lnTo>
                  <a:lnTo>
                    <a:pt x="249" y="584"/>
                  </a:lnTo>
                  <a:lnTo>
                    <a:pt x="249" y="595"/>
                  </a:lnTo>
                  <a:lnTo>
                    <a:pt x="255" y="595"/>
                  </a:lnTo>
                  <a:lnTo>
                    <a:pt x="255" y="600"/>
                  </a:lnTo>
                  <a:lnTo>
                    <a:pt x="249" y="611"/>
                  </a:lnTo>
                  <a:lnTo>
                    <a:pt x="249" y="616"/>
                  </a:lnTo>
                  <a:lnTo>
                    <a:pt x="249" y="621"/>
                  </a:lnTo>
                  <a:lnTo>
                    <a:pt x="239" y="616"/>
                  </a:lnTo>
                  <a:lnTo>
                    <a:pt x="239" y="621"/>
                  </a:lnTo>
                  <a:lnTo>
                    <a:pt x="239" y="627"/>
                  </a:lnTo>
                  <a:lnTo>
                    <a:pt x="233" y="637"/>
                  </a:lnTo>
                  <a:lnTo>
                    <a:pt x="228" y="632"/>
                  </a:lnTo>
                  <a:lnTo>
                    <a:pt x="223" y="621"/>
                  </a:lnTo>
                  <a:lnTo>
                    <a:pt x="212" y="616"/>
                  </a:lnTo>
                  <a:lnTo>
                    <a:pt x="207" y="616"/>
                  </a:lnTo>
                  <a:lnTo>
                    <a:pt x="201" y="611"/>
                  </a:lnTo>
                  <a:lnTo>
                    <a:pt x="196" y="605"/>
                  </a:lnTo>
                  <a:lnTo>
                    <a:pt x="185" y="605"/>
                  </a:lnTo>
                  <a:lnTo>
                    <a:pt x="164" y="605"/>
                  </a:lnTo>
                  <a:lnTo>
                    <a:pt x="164" y="648"/>
                  </a:lnTo>
                  <a:lnTo>
                    <a:pt x="143" y="637"/>
                  </a:lnTo>
                  <a:lnTo>
                    <a:pt x="138" y="643"/>
                  </a:lnTo>
                  <a:lnTo>
                    <a:pt x="132" y="643"/>
                  </a:lnTo>
                  <a:lnTo>
                    <a:pt x="127" y="643"/>
                  </a:lnTo>
                  <a:lnTo>
                    <a:pt x="116" y="643"/>
                  </a:lnTo>
                  <a:lnTo>
                    <a:pt x="106" y="637"/>
                  </a:lnTo>
                  <a:lnTo>
                    <a:pt x="100" y="637"/>
                  </a:lnTo>
                  <a:lnTo>
                    <a:pt x="85" y="637"/>
                  </a:lnTo>
                  <a:lnTo>
                    <a:pt x="74" y="637"/>
                  </a:lnTo>
                  <a:lnTo>
                    <a:pt x="74" y="616"/>
                  </a:lnTo>
                  <a:lnTo>
                    <a:pt x="63" y="616"/>
                  </a:lnTo>
                  <a:lnTo>
                    <a:pt x="53" y="616"/>
                  </a:lnTo>
                  <a:lnTo>
                    <a:pt x="31" y="627"/>
                  </a:lnTo>
                  <a:lnTo>
                    <a:pt x="15" y="600"/>
                  </a:lnTo>
                  <a:lnTo>
                    <a:pt x="5" y="600"/>
                  </a:lnTo>
                  <a:lnTo>
                    <a:pt x="5" y="584"/>
                  </a:lnTo>
                  <a:lnTo>
                    <a:pt x="10" y="536"/>
                  </a:lnTo>
                  <a:lnTo>
                    <a:pt x="21" y="536"/>
                  </a:lnTo>
                  <a:lnTo>
                    <a:pt x="21" y="510"/>
                  </a:lnTo>
                  <a:lnTo>
                    <a:pt x="42" y="510"/>
                  </a:lnTo>
                  <a:lnTo>
                    <a:pt x="47" y="499"/>
                  </a:lnTo>
                  <a:lnTo>
                    <a:pt x="31" y="494"/>
                  </a:lnTo>
                  <a:lnTo>
                    <a:pt x="15" y="494"/>
                  </a:lnTo>
                  <a:lnTo>
                    <a:pt x="15" y="483"/>
                  </a:lnTo>
                  <a:lnTo>
                    <a:pt x="15" y="478"/>
                  </a:lnTo>
                  <a:lnTo>
                    <a:pt x="31" y="467"/>
                  </a:lnTo>
                  <a:lnTo>
                    <a:pt x="58" y="473"/>
                  </a:lnTo>
                  <a:lnTo>
                    <a:pt x="53" y="462"/>
                  </a:lnTo>
                  <a:lnTo>
                    <a:pt x="37" y="451"/>
                  </a:lnTo>
                  <a:lnTo>
                    <a:pt x="37" y="441"/>
                  </a:lnTo>
                  <a:lnTo>
                    <a:pt x="37" y="388"/>
                  </a:lnTo>
                  <a:lnTo>
                    <a:pt x="21" y="388"/>
                  </a:lnTo>
                  <a:lnTo>
                    <a:pt x="21" y="366"/>
                  </a:lnTo>
                  <a:lnTo>
                    <a:pt x="26" y="356"/>
                  </a:lnTo>
                  <a:lnTo>
                    <a:pt x="31" y="356"/>
                  </a:lnTo>
                  <a:lnTo>
                    <a:pt x="31" y="329"/>
                  </a:lnTo>
                  <a:lnTo>
                    <a:pt x="15" y="329"/>
                  </a:lnTo>
                  <a:lnTo>
                    <a:pt x="15" y="319"/>
                  </a:lnTo>
                  <a:lnTo>
                    <a:pt x="15" y="303"/>
                  </a:lnTo>
                  <a:lnTo>
                    <a:pt x="10" y="297"/>
                  </a:lnTo>
                  <a:lnTo>
                    <a:pt x="0" y="292"/>
                  </a:lnTo>
                  <a:lnTo>
                    <a:pt x="26" y="276"/>
                  </a:lnTo>
                  <a:lnTo>
                    <a:pt x="42" y="271"/>
                  </a:lnTo>
                  <a:lnTo>
                    <a:pt x="47" y="271"/>
                  </a:lnTo>
                  <a:lnTo>
                    <a:pt x="42" y="255"/>
                  </a:lnTo>
                  <a:lnTo>
                    <a:pt x="31" y="255"/>
                  </a:lnTo>
                  <a:lnTo>
                    <a:pt x="15" y="239"/>
                  </a:lnTo>
                  <a:lnTo>
                    <a:pt x="26" y="234"/>
                  </a:lnTo>
                  <a:lnTo>
                    <a:pt x="31" y="228"/>
                  </a:lnTo>
                  <a:lnTo>
                    <a:pt x="26" y="218"/>
                  </a:lnTo>
                  <a:lnTo>
                    <a:pt x="21" y="196"/>
                  </a:lnTo>
                  <a:lnTo>
                    <a:pt x="26" y="191"/>
                  </a:lnTo>
                  <a:lnTo>
                    <a:pt x="21" y="175"/>
                  </a:lnTo>
                  <a:lnTo>
                    <a:pt x="21" y="159"/>
                  </a:lnTo>
                  <a:close/>
                </a:path>
              </a:pathLst>
            </a:custGeom>
            <a:solidFill>
              <a:srgbClr val="FFFFFF"/>
            </a:solidFill>
            <a:ln w="6350" cap="rnd" cmpd="sng" algn="ctr">
              <a:solidFill>
                <a:schemeClr val="bg1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/>
            <a:lstStyle/>
            <a:p>
              <a:pPr algn="ctr"/>
              <a:endParaRPr lang="ru-RU" sz="854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" name="Freeform 24"/>
            <p:cNvSpPr>
              <a:spLocks/>
            </p:cNvSpPr>
            <p:nvPr/>
          </p:nvSpPr>
          <p:spPr bwMode="gray">
            <a:xfrm>
              <a:off x="3581077" y="3712264"/>
              <a:ext cx="547049" cy="1113517"/>
            </a:xfrm>
            <a:custGeom>
              <a:avLst/>
              <a:gdLst/>
              <a:ahLst/>
              <a:cxnLst>
                <a:cxn ang="0">
                  <a:pos x="733" y="744"/>
                </a:cxn>
                <a:cxn ang="0">
                  <a:pos x="712" y="755"/>
                </a:cxn>
                <a:cxn ang="0">
                  <a:pos x="696" y="787"/>
                </a:cxn>
                <a:cxn ang="0">
                  <a:pos x="670" y="776"/>
                </a:cxn>
                <a:cxn ang="0">
                  <a:pos x="643" y="792"/>
                </a:cxn>
                <a:cxn ang="0">
                  <a:pos x="627" y="819"/>
                </a:cxn>
                <a:cxn ang="0">
                  <a:pos x="601" y="840"/>
                </a:cxn>
                <a:cxn ang="0">
                  <a:pos x="579" y="856"/>
                </a:cxn>
                <a:cxn ang="0">
                  <a:pos x="542" y="872"/>
                </a:cxn>
                <a:cxn ang="0">
                  <a:pos x="505" y="898"/>
                </a:cxn>
                <a:cxn ang="0">
                  <a:pos x="505" y="909"/>
                </a:cxn>
                <a:cxn ang="0">
                  <a:pos x="473" y="914"/>
                </a:cxn>
                <a:cxn ang="0">
                  <a:pos x="452" y="930"/>
                </a:cxn>
                <a:cxn ang="0">
                  <a:pos x="452" y="957"/>
                </a:cxn>
                <a:cxn ang="0">
                  <a:pos x="415" y="989"/>
                </a:cxn>
                <a:cxn ang="0">
                  <a:pos x="409" y="1015"/>
                </a:cxn>
                <a:cxn ang="0">
                  <a:pos x="399" y="1005"/>
                </a:cxn>
                <a:cxn ang="0">
                  <a:pos x="383" y="999"/>
                </a:cxn>
                <a:cxn ang="0">
                  <a:pos x="388" y="1020"/>
                </a:cxn>
                <a:cxn ang="0">
                  <a:pos x="388" y="1047"/>
                </a:cxn>
                <a:cxn ang="0">
                  <a:pos x="404" y="1074"/>
                </a:cxn>
                <a:cxn ang="0">
                  <a:pos x="404" y="1084"/>
                </a:cxn>
                <a:cxn ang="0">
                  <a:pos x="372" y="1084"/>
                </a:cxn>
                <a:cxn ang="0">
                  <a:pos x="330" y="1063"/>
                </a:cxn>
                <a:cxn ang="0">
                  <a:pos x="298" y="1042"/>
                </a:cxn>
                <a:cxn ang="0">
                  <a:pos x="308" y="1026"/>
                </a:cxn>
                <a:cxn ang="0">
                  <a:pos x="308" y="999"/>
                </a:cxn>
                <a:cxn ang="0">
                  <a:pos x="314" y="989"/>
                </a:cxn>
                <a:cxn ang="0">
                  <a:pos x="298" y="983"/>
                </a:cxn>
                <a:cxn ang="0">
                  <a:pos x="239" y="973"/>
                </a:cxn>
                <a:cxn ang="0">
                  <a:pos x="0" y="819"/>
                </a:cxn>
                <a:cxn ang="0">
                  <a:pos x="277" y="569"/>
                </a:cxn>
                <a:cxn ang="0">
                  <a:pos x="266" y="558"/>
                </a:cxn>
                <a:cxn ang="0">
                  <a:pos x="261" y="542"/>
                </a:cxn>
                <a:cxn ang="0">
                  <a:pos x="250" y="537"/>
                </a:cxn>
                <a:cxn ang="0">
                  <a:pos x="255" y="526"/>
                </a:cxn>
                <a:cxn ang="0">
                  <a:pos x="277" y="457"/>
                </a:cxn>
                <a:cxn ang="0">
                  <a:pos x="282" y="431"/>
                </a:cxn>
                <a:cxn ang="0">
                  <a:pos x="298" y="399"/>
                </a:cxn>
                <a:cxn ang="0">
                  <a:pos x="255" y="362"/>
                </a:cxn>
                <a:cxn ang="0">
                  <a:pos x="213" y="335"/>
                </a:cxn>
                <a:cxn ang="0">
                  <a:pos x="218" y="202"/>
                </a:cxn>
                <a:cxn ang="0">
                  <a:pos x="176" y="144"/>
                </a:cxn>
                <a:cxn ang="0">
                  <a:pos x="186" y="107"/>
                </a:cxn>
                <a:cxn ang="0">
                  <a:pos x="192" y="69"/>
                </a:cxn>
                <a:cxn ang="0">
                  <a:pos x="192" y="32"/>
                </a:cxn>
                <a:cxn ang="0">
                  <a:pos x="176" y="6"/>
                </a:cxn>
                <a:cxn ang="0">
                  <a:pos x="505" y="154"/>
                </a:cxn>
                <a:cxn ang="0">
                  <a:pos x="542" y="409"/>
                </a:cxn>
                <a:cxn ang="0">
                  <a:pos x="505" y="510"/>
                </a:cxn>
                <a:cxn ang="0">
                  <a:pos x="532" y="548"/>
                </a:cxn>
                <a:cxn ang="0">
                  <a:pos x="558" y="553"/>
                </a:cxn>
                <a:cxn ang="0">
                  <a:pos x="579" y="558"/>
                </a:cxn>
                <a:cxn ang="0">
                  <a:pos x="606" y="579"/>
                </a:cxn>
                <a:cxn ang="0">
                  <a:pos x="622" y="601"/>
                </a:cxn>
                <a:cxn ang="0">
                  <a:pos x="627" y="633"/>
                </a:cxn>
                <a:cxn ang="0">
                  <a:pos x="643" y="659"/>
                </a:cxn>
                <a:cxn ang="0">
                  <a:pos x="675" y="680"/>
                </a:cxn>
                <a:cxn ang="0">
                  <a:pos x="712" y="707"/>
                </a:cxn>
              </a:cxnLst>
              <a:rect l="0" t="0" r="r" b="b"/>
              <a:pathLst>
                <a:path w="733" h="1090">
                  <a:moveTo>
                    <a:pt x="723" y="728"/>
                  </a:moveTo>
                  <a:lnTo>
                    <a:pt x="723" y="734"/>
                  </a:lnTo>
                  <a:lnTo>
                    <a:pt x="728" y="739"/>
                  </a:lnTo>
                  <a:lnTo>
                    <a:pt x="728" y="744"/>
                  </a:lnTo>
                  <a:lnTo>
                    <a:pt x="733" y="739"/>
                  </a:lnTo>
                  <a:lnTo>
                    <a:pt x="733" y="744"/>
                  </a:lnTo>
                  <a:lnTo>
                    <a:pt x="728" y="750"/>
                  </a:lnTo>
                  <a:lnTo>
                    <a:pt x="723" y="750"/>
                  </a:lnTo>
                  <a:lnTo>
                    <a:pt x="723" y="755"/>
                  </a:lnTo>
                  <a:lnTo>
                    <a:pt x="718" y="755"/>
                  </a:lnTo>
                  <a:lnTo>
                    <a:pt x="718" y="750"/>
                  </a:lnTo>
                  <a:lnTo>
                    <a:pt x="712" y="755"/>
                  </a:lnTo>
                  <a:lnTo>
                    <a:pt x="707" y="755"/>
                  </a:lnTo>
                  <a:lnTo>
                    <a:pt x="707" y="760"/>
                  </a:lnTo>
                  <a:lnTo>
                    <a:pt x="702" y="765"/>
                  </a:lnTo>
                  <a:lnTo>
                    <a:pt x="696" y="771"/>
                  </a:lnTo>
                  <a:lnTo>
                    <a:pt x="696" y="776"/>
                  </a:lnTo>
                  <a:lnTo>
                    <a:pt x="696" y="787"/>
                  </a:lnTo>
                  <a:lnTo>
                    <a:pt x="691" y="787"/>
                  </a:lnTo>
                  <a:lnTo>
                    <a:pt x="686" y="792"/>
                  </a:lnTo>
                  <a:lnTo>
                    <a:pt x="680" y="787"/>
                  </a:lnTo>
                  <a:lnTo>
                    <a:pt x="680" y="781"/>
                  </a:lnTo>
                  <a:lnTo>
                    <a:pt x="675" y="776"/>
                  </a:lnTo>
                  <a:lnTo>
                    <a:pt x="670" y="776"/>
                  </a:lnTo>
                  <a:lnTo>
                    <a:pt x="664" y="776"/>
                  </a:lnTo>
                  <a:lnTo>
                    <a:pt x="659" y="781"/>
                  </a:lnTo>
                  <a:lnTo>
                    <a:pt x="654" y="781"/>
                  </a:lnTo>
                  <a:lnTo>
                    <a:pt x="648" y="781"/>
                  </a:lnTo>
                  <a:lnTo>
                    <a:pt x="643" y="787"/>
                  </a:lnTo>
                  <a:lnTo>
                    <a:pt x="643" y="792"/>
                  </a:lnTo>
                  <a:lnTo>
                    <a:pt x="643" y="797"/>
                  </a:lnTo>
                  <a:lnTo>
                    <a:pt x="643" y="803"/>
                  </a:lnTo>
                  <a:lnTo>
                    <a:pt x="638" y="803"/>
                  </a:lnTo>
                  <a:lnTo>
                    <a:pt x="633" y="808"/>
                  </a:lnTo>
                  <a:lnTo>
                    <a:pt x="627" y="813"/>
                  </a:lnTo>
                  <a:lnTo>
                    <a:pt x="627" y="819"/>
                  </a:lnTo>
                  <a:lnTo>
                    <a:pt x="622" y="829"/>
                  </a:lnTo>
                  <a:lnTo>
                    <a:pt x="617" y="829"/>
                  </a:lnTo>
                  <a:lnTo>
                    <a:pt x="611" y="835"/>
                  </a:lnTo>
                  <a:lnTo>
                    <a:pt x="606" y="835"/>
                  </a:lnTo>
                  <a:lnTo>
                    <a:pt x="606" y="840"/>
                  </a:lnTo>
                  <a:lnTo>
                    <a:pt x="601" y="840"/>
                  </a:lnTo>
                  <a:lnTo>
                    <a:pt x="601" y="835"/>
                  </a:lnTo>
                  <a:lnTo>
                    <a:pt x="595" y="840"/>
                  </a:lnTo>
                  <a:lnTo>
                    <a:pt x="590" y="850"/>
                  </a:lnTo>
                  <a:lnTo>
                    <a:pt x="590" y="856"/>
                  </a:lnTo>
                  <a:lnTo>
                    <a:pt x="585" y="861"/>
                  </a:lnTo>
                  <a:lnTo>
                    <a:pt x="579" y="856"/>
                  </a:lnTo>
                  <a:lnTo>
                    <a:pt x="574" y="856"/>
                  </a:lnTo>
                  <a:lnTo>
                    <a:pt x="563" y="861"/>
                  </a:lnTo>
                  <a:lnTo>
                    <a:pt x="558" y="861"/>
                  </a:lnTo>
                  <a:lnTo>
                    <a:pt x="553" y="866"/>
                  </a:lnTo>
                  <a:lnTo>
                    <a:pt x="542" y="866"/>
                  </a:lnTo>
                  <a:lnTo>
                    <a:pt x="542" y="872"/>
                  </a:lnTo>
                  <a:lnTo>
                    <a:pt x="537" y="877"/>
                  </a:lnTo>
                  <a:lnTo>
                    <a:pt x="532" y="882"/>
                  </a:lnTo>
                  <a:lnTo>
                    <a:pt x="526" y="888"/>
                  </a:lnTo>
                  <a:lnTo>
                    <a:pt x="516" y="888"/>
                  </a:lnTo>
                  <a:lnTo>
                    <a:pt x="510" y="893"/>
                  </a:lnTo>
                  <a:lnTo>
                    <a:pt x="505" y="898"/>
                  </a:lnTo>
                  <a:lnTo>
                    <a:pt x="516" y="904"/>
                  </a:lnTo>
                  <a:lnTo>
                    <a:pt x="516" y="898"/>
                  </a:lnTo>
                  <a:lnTo>
                    <a:pt x="521" y="909"/>
                  </a:lnTo>
                  <a:lnTo>
                    <a:pt x="516" y="909"/>
                  </a:lnTo>
                  <a:lnTo>
                    <a:pt x="510" y="909"/>
                  </a:lnTo>
                  <a:lnTo>
                    <a:pt x="505" y="909"/>
                  </a:lnTo>
                  <a:lnTo>
                    <a:pt x="500" y="909"/>
                  </a:lnTo>
                  <a:lnTo>
                    <a:pt x="500" y="914"/>
                  </a:lnTo>
                  <a:lnTo>
                    <a:pt x="494" y="914"/>
                  </a:lnTo>
                  <a:lnTo>
                    <a:pt x="489" y="909"/>
                  </a:lnTo>
                  <a:lnTo>
                    <a:pt x="478" y="914"/>
                  </a:lnTo>
                  <a:lnTo>
                    <a:pt x="473" y="914"/>
                  </a:lnTo>
                  <a:lnTo>
                    <a:pt x="473" y="920"/>
                  </a:lnTo>
                  <a:lnTo>
                    <a:pt x="473" y="925"/>
                  </a:lnTo>
                  <a:lnTo>
                    <a:pt x="468" y="925"/>
                  </a:lnTo>
                  <a:lnTo>
                    <a:pt x="463" y="930"/>
                  </a:lnTo>
                  <a:lnTo>
                    <a:pt x="463" y="925"/>
                  </a:lnTo>
                  <a:lnTo>
                    <a:pt x="452" y="930"/>
                  </a:lnTo>
                  <a:lnTo>
                    <a:pt x="452" y="935"/>
                  </a:lnTo>
                  <a:lnTo>
                    <a:pt x="457" y="935"/>
                  </a:lnTo>
                  <a:lnTo>
                    <a:pt x="457" y="941"/>
                  </a:lnTo>
                  <a:lnTo>
                    <a:pt x="452" y="946"/>
                  </a:lnTo>
                  <a:lnTo>
                    <a:pt x="457" y="951"/>
                  </a:lnTo>
                  <a:lnTo>
                    <a:pt x="452" y="957"/>
                  </a:lnTo>
                  <a:lnTo>
                    <a:pt x="447" y="962"/>
                  </a:lnTo>
                  <a:lnTo>
                    <a:pt x="441" y="967"/>
                  </a:lnTo>
                  <a:lnTo>
                    <a:pt x="436" y="967"/>
                  </a:lnTo>
                  <a:lnTo>
                    <a:pt x="431" y="973"/>
                  </a:lnTo>
                  <a:lnTo>
                    <a:pt x="425" y="978"/>
                  </a:lnTo>
                  <a:lnTo>
                    <a:pt x="415" y="989"/>
                  </a:lnTo>
                  <a:lnTo>
                    <a:pt x="409" y="994"/>
                  </a:lnTo>
                  <a:lnTo>
                    <a:pt x="409" y="999"/>
                  </a:lnTo>
                  <a:lnTo>
                    <a:pt x="415" y="999"/>
                  </a:lnTo>
                  <a:lnTo>
                    <a:pt x="415" y="1005"/>
                  </a:lnTo>
                  <a:lnTo>
                    <a:pt x="415" y="1010"/>
                  </a:lnTo>
                  <a:lnTo>
                    <a:pt x="409" y="1015"/>
                  </a:lnTo>
                  <a:lnTo>
                    <a:pt x="404" y="1015"/>
                  </a:lnTo>
                  <a:lnTo>
                    <a:pt x="399" y="1020"/>
                  </a:lnTo>
                  <a:lnTo>
                    <a:pt x="399" y="1015"/>
                  </a:lnTo>
                  <a:lnTo>
                    <a:pt x="399" y="1010"/>
                  </a:lnTo>
                  <a:lnTo>
                    <a:pt x="404" y="1010"/>
                  </a:lnTo>
                  <a:lnTo>
                    <a:pt x="399" y="1005"/>
                  </a:lnTo>
                  <a:lnTo>
                    <a:pt x="393" y="1005"/>
                  </a:lnTo>
                  <a:lnTo>
                    <a:pt x="393" y="999"/>
                  </a:lnTo>
                  <a:lnTo>
                    <a:pt x="388" y="999"/>
                  </a:lnTo>
                  <a:lnTo>
                    <a:pt x="388" y="1005"/>
                  </a:lnTo>
                  <a:lnTo>
                    <a:pt x="383" y="1005"/>
                  </a:lnTo>
                  <a:lnTo>
                    <a:pt x="383" y="999"/>
                  </a:lnTo>
                  <a:lnTo>
                    <a:pt x="378" y="1010"/>
                  </a:lnTo>
                  <a:lnTo>
                    <a:pt x="372" y="1015"/>
                  </a:lnTo>
                  <a:lnTo>
                    <a:pt x="378" y="1015"/>
                  </a:lnTo>
                  <a:lnTo>
                    <a:pt x="383" y="1010"/>
                  </a:lnTo>
                  <a:lnTo>
                    <a:pt x="383" y="1015"/>
                  </a:lnTo>
                  <a:lnTo>
                    <a:pt x="388" y="1020"/>
                  </a:lnTo>
                  <a:lnTo>
                    <a:pt x="393" y="1026"/>
                  </a:lnTo>
                  <a:lnTo>
                    <a:pt x="393" y="1031"/>
                  </a:lnTo>
                  <a:lnTo>
                    <a:pt x="393" y="1036"/>
                  </a:lnTo>
                  <a:lnTo>
                    <a:pt x="388" y="1036"/>
                  </a:lnTo>
                  <a:lnTo>
                    <a:pt x="388" y="1042"/>
                  </a:lnTo>
                  <a:lnTo>
                    <a:pt x="388" y="1047"/>
                  </a:lnTo>
                  <a:lnTo>
                    <a:pt x="393" y="1047"/>
                  </a:lnTo>
                  <a:lnTo>
                    <a:pt x="393" y="1058"/>
                  </a:lnTo>
                  <a:lnTo>
                    <a:pt x="393" y="1063"/>
                  </a:lnTo>
                  <a:lnTo>
                    <a:pt x="399" y="1063"/>
                  </a:lnTo>
                  <a:lnTo>
                    <a:pt x="404" y="1063"/>
                  </a:lnTo>
                  <a:lnTo>
                    <a:pt x="404" y="1074"/>
                  </a:lnTo>
                  <a:lnTo>
                    <a:pt x="399" y="1079"/>
                  </a:lnTo>
                  <a:lnTo>
                    <a:pt x="404" y="1079"/>
                  </a:lnTo>
                  <a:lnTo>
                    <a:pt x="404" y="1084"/>
                  </a:lnTo>
                  <a:lnTo>
                    <a:pt x="409" y="1084"/>
                  </a:lnTo>
                  <a:lnTo>
                    <a:pt x="404" y="1090"/>
                  </a:lnTo>
                  <a:lnTo>
                    <a:pt x="404" y="1084"/>
                  </a:lnTo>
                  <a:lnTo>
                    <a:pt x="399" y="1090"/>
                  </a:lnTo>
                  <a:lnTo>
                    <a:pt x="388" y="1090"/>
                  </a:lnTo>
                  <a:lnTo>
                    <a:pt x="383" y="1090"/>
                  </a:lnTo>
                  <a:lnTo>
                    <a:pt x="378" y="1090"/>
                  </a:lnTo>
                  <a:lnTo>
                    <a:pt x="372" y="1090"/>
                  </a:lnTo>
                  <a:lnTo>
                    <a:pt x="372" y="1084"/>
                  </a:lnTo>
                  <a:lnTo>
                    <a:pt x="367" y="1079"/>
                  </a:lnTo>
                  <a:lnTo>
                    <a:pt x="356" y="1079"/>
                  </a:lnTo>
                  <a:lnTo>
                    <a:pt x="351" y="1074"/>
                  </a:lnTo>
                  <a:lnTo>
                    <a:pt x="340" y="1068"/>
                  </a:lnTo>
                  <a:lnTo>
                    <a:pt x="335" y="1068"/>
                  </a:lnTo>
                  <a:lnTo>
                    <a:pt x="330" y="1063"/>
                  </a:lnTo>
                  <a:lnTo>
                    <a:pt x="324" y="1058"/>
                  </a:lnTo>
                  <a:lnTo>
                    <a:pt x="314" y="1047"/>
                  </a:lnTo>
                  <a:lnTo>
                    <a:pt x="308" y="1047"/>
                  </a:lnTo>
                  <a:lnTo>
                    <a:pt x="308" y="1042"/>
                  </a:lnTo>
                  <a:lnTo>
                    <a:pt x="303" y="1042"/>
                  </a:lnTo>
                  <a:lnTo>
                    <a:pt x="298" y="1042"/>
                  </a:lnTo>
                  <a:lnTo>
                    <a:pt x="292" y="1042"/>
                  </a:lnTo>
                  <a:lnTo>
                    <a:pt x="298" y="1036"/>
                  </a:lnTo>
                  <a:lnTo>
                    <a:pt x="298" y="1031"/>
                  </a:lnTo>
                  <a:lnTo>
                    <a:pt x="303" y="1031"/>
                  </a:lnTo>
                  <a:lnTo>
                    <a:pt x="308" y="1031"/>
                  </a:lnTo>
                  <a:lnTo>
                    <a:pt x="308" y="1026"/>
                  </a:lnTo>
                  <a:lnTo>
                    <a:pt x="314" y="1020"/>
                  </a:lnTo>
                  <a:lnTo>
                    <a:pt x="319" y="1015"/>
                  </a:lnTo>
                  <a:lnTo>
                    <a:pt x="314" y="1010"/>
                  </a:lnTo>
                  <a:lnTo>
                    <a:pt x="314" y="1005"/>
                  </a:lnTo>
                  <a:lnTo>
                    <a:pt x="308" y="1005"/>
                  </a:lnTo>
                  <a:lnTo>
                    <a:pt x="308" y="999"/>
                  </a:lnTo>
                  <a:lnTo>
                    <a:pt x="314" y="999"/>
                  </a:lnTo>
                  <a:lnTo>
                    <a:pt x="319" y="999"/>
                  </a:lnTo>
                  <a:lnTo>
                    <a:pt x="319" y="994"/>
                  </a:lnTo>
                  <a:lnTo>
                    <a:pt x="319" y="989"/>
                  </a:lnTo>
                  <a:lnTo>
                    <a:pt x="314" y="994"/>
                  </a:lnTo>
                  <a:lnTo>
                    <a:pt x="314" y="989"/>
                  </a:lnTo>
                  <a:lnTo>
                    <a:pt x="308" y="999"/>
                  </a:lnTo>
                  <a:lnTo>
                    <a:pt x="303" y="999"/>
                  </a:lnTo>
                  <a:lnTo>
                    <a:pt x="298" y="999"/>
                  </a:lnTo>
                  <a:lnTo>
                    <a:pt x="298" y="994"/>
                  </a:lnTo>
                  <a:lnTo>
                    <a:pt x="298" y="989"/>
                  </a:lnTo>
                  <a:lnTo>
                    <a:pt x="298" y="983"/>
                  </a:lnTo>
                  <a:lnTo>
                    <a:pt x="298" y="978"/>
                  </a:lnTo>
                  <a:lnTo>
                    <a:pt x="287" y="978"/>
                  </a:lnTo>
                  <a:lnTo>
                    <a:pt x="282" y="978"/>
                  </a:lnTo>
                  <a:lnTo>
                    <a:pt x="261" y="973"/>
                  </a:lnTo>
                  <a:lnTo>
                    <a:pt x="250" y="973"/>
                  </a:lnTo>
                  <a:lnTo>
                    <a:pt x="239" y="973"/>
                  </a:lnTo>
                  <a:lnTo>
                    <a:pt x="202" y="983"/>
                  </a:lnTo>
                  <a:lnTo>
                    <a:pt x="197" y="978"/>
                  </a:lnTo>
                  <a:lnTo>
                    <a:pt x="112" y="978"/>
                  </a:lnTo>
                  <a:lnTo>
                    <a:pt x="107" y="978"/>
                  </a:lnTo>
                  <a:lnTo>
                    <a:pt x="80" y="835"/>
                  </a:lnTo>
                  <a:lnTo>
                    <a:pt x="0" y="819"/>
                  </a:lnTo>
                  <a:lnTo>
                    <a:pt x="0" y="734"/>
                  </a:lnTo>
                  <a:lnTo>
                    <a:pt x="16" y="739"/>
                  </a:lnTo>
                  <a:lnTo>
                    <a:pt x="27" y="744"/>
                  </a:lnTo>
                  <a:lnTo>
                    <a:pt x="181" y="617"/>
                  </a:lnTo>
                  <a:lnTo>
                    <a:pt x="271" y="569"/>
                  </a:lnTo>
                  <a:lnTo>
                    <a:pt x="277" y="569"/>
                  </a:lnTo>
                  <a:lnTo>
                    <a:pt x="277" y="564"/>
                  </a:lnTo>
                  <a:lnTo>
                    <a:pt x="271" y="564"/>
                  </a:lnTo>
                  <a:lnTo>
                    <a:pt x="266" y="564"/>
                  </a:lnTo>
                  <a:lnTo>
                    <a:pt x="266" y="558"/>
                  </a:lnTo>
                  <a:lnTo>
                    <a:pt x="271" y="558"/>
                  </a:lnTo>
                  <a:lnTo>
                    <a:pt x="266" y="558"/>
                  </a:lnTo>
                  <a:lnTo>
                    <a:pt x="266" y="553"/>
                  </a:lnTo>
                  <a:lnTo>
                    <a:pt x="261" y="553"/>
                  </a:lnTo>
                  <a:lnTo>
                    <a:pt x="266" y="553"/>
                  </a:lnTo>
                  <a:lnTo>
                    <a:pt x="266" y="548"/>
                  </a:lnTo>
                  <a:lnTo>
                    <a:pt x="266" y="542"/>
                  </a:lnTo>
                  <a:lnTo>
                    <a:pt x="261" y="542"/>
                  </a:lnTo>
                  <a:lnTo>
                    <a:pt x="255" y="542"/>
                  </a:lnTo>
                  <a:lnTo>
                    <a:pt x="255" y="537"/>
                  </a:lnTo>
                  <a:lnTo>
                    <a:pt x="261" y="537"/>
                  </a:lnTo>
                  <a:lnTo>
                    <a:pt x="255" y="532"/>
                  </a:lnTo>
                  <a:lnTo>
                    <a:pt x="250" y="532"/>
                  </a:lnTo>
                  <a:lnTo>
                    <a:pt x="250" y="537"/>
                  </a:lnTo>
                  <a:lnTo>
                    <a:pt x="250" y="542"/>
                  </a:lnTo>
                  <a:lnTo>
                    <a:pt x="245" y="542"/>
                  </a:lnTo>
                  <a:lnTo>
                    <a:pt x="245" y="537"/>
                  </a:lnTo>
                  <a:lnTo>
                    <a:pt x="245" y="532"/>
                  </a:lnTo>
                  <a:lnTo>
                    <a:pt x="250" y="532"/>
                  </a:lnTo>
                  <a:lnTo>
                    <a:pt x="255" y="526"/>
                  </a:lnTo>
                  <a:lnTo>
                    <a:pt x="255" y="510"/>
                  </a:lnTo>
                  <a:lnTo>
                    <a:pt x="266" y="494"/>
                  </a:lnTo>
                  <a:lnTo>
                    <a:pt x="271" y="473"/>
                  </a:lnTo>
                  <a:lnTo>
                    <a:pt x="271" y="468"/>
                  </a:lnTo>
                  <a:lnTo>
                    <a:pt x="271" y="457"/>
                  </a:lnTo>
                  <a:lnTo>
                    <a:pt x="277" y="457"/>
                  </a:lnTo>
                  <a:lnTo>
                    <a:pt x="282" y="468"/>
                  </a:lnTo>
                  <a:lnTo>
                    <a:pt x="287" y="463"/>
                  </a:lnTo>
                  <a:lnTo>
                    <a:pt x="292" y="452"/>
                  </a:lnTo>
                  <a:lnTo>
                    <a:pt x="292" y="447"/>
                  </a:lnTo>
                  <a:lnTo>
                    <a:pt x="287" y="431"/>
                  </a:lnTo>
                  <a:lnTo>
                    <a:pt x="282" y="431"/>
                  </a:lnTo>
                  <a:lnTo>
                    <a:pt x="287" y="420"/>
                  </a:lnTo>
                  <a:lnTo>
                    <a:pt x="292" y="420"/>
                  </a:lnTo>
                  <a:lnTo>
                    <a:pt x="298" y="415"/>
                  </a:lnTo>
                  <a:lnTo>
                    <a:pt x="298" y="409"/>
                  </a:lnTo>
                  <a:lnTo>
                    <a:pt x="303" y="399"/>
                  </a:lnTo>
                  <a:lnTo>
                    <a:pt x="298" y="399"/>
                  </a:lnTo>
                  <a:lnTo>
                    <a:pt x="292" y="394"/>
                  </a:lnTo>
                  <a:lnTo>
                    <a:pt x="282" y="388"/>
                  </a:lnTo>
                  <a:lnTo>
                    <a:pt x="277" y="383"/>
                  </a:lnTo>
                  <a:lnTo>
                    <a:pt x="271" y="378"/>
                  </a:lnTo>
                  <a:lnTo>
                    <a:pt x="266" y="372"/>
                  </a:lnTo>
                  <a:lnTo>
                    <a:pt x="255" y="362"/>
                  </a:lnTo>
                  <a:lnTo>
                    <a:pt x="255" y="351"/>
                  </a:lnTo>
                  <a:lnTo>
                    <a:pt x="250" y="351"/>
                  </a:lnTo>
                  <a:lnTo>
                    <a:pt x="245" y="346"/>
                  </a:lnTo>
                  <a:lnTo>
                    <a:pt x="239" y="346"/>
                  </a:lnTo>
                  <a:lnTo>
                    <a:pt x="234" y="346"/>
                  </a:lnTo>
                  <a:lnTo>
                    <a:pt x="213" y="335"/>
                  </a:lnTo>
                  <a:lnTo>
                    <a:pt x="218" y="324"/>
                  </a:lnTo>
                  <a:lnTo>
                    <a:pt x="223" y="319"/>
                  </a:lnTo>
                  <a:lnTo>
                    <a:pt x="223" y="277"/>
                  </a:lnTo>
                  <a:lnTo>
                    <a:pt x="218" y="250"/>
                  </a:lnTo>
                  <a:lnTo>
                    <a:pt x="218" y="229"/>
                  </a:lnTo>
                  <a:lnTo>
                    <a:pt x="218" y="202"/>
                  </a:lnTo>
                  <a:lnTo>
                    <a:pt x="218" y="176"/>
                  </a:lnTo>
                  <a:lnTo>
                    <a:pt x="213" y="176"/>
                  </a:lnTo>
                  <a:lnTo>
                    <a:pt x="197" y="165"/>
                  </a:lnTo>
                  <a:lnTo>
                    <a:pt x="186" y="160"/>
                  </a:lnTo>
                  <a:lnTo>
                    <a:pt x="176" y="149"/>
                  </a:lnTo>
                  <a:lnTo>
                    <a:pt x="176" y="144"/>
                  </a:lnTo>
                  <a:lnTo>
                    <a:pt x="176" y="138"/>
                  </a:lnTo>
                  <a:lnTo>
                    <a:pt x="176" y="128"/>
                  </a:lnTo>
                  <a:lnTo>
                    <a:pt x="181" y="128"/>
                  </a:lnTo>
                  <a:lnTo>
                    <a:pt x="186" y="123"/>
                  </a:lnTo>
                  <a:lnTo>
                    <a:pt x="186" y="117"/>
                  </a:lnTo>
                  <a:lnTo>
                    <a:pt x="186" y="107"/>
                  </a:lnTo>
                  <a:lnTo>
                    <a:pt x="186" y="101"/>
                  </a:lnTo>
                  <a:lnTo>
                    <a:pt x="186" y="96"/>
                  </a:lnTo>
                  <a:lnTo>
                    <a:pt x="186" y="85"/>
                  </a:lnTo>
                  <a:lnTo>
                    <a:pt x="192" y="85"/>
                  </a:lnTo>
                  <a:lnTo>
                    <a:pt x="192" y="80"/>
                  </a:lnTo>
                  <a:lnTo>
                    <a:pt x="192" y="69"/>
                  </a:lnTo>
                  <a:lnTo>
                    <a:pt x="192" y="64"/>
                  </a:lnTo>
                  <a:lnTo>
                    <a:pt x="197" y="53"/>
                  </a:lnTo>
                  <a:lnTo>
                    <a:pt x="202" y="48"/>
                  </a:lnTo>
                  <a:lnTo>
                    <a:pt x="197" y="48"/>
                  </a:lnTo>
                  <a:lnTo>
                    <a:pt x="192" y="38"/>
                  </a:lnTo>
                  <a:lnTo>
                    <a:pt x="192" y="32"/>
                  </a:lnTo>
                  <a:lnTo>
                    <a:pt x="186" y="27"/>
                  </a:lnTo>
                  <a:lnTo>
                    <a:pt x="181" y="27"/>
                  </a:lnTo>
                  <a:lnTo>
                    <a:pt x="176" y="22"/>
                  </a:lnTo>
                  <a:lnTo>
                    <a:pt x="176" y="16"/>
                  </a:lnTo>
                  <a:lnTo>
                    <a:pt x="176" y="11"/>
                  </a:lnTo>
                  <a:lnTo>
                    <a:pt x="176" y="6"/>
                  </a:lnTo>
                  <a:lnTo>
                    <a:pt x="431" y="0"/>
                  </a:lnTo>
                  <a:lnTo>
                    <a:pt x="463" y="48"/>
                  </a:lnTo>
                  <a:lnTo>
                    <a:pt x="478" y="91"/>
                  </a:lnTo>
                  <a:lnTo>
                    <a:pt x="484" y="107"/>
                  </a:lnTo>
                  <a:lnTo>
                    <a:pt x="494" y="128"/>
                  </a:lnTo>
                  <a:lnTo>
                    <a:pt x="505" y="154"/>
                  </a:lnTo>
                  <a:lnTo>
                    <a:pt x="516" y="213"/>
                  </a:lnTo>
                  <a:lnTo>
                    <a:pt x="526" y="229"/>
                  </a:lnTo>
                  <a:lnTo>
                    <a:pt x="558" y="367"/>
                  </a:lnTo>
                  <a:lnTo>
                    <a:pt x="542" y="394"/>
                  </a:lnTo>
                  <a:lnTo>
                    <a:pt x="548" y="399"/>
                  </a:lnTo>
                  <a:lnTo>
                    <a:pt x="542" y="409"/>
                  </a:lnTo>
                  <a:lnTo>
                    <a:pt x="537" y="425"/>
                  </a:lnTo>
                  <a:lnTo>
                    <a:pt x="537" y="447"/>
                  </a:lnTo>
                  <a:lnTo>
                    <a:pt x="537" y="452"/>
                  </a:lnTo>
                  <a:lnTo>
                    <a:pt x="521" y="489"/>
                  </a:lnTo>
                  <a:lnTo>
                    <a:pt x="510" y="505"/>
                  </a:lnTo>
                  <a:lnTo>
                    <a:pt x="505" y="510"/>
                  </a:lnTo>
                  <a:lnTo>
                    <a:pt x="505" y="516"/>
                  </a:lnTo>
                  <a:lnTo>
                    <a:pt x="516" y="516"/>
                  </a:lnTo>
                  <a:lnTo>
                    <a:pt x="526" y="521"/>
                  </a:lnTo>
                  <a:lnTo>
                    <a:pt x="526" y="532"/>
                  </a:lnTo>
                  <a:lnTo>
                    <a:pt x="521" y="537"/>
                  </a:lnTo>
                  <a:lnTo>
                    <a:pt x="532" y="548"/>
                  </a:lnTo>
                  <a:lnTo>
                    <a:pt x="537" y="542"/>
                  </a:lnTo>
                  <a:lnTo>
                    <a:pt x="537" y="548"/>
                  </a:lnTo>
                  <a:lnTo>
                    <a:pt x="542" y="553"/>
                  </a:lnTo>
                  <a:lnTo>
                    <a:pt x="548" y="548"/>
                  </a:lnTo>
                  <a:lnTo>
                    <a:pt x="553" y="553"/>
                  </a:lnTo>
                  <a:lnTo>
                    <a:pt x="558" y="553"/>
                  </a:lnTo>
                  <a:lnTo>
                    <a:pt x="563" y="558"/>
                  </a:lnTo>
                  <a:lnTo>
                    <a:pt x="563" y="553"/>
                  </a:lnTo>
                  <a:lnTo>
                    <a:pt x="569" y="548"/>
                  </a:lnTo>
                  <a:lnTo>
                    <a:pt x="574" y="548"/>
                  </a:lnTo>
                  <a:lnTo>
                    <a:pt x="574" y="553"/>
                  </a:lnTo>
                  <a:lnTo>
                    <a:pt x="579" y="558"/>
                  </a:lnTo>
                  <a:lnTo>
                    <a:pt x="585" y="558"/>
                  </a:lnTo>
                  <a:lnTo>
                    <a:pt x="595" y="564"/>
                  </a:lnTo>
                  <a:lnTo>
                    <a:pt x="601" y="564"/>
                  </a:lnTo>
                  <a:lnTo>
                    <a:pt x="601" y="569"/>
                  </a:lnTo>
                  <a:lnTo>
                    <a:pt x="601" y="574"/>
                  </a:lnTo>
                  <a:lnTo>
                    <a:pt x="606" y="579"/>
                  </a:lnTo>
                  <a:lnTo>
                    <a:pt x="606" y="585"/>
                  </a:lnTo>
                  <a:lnTo>
                    <a:pt x="611" y="579"/>
                  </a:lnTo>
                  <a:lnTo>
                    <a:pt x="617" y="590"/>
                  </a:lnTo>
                  <a:lnTo>
                    <a:pt x="611" y="590"/>
                  </a:lnTo>
                  <a:lnTo>
                    <a:pt x="617" y="595"/>
                  </a:lnTo>
                  <a:lnTo>
                    <a:pt x="622" y="601"/>
                  </a:lnTo>
                  <a:lnTo>
                    <a:pt x="622" y="606"/>
                  </a:lnTo>
                  <a:lnTo>
                    <a:pt x="627" y="611"/>
                  </a:lnTo>
                  <a:lnTo>
                    <a:pt x="622" y="617"/>
                  </a:lnTo>
                  <a:lnTo>
                    <a:pt x="627" y="622"/>
                  </a:lnTo>
                  <a:lnTo>
                    <a:pt x="622" y="627"/>
                  </a:lnTo>
                  <a:lnTo>
                    <a:pt x="627" y="633"/>
                  </a:lnTo>
                  <a:lnTo>
                    <a:pt x="622" y="638"/>
                  </a:lnTo>
                  <a:lnTo>
                    <a:pt x="627" y="643"/>
                  </a:lnTo>
                  <a:lnTo>
                    <a:pt x="622" y="649"/>
                  </a:lnTo>
                  <a:lnTo>
                    <a:pt x="627" y="654"/>
                  </a:lnTo>
                  <a:lnTo>
                    <a:pt x="638" y="654"/>
                  </a:lnTo>
                  <a:lnTo>
                    <a:pt x="643" y="659"/>
                  </a:lnTo>
                  <a:lnTo>
                    <a:pt x="648" y="659"/>
                  </a:lnTo>
                  <a:lnTo>
                    <a:pt x="654" y="659"/>
                  </a:lnTo>
                  <a:lnTo>
                    <a:pt x="654" y="664"/>
                  </a:lnTo>
                  <a:lnTo>
                    <a:pt x="664" y="670"/>
                  </a:lnTo>
                  <a:lnTo>
                    <a:pt x="670" y="675"/>
                  </a:lnTo>
                  <a:lnTo>
                    <a:pt x="675" y="680"/>
                  </a:lnTo>
                  <a:lnTo>
                    <a:pt x="680" y="686"/>
                  </a:lnTo>
                  <a:lnTo>
                    <a:pt x="686" y="686"/>
                  </a:lnTo>
                  <a:lnTo>
                    <a:pt x="696" y="702"/>
                  </a:lnTo>
                  <a:lnTo>
                    <a:pt x="696" y="707"/>
                  </a:lnTo>
                  <a:lnTo>
                    <a:pt x="707" y="702"/>
                  </a:lnTo>
                  <a:lnTo>
                    <a:pt x="712" y="707"/>
                  </a:lnTo>
                  <a:lnTo>
                    <a:pt x="712" y="712"/>
                  </a:lnTo>
                  <a:lnTo>
                    <a:pt x="712" y="718"/>
                  </a:lnTo>
                  <a:lnTo>
                    <a:pt x="718" y="723"/>
                  </a:lnTo>
                  <a:lnTo>
                    <a:pt x="718" y="728"/>
                  </a:lnTo>
                  <a:lnTo>
                    <a:pt x="723" y="728"/>
                  </a:lnTo>
                  <a:close/>
                </a:path>
              </a:pathLst>
            </a:custGeom>
            <a:solidFill>
              <a:srgbClr val="FFFFFF"/>
            </a:solidFill>
            <a:ln w="6350" cap="rnd" cmpd="sng" algn="ctr">
              <a:solidFill>
                <a:schemeClr val="bg1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/>
            <a:lstStyle/>
            <a:p>
              <a:pPr algn="ctr"/>
              <a:endParaRPr lang="ru-RU" sz="854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4" name="Oval 3"/>
          <p:cNvSpPr/>
          <p:nvPr/>
        </p:nvSpPr>
        <p:spPr>
          <a:xfrm>
            <a:off x="3821744" y="2815070"/>
            <a:ext cx="103864" cy="103864"/>
          </a:xfrm>
          <a:prstGeom prst="ellipse">
            <a:avLst/>
          </a:prstGeom>
          <a:solidFill>
            <a:schemeClr val="accent1"/>
          </a:solidFill>
          <a:ln w="254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25400" cap="flat" cmpd="sng" algn="ctr">
                <a:solidFill>
                  <a:srgbClr val="FFFFFF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Oval 25"/>
          <p:cNvSpPr/>
          <p:nvPr/>
        </p:nvSpPr>
        <p:spPr>
          <a:xfrm>
            <a:off x="4699960" y="4087488"/>
            <a:ext cx="103864" cy="103864"/>
          </a:xfrm>
          <a:prstGeom prst="ellipse">
            <a:avLst/>
          </a:prstGeom>
          <a:solidFill>
            <a:schemeClr val="accent1"/>
          </a:solidFill>
          <a:ln w="254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25400" cap="flat" cmpd="sng" algn="ctr">
                <a:solidFill>
                  <a:srgbClr val="FFFFFF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Oval 26"/>
          <p:cNvSpPr/>
          <p:nvPr/>
        </p:nvSpPr>
        <p:spPr>
          <a:xfrm>
            <a:off x="3324613" y="2247441"/>
            <a:ext cx="103864" cy="103864"/>
          </a:xfrm>
          <a:prstGeom prst="ellipse">
            <a:avLst/>
          </a:prstGeom>
          <a:solidFill>
            <a:schemeClr val="accent1"/>
          </a:solidFill>
          <a:ln w="254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25400" cap="flat" cmpd="sng" algn="ctr">
                <a:solidFill>
                  <a:srgbClr val="FFFFFF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3873678" y="2948061"/>
            <a:ext cx="1307799" cy="276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63000"/>
                  </a:srgbClr>
                </a:solidFill>
              </a14:hiddenFill>
            </a:ext>
          </a:extLst>
        </p:spPr>
        <p:txBody>
          <a:bodyPr wrap="square" lIns="0" tIns="0" rIns="0" bIns="0">
            <a:spAutoFit/>
          </a:bodyPr>
          <a:lstStyle/>
          <a:p>
            <a:pPr fontAlgn="b">
              <a:buSzPct val="100000"/>
              <a:buFont typeface="Trebuchet MS" panose="020B0603020202020204" pitchFamily="34" charset="0"/>
              <a:buChar char="​"/>
              <a:defRPr/>
            </a:pPr>
            <a:r>
              <a:rPr lang="ru-RU" sz="900" dirty="0">
                <a:solidFill>
                  <a:schemeClr val="tx2"/>
                </a:solidFill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пос. </a:t>
            </a:r>
            <a:r>
              <a:rPr lang="ru-RU" sz="900" dirty="0" err="1">
                <a:solidFill>
                  <a:schemeClr val="tx2"/>
                </a:solidFill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Шортанды</a:t>
            </a:r>
            <a:r>
              <a:rPr lang="ru-RU" sz="900" dirty="0">
                <a:solidFill>
                  <a:schemeClr val="tx2"/>
                </a:solidFill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,  </a:t>
            </a:r>
            <a:r>
              <a:rPr lang="ru-RU" sz="900" dirty="0" err="1">
                <a:solidFill>
                  <a:schemeClr val="tx2"/>
                </a:solidFill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Акмолинская</a:t>
            </a:r>
            <a:r>
              <a:rPr lang="ru-RU" sz="900" dirty="0">
                <a:solidFill>
                  <a:schemeClr val="tx2"/>
                </a:solidFill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 область</a:t>
            </a:r>
          </a:p>
        </p:txBody>
      </p:sp>
      <p:sp>
        <p:nvSpPr>
          <p:cNvPr id="29" name="Rectangle 28"/>
          <p:cNvSpPr/>
          <p:nvPr/>
        </p:nvSpPr>
        <p:spPr>
          <a:xfrm>
            <a:off x="2099026" y="2515984"/>
            <a:ext cx="1051636" cy="276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63000"/>
                  </a:srgbClr>
                </a:solidFill>
              </a14:hiddenFill>
            </a:ext>
          </a:extLst>
        </p:spPr>
        <p:txBody>
          <a:bodyPr wrap="square" lIns="0" tIns="0" rIns="0" bIns="0">
            <a:spAutoFit/>
          </a:bodyPr>
          <a:lstStyle/>
          <a:p>
            <a:pPr algn="r" fontAlgn="b">
              <a:buSzPct val="100000"/>
              <a:buFont typeface="Trebuchet MS" panose="020B0603020202020204" pitchFamily="34" charset="0"/>
              <a:buChar char="​"/>
              <a:defRPr/>
            </a:pPr>
            <a:r>
              <a:rPr lang="ru-RU" sz="900" dirty="0" err="1">
                <a:solidFill>
                  <a:schemeClr val="tx2"/>
                </a:solidFill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Костанайская</a:t>
            </a:r>
            <a:r>
              <a:rPr lang="ru-RU" sz="900" dirty="0">
                <a:solidFill>
                  <a:schemeClr val="tx2"/>
                </a:solidFill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 область</a:t>
            </a:r>
          </a:p>
        </p:txBody>
      </p:sp>
      <p:sp>
        <p:nvSpPr>
          <p:cNvPr id="30" name="Rectangle 29"/>
          <p:cNvSpPr/>
          <p:nvPr/>
        </p:nvSpPr>
        <p:spPr>
          <a:xfrm>
            <a:off x="4665333" y="4274493"/>
            <a:ext cx="968085" cy="276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63000"/>
                  </a:srgbClr>
                </a:solidFill>
              </a14:hiddenFill>
            </a:ext>
          </a:extLst>
        </p:spPr>
        <p:txBody>
          <a:bodyPr wrap="square" lIns="0" tIns="0" rIns="0" bIns="0">
            <a:spAutoFit/>
          </a:bodyPr>
          <a:lstStyle/>
          <a:p>
            <a:pPr fontAlgn="b">
              <a:buSzPct val="100000"/>
              <a:buFont typeface="Trebuchet MS" panose="020B0603020202020204" pitchFamily="34" charset="0"/>
              <a:buChar char="​"/>
              <a:defRPr/>
            </a:pPr>
            <a:r>
              <a:rPr lang="ru-RU" sz="900" dirty="0" err="1">
                <a:solidFill>
                  <a:schemeClr val="tx2"/>
                </a:solidFill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Алматинская</a:t>
            </a:r>
            <a:r>
              <a:rPr lang="ru-RU" sz="900" dirty="0">
                <a:solidFill>
                  <a:schemeClr val="tx2"/>
                </a:solidFill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 область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406225" y="3236775"/>
            <a:ext cx="1236578" cy="683777"/>
          </a:xfrm>
          <a:prstGeom prst="rect">
            <a:avLst/>
          </a:prstGeom>
        </p:spPr>
        <p:txBody>
          <a:bodyPr wrap="square" lIns="137138" tIns="0" rIns="0" bIns="0">
            <a:spAutoFit/>
          </a:bodyPr>
          <a:lstStyle/>
          <a:p>
            <a:pPr algn="ctr" fontAlgn="b">
              <a:buSzPct val="100000"/>
              <a:buFont typeface="Trebuchet MS" panose="020B0603020202020204" pitchFamily="34" charset="0"/>
              <a:buChar char="​"/>
              <a:defRPr/>
            </a:pPr>
            <a:r>
              <a:rPr lang="ru-RU" altLang="ru-RU" sz="1111" b="1" dirty="0" err="1">
                <a:solidFill>
                  <a:schemeClr val="tx1">
                    <a:lumMod val="100000"/>
                  </a:schemeClr>
                </a:solidFill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Агротехнопарк</a:t>
            </a:r>
            <a:r>
              <a:rPr lang="ru-RU" altLang="ru-RU" sz="1111" b="1" dirty="0">
                <a:solidFill>
                  <a:schemeClr val="tx1">
                    <a:lumMod val="100000"/>
                  </a:schemeClr>
                </a:solidFill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 поливного земледелия </a:t>
            </a:r>
            <a:br>
              <a:rPr lang="ru-RU" altLang="ru-RU" sz="1111" b="1" dirty="0">
                <a:solidFill>
                  <a:schemeClr val="tx1">
                    <a:lumMod val="100000"/>
                  </a:schemeClr>
                </a:solidFill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</a:br>
            <a:r>
              <a:rPr lang="ru-RU" altLang="ru-RU" sz="1111" b="1" dirty="0">
                <a:solidFill>
                  <a:schemeClr val="tx1">
                    <a:lumMod val="100000"/>
                  </a:schemeClr>
                </a:solidFill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и озимых</a:t>
            </a:r>
          </a:p>
        </p:txBody>
      </p:sp>
      <p:cxnSp>
        <p:nvCxnSpPr>
          <p:cNvPr id="33" name="Elbow Connector 32"/>
          <p:cNvCxnSpPr>
            <a:cxnSpLocks/>
            <a:stCxn id="5" idx="1"/>
            <a:endCxn id="4" idx="0"/>
          </p:cNvCxnSpPr>
          <p:nvPr/>
        </p:nvCxnSpPr>
        <p:spPr>
          <a:xfrm rot="10800000" flipV="1">
            <a:off x="3873676" y="2350914"/>
            <a:ext cx="1388110" cy="464155"/>
          </a:xfrm>
          <a:prstGeom prst="bentConnector2">
            <a:avLst/>
          </a:prstGeom>
          <a:ln w="19050" cap="rnd" cmpd="sng" algn="ctr">
            <a:solidFill>
              <a:schemeClr val="accent1"/>
            </a:solidFill>
            <a:prstDash val="sysDot"/>
            <a:miter lim="800000"/>
            <a:headEnd type="oval" w="med" len="med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Elbow Connector 37"/>
          <p:cNvCxnSpPr>
            <a:stCxn id="31" idx="1"/>
            <a:endCxn id="26" idx="0"/>
          </p:cNvCxnSpPr>
          <p:nvPr/>
        </p:nvCxnSpPr>
        <p:spPr>
          <a:xfrm rot="10800000" flipV="1">
            <a:off x="4751894" y="3578663"/>
            <a:ext cx="654333" cy="508825"/>
          </a:xfrm>
          <a:prstGeom prst="bentConnector2">
            <a:avLst/>
          </a:prstGeom>
          <a:ln w="19050" cap="rnd" cmpd="sng" algn="ctr">
            <a:solidFill>
              <a:schemeClr val="accent1"/>
            </a:solidFill>
            <a:prstDash val="sysDot"/>
            <a:miter lim="800000"/>
            <a:headEnd type="oval" w="med" len="med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Elbow Connector 41"/>
          <p:cNvCxnSpPr>
            <a:stCxn id="6" idx="1"/>
            <a:endCxn id="27" idx="4"/>
          </p:cNvCxnSpPr>
          <p:nvPr/>
        </p:nvCxnSpPr>
        <p:spPr>
          <a:xfrm rot="10800000">
            <a:off x="3376545" y="2351307"/>
            <a:ext cx="1836962" cy="2472943"/>
          </a:xfrm>
          <a:prstGeom prst="bentConnector2">
            <a:avLst/>
          </a:prstGeom>
          <a:ln w="19050" cap="rnd" cmpd="sng" algn="ctr">
            <a:solidFill>
              <a:schemeClr val="accent1"/>
            </a:solidFill>
            <a:prstDash val="sysDot"/>
            <a:miter lim="800000"/>
            <a:headEnd type="oval" w="med" len="med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4" name="Группа 33">
            <a:extLst>
              <a:ext uri="{FF2B5EF4-FFF2-40B4-BE49-F238E27FC236}">
                <a16:creationId xmlns:a16="http://schemas.microsoft.com/office/drawing/2014/main" id="{D4612F0F-BBA5-423E-88AB-369EF299152F}"/>
              </a:ext>
            </a:extLst>
          </p:cNvPr>
          <p:cNvGrpSpPr/>
          <p:nvPr/>
        </p:nvGrpSpPr>
        <p:grpSpPr>
          <a:xfrm>
            <a:off x="9985774" y="1821469"/>
            <a:ext cx="499601" cy="499509"/>
            <a:chOff x="9985774" y="1821469"/>
            <a:chExt cx="499601" cy="499509"/>
          </a:xfrm>
        </p:grpSpPr>
        <p:sp>
          <p:nvSpPr>
            <p:cNvPr id="53" name="AutoShape 51"/>
            <p:cNvSpPr>
              <a:spLocks noChangeAspect="1" noChangeArrowheads="1" noTextEdit="1"/>
            </p:cNvSpPr>
            <p:nvPr/>
          </p:nvSpPr>
          <p:spPr bwMode="auto">
            <a:xfrm>
              <a:off x="9985774" y="1821469"/>
              <a:ext cx="499601" cy="4995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69" tIns="34285" rIns="68569" bIns="34285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675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4" name="Freeform 53"/>
            <p:cNvSpPr>
              <a:spLocks noEditPoints="1"/>
            </p:cNvSpPr>
            <p:nvPr/>
          </p:nvSpPr>
          <p:spPr bwMode="auto">
            <a:xfrm>
              <a:off x="10122362" y="1938348"/>
              <a:ext cx="278860" cy="276568"/>
            </a:xfrm>
            <a:custGeom>
              <a:avLst/>
              <a:gdLst>
                <a:gd name="T0" fmla="*/ 1039 w 1286"/>
                <a:gd name="T1" fmla="*/ 642 h 1276"/>
                <a:gd name="T2" fmla="*/ 785 w 1286"/>
                <a:gd name="T3" fmla="*/ 658 h 1276"/>
                <a:gd name="T4" fmla="*/ 850 w 1286"/>
                <a:gd name="T5" fmla="*/ 481 h 1276"/>
                <a:gd name="T6" fmla="*/ 1031 w 1286"/>
                <a:gd name="T7" fmla="*/ 393 h 1276"/>
                <a:gd name="T8" fmla="*/ 1284 w 1286"/>
                <a:gd name="T9" fmla="*/ 377 h 1276"/>
                <a:gd name="T10" fmla="*/ 1039 w 1286"/>
                <a:gd name="T11" fmla="*/ 642 h 1276"/>
                <a:gd name="T12" fmla="*/ 1062 w 1286"/>
                <a:gd name="T13" fmla="*/ 684 h 1276"/>
                <a:gd name="T14" fmla="*/ 808 w 1286"/>
                <a:gd name="T15" fmla="*/ 701 h 1276"/>
                <a:gd name="T16" fmla="*/ 563 w 1286"/>
                <a:gd name="T17" fmla="*/ 965 h 1276"/>
                <a:gd name="T18" fmla="*/ 817 w 1286"/>
                <a:gd name="T19" fmla="*/ 949 h 1276"/>
                <a:gd name="T20" fmla="*/ 1062 w 1286"/>
                <a:gd name="T21" fmla="*/ 684 h 1276"/>
                <a:gd name="T22" fmla="*/ 741 w 1286"/>
                <a:gd name="T23" fmla="*/ 1171 h 1276"/>
                <a:gd name="T24" fmla="*/ 807 w 1286"/>
                <a:gd name="T25" fmla="*/ 995 h 1276"/>
                <a:gd name="T26" fmla="*/ 553 w 1286"/>
                <a:gd name="T27" fmla="*/ 1011 h 1276"/>
                <a:gd name="T28" fmla="*/ 373 w 1286"/>
                <a:gd name="T29" fmla="*/ 1099 h 1276"/>
                <a:gd name="T30" fmla="*/ 307 w 1286"/>
                <a:gd name="T31" fmla="*/ 1276 h 1276"/>
                <a:gd name="T32" fmla="*/ 561 w 1286"/>
                <a:gd name="T33" fmla="*/ 1260 h 1276"/>
                <a:gd name="T34" fmla="*/ 741 w 1286"/>
                <a:gd name="T35" fmla="*/ 1171 h 1276"/>
                <a:gd name="T36" fmla="*/ 529 w 1286"/>
                <a:gd name="T37" fmla="*/ 114 h 1276"/>
                <a:gd name="T38" fmla="*/ 496 w 1286"/>
                <a:gd name="T39" fmla="*/ 311 h 1276"/>
                <a:gd name="T40" fmla="*/ 554 w 1286"/>
                <a:gd name="T41" fmla="*/ 559 h 1276"/>
                <a:gd name="T42" fmla="*/ 737 w 1286"/>
                <a:gd name="T43" fmla="*/ 248 h 1276"/>
                <a:gd name="T44" fmla="*/ 679 w 1286"/>
                <a:gd name="T45" fmla="*/ 0 h 1276"/>
                <a:gd name="T46" fmla="*/ 529 w 1286"/>
                <a:gd name="T47" fmla="*/ 114 h 1276"/>
                <a:gd name="T48" fmla="*/ 263 w 1286"/>
                <a:gd name="T49" fmla="*/ 619 h 1276"/>
                <a:gd name="T50" fmla="*/ 321 w 1286"/>
                <a:gd name="T51" fmla="*/ 867 h 1276"/>
                <a:gd name="T52" fmla="*/ 504 w 1286"/>
                <a:gd name="T53" fmla="*/ 556 h 1276"/>
                <a:gd name="T54" fmla="*/ 446 w 1286"/>
                <a:gd name="T55" fmla="*/ 308 h 1276"/>
                <a:gd name="T56" fmla="*/ 263 w 1286"/>
                <a:gd name="T57" fmla="*/ 619 h 1276"/>
                <a:gd name="T58" fmla="*/ 32 w 1286"/>
                <a:gd name="T59" fmla="*/ 890 h 1276"/>
                <a:gd name="T60" fmla="*/ 89 w 1286"/>
                <a:gd name="T61" fmla="*/ 1137 h 1276"/>
                <a:gd name="T62" fmla="*/ 272 w 1286"/>
                <a:gd name="T63" fmla="*/ 826 h 1276"/>
                <a:gd name="T64" fmla="*/ 215 w 1286"/>
                <a:gd name="T65" fmla="*/ 578 h 1276"/>
                <a:gd name="T66" fmla="*/ 32 w 1286"/>
                <a:gd name="T67" fmla="*/ 890 h 1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286" h="1276">
                  <a:moveTo>
                    <a:pt x="1039" y="642"/>
                  </a:moveTo>
                  <a:cubicBezTo>
                    <a:pt x="785" y="658"/>
                    <a:pt x="785" y="658"/>
                    <a:pt x="785" y="658"/>
                  </a:cubicBezTo>
                  <a:cubicBezTo>
                    <a:pt x="784" y="593"/>
                    <a:pt x="807" y="530"/>
                    <a:pt x="850" y="481"/>
                  </a:cubicBezTo>
                  <a:cubicBezTo>
                    <a:pt x="897" y="429"/>
                    <a:pt x="961" y="397"/>
                    <a:pt x="1031" y="393"/>
                  </a:cubicBezTo>
                  <a:cubicBezTo>
                    <a:pt x="1284" y="377"/>
                    <a:pt x="1284" y="377"/>
                    <a:pt x="1284" y="377"/>
                  </a:cubicBezTo>
                  <a:cubicBezTo>
                    <a:pt x="1286" y="515"/>
                    <a:pt x="1179" y="633"/>
                    <a:pt x="1039" y="642"/>
                  </a:cubicBezTo>
                  <a:close/>
                  <a:moveTo>
                    <a:pt x="1062" y="684"/>
                  </a:moveTo>
                  <a:cubicBezTo>
                    <a:pt x="808" y="701"/>
                    <a:pt x="808" y="701"/>
                    <a:pt x="808" y="701"/>
                  </a:cubicBezTo>
                  <a:cubicBezTo>
                    <a:pt x="669" y="709"/>
                    <a:pt x="561" y="827"/>
                    <a:pt x="563" y="965"/>
                  </a:cubicBezTo>
                  <a:cubicBezTo>
                    <a:pt x="817" y="949"/>
                    <a:pt x="817" y="949"/>
                    <a:pt x="817" y="949"/>
                  </a:cubicBezTo>
                  <a:cubicBezTo>
                    <a:pt x="957" y="940"/>
                    <a:pt x="1064" y="823"/>
                    <a:pt x="1062" y="684"/>
                  </a:cubicBezTo>
                  <a:close/>
                  <a:moveTo>
                    <a:pt x="741" y="1171"/>
                  </a:moveTo>
                  <a:cubicBezTo>
                    <a:pt x="785" y="1122"/>
                    <a:pt x="807" y="1060"/>
                    <a:pt x="807" y="995"/>
                  </a:cubicBezTo>
                  <a:cubicBezTo>
                    <a:pt x="553" y="1011"/>
                    <a:pt x="553" y="1011"/>
                    <a:pt x="553" y="1011"/>
                  </a:cubicBezTo>
                  <a:cubicBezTo>
                    <a:pt x="483" y="1015"/>
                    <a:pt x="419" y="1047"/>
                    <a:pt x="373" y="1099"/>
                  </a:cubicBezTo>
                  <a:cubicBezTo>
                    <a:pt x="329" y="1148"/>
                    <a:pt x="306" y="1211"/>
                    <a:pt x="307" y="1276"/>
                  </a:cubicBezTo>
                  <a:cubicBezTo>
                    <a:pt x="561" y="1260"/>
                    <a:pt x="561" y="1260"/>
                    <a:pt x="561" y="1260"/>
                  </a:cubicBezTo>
                  <a:cubicBezTo>
                    <a:pt x="631" y="1255"/>
                    <a:pt x="695" y="1224"/>
                    <a:pt x="741" y="1171"/>
                  </a:cubicBezTo>
                  <a:close/>
                  <a:moveTo>
                    <a:pt x="529" y="114"/>
                  </a:moveTo>
                  <a:cubicBezTo>
                    <a:pt x="492" y="173"/>
                    <a:pt x="480" y="243"/>
                    <a:pt x="496" y="311"/>
                  </a:cubicBezTo>
                  <a:cubicBezTo>
                    <a:pt x="554" y="559"/>
                    <a:pt x="554" y="559"/>
                    <a:pt x="554" y="559"/>
                  </a:cubicBezTo>
                  <a:cubicBezTo>
                    <a:pt x="687" y="521"/>
                    <a:pt x="769" y="384"/>
                    <a:pt x="737" y="248"/>
                  </a:cubicBezTo>
                  <a:cubicBezTo>
                    <a:pt x="679" y="0"/>
                    <a:pt x="679" y="0"/>
                    <a:pt x="679" y="0"/>
                  </a:cubicBezTo>
                  <a:cubicBezTo>
                    <a:pt x="617" y="18"/>
                    <a:pt x="564" y="58"/>
                    <a:pt x="529" y="114"/>
                  </a:cubicBezTo>
                  <a:close/>
                  <a:moveTo>
                    <a:pt x="263" y="619"/>
                  </a:moveTo>
                  <a:cubicBezTo>
                    <a:pt x="321" y="867"/>
                    <a:pt x="321" y="867"/>
                    <a:pt x="321" y="867"/>
                  </a:cubicBezTo>
                  <a:cubicBezTo>
                    <a:pt x="454" y="829"/>
                    <a:pt x="536" y="692"/>
                    <a:pt x="504" y="556"/>
                  </a:cubicBezTo>
                  <a:cubicBezTo>
                    <a:pt x="446" y="308"/>
                    <a:pt x="446" y="308"/>
                    <a:pt x="446" y="308"/>
                  </a:cubicBezTo>
                  <a:cubicBezTo>
                    <a:pt x="313" y="346"/>
                    <a:pt x="232" y="483"/>
                    <a:pt x="263" y="619"/>
                  </a:cubicBezTo>
                  <a:close/>
                  <a:moveTo>
                    <a:pt x="32" y="890"/>
                  </a:moveTo>
                  <a:cubicBezTo>
                    <a:pt x="89" y="1137"/>
                    <a:pt x="89" y="1137"/>
                    <a:pt x="89" y="1137"/>
                  </a:cubicBezTo>
                  <a:cubicBezTo>
                    <a:pt x="222" y="1099"/>
                    <a:pt x="304" y="962"/>
                    <a:pt x="272" y="826"/>
                  </a:cubicBezTo>
                  <a:cubicBezTo>
                    <a:pt x="215" y="578"/>
                    <a:pt x="215" y="578"/>
                    <a:pt x="215" y="578"/>
                  </a:cubicBezTo>
                  <a:cubicBezTo>
                    <a:pt x="81" y="616"/>
                    <a:pt x="0" y="753"/>
                    <a:pt x="32" y="89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9" tIns="34285" rIns="68569" bIns="34285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675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5" name="Freeform 54"/>
            <p:cNvSpPr>
              <a:spLocks noEditPoints="1"/>
            </p:cNvSpPr>
            <p:nvPr/>
          </p:nvSpPr>
          <p:spPr bwMode="auto">
            <a:xfrm>
              <a:off x="10063602" y="1867671"/>
              <a:ext cx="356688" cy="417098"/>
            </a:xfrm>
            <a:custGeom>
              <a:avLst/>
              <a:gdLst>
                <a:gd name="T0" fmla="*/ 25 w 1645"/>
                <a:gd name="T1" fmla="*/ 1924 h 1924"/>
                <a:gd name="T2" fmla="*/ 7 w 1645"/>
                <a:gd name="T3" fmla="*/ 1915 h 1924"/>
                <a:gd name="T4" fmla="*/ 12 w 1645"/>
                <a:gd name="T5" fmla="*/ 1884 h 1924"/>
                <a:gd name="T6" fmla="*/ 1359 w 1645"/>
                <a:gd name="T7" fmla="*/ 154 h 1924"/>
                <a:gd name="T8" fmla="*/ 1426 w 1645"/>
                <a:gd name="T9" fmla="*/ 15 h 1924"/>
                <a:gd name="T10" fmla="*/ 1456 w 1645"/>
                <a:gd name="T11" fmla="*/ 5 h 1924"/>
                <a:gd name="T12" fmla="*/ 1466 w 1645"/>
                <a:gd name="T13" fmla="*/ 35 h 1924"/>
                <a:gd name="T14" fmla="*/ 1398 w 1645"/>
                <a:gd name="T15" fmla="*/ 173 h 1924"/>
                <a:gd name="T16" fmla="*/ 940 w 1645"/>
                <a:gd name="T17" fmla="*/ 989 h 1924"/>
                <a:gd name="T18" fmla="*/ 38 w 1645"/>
                <a:gd name="T19" fmla="*/ 1920 h 1924"/>
                <a:gd name="T20" fmla="*/ 25 w 1645"/>
                <a:gd name="T21" fmla="*/ 1924 h 1924"/>
                <a:gd name="T22" fmla="*/ 1326 w 1645"/>
                <a:gd name="T23" fmla="*/ 673 h 1924"/>
                <a:gd name="T24" fmla="*/ 1562 w 1645"/>
                <a:gd name="T25" fmla="*/ 194 h 1924"/>
                <a:gd name="T26" fmla="*/ 1552 w 1645"/>
                <a:gd name="T27" fmla="*/ 165 h 1924"/>
                <a:gd name="T28" fmla="*/ 1523 w 1645"/>
                <a:gd name="T29" fmla="*/ 174 h 1924"/>
                <a:gd name="T30" fmla="*/ 1275 w 1645"/>
                <a:gd name="T31" fmla="*/ 677 h 1924"/>
                <a:gd name="T32" fmla="*/ 1299 w 1645"/>
                <a:gd name="T33" fmla="*/ 675 h 1924"/>
                <a:gd name="T34" fmla="*/ 1326 w 1645"/>
                <a:gd name="T35" fmla="*/ 673 h 1924"/>
                <a:gd name="T36" fmla="*/ 1629 w 1645"/>
                <a:gd name="T37" fmla="*/ 318 h 1924"/>
                <a:gd name="T38" fmla="*/ 1600 w 1645"/>
                <a:gd name="T39" fmla="*/ 329 h 1924"/>
                <a:gd name="T40" fmla="*/ 1440 w 1645"/>
                <a:gd name="T41" fmla="*/ 666 h 1924"/>
                <a:gd name="T42" fmla="*/ 1490 w 1645"/>
                <a:gd name="T43" fmla="*/ 663 h 1924"/>
                <a:gd name="T44" fmla="*/ 1640 w 1645"/>
                <a:gd name="T45" fmla="*/ 347 h 1924"/>
                <a:gd name="T46" fmla="*/ 1629 w 1645"/>
                <a:gd name="T47" fmla="*/ 318 h 1924"/>
                <a:gd name="T48" fmla="*/ 1296 w 1645"/>
                <a:gd name="T49" fmla="*/ 68 h 1924"/>
                <a:gd name="T50" fmla="*/ 1287 w 1645"/>
                <a:gd name="T51" fmla="*/ 38 h 1924"/>
                <a:gd name="T52" fmla="*/ 1257 w 1645"/>
                <a:gd name="T53" fmla="*/ 48 h 1924"/>
                <a:gd name="T54" fmla="*/ 1029 w 1645"/>
                <a:gd name="T55" fmla="*/ 471 h 1924"/>
                <a:gd name="T56" fmla="*/ 1044 w 1645"/>
                <a:gd name="T57" fmla="*/ 535 h 1924"/>
                <a:gd name="T58" fmla="*/ 1296 w 1645"/>
                <a:gd name="T59" fmla="*/ 68 h 1924"/>
                <a:gd name="T60" fmla="*/ 996 w 1645"/>
                <a:gd name="T61" fmla="*/ 330 h 1924"/>
                <a:gd name="T62" fmla="*/ 1130 w 1645"/>
                <a:gd name="T63" fmla="*/ 94 h 1924"/>
                <a:gd name="T64" fmla="*/ 1121 w 1645"/>
                <a:gd name="T65" fmla="*/ 64 h 1924"/>
                <a:gd name="T66" fmla="*/ 1091 w 1645"/>
                <a:gd name="T67" fmla="*/ 73 h 1924"/>
                <a:gd name="T68" fmla="*/ 984 w 1645"/>
                <a:gd name="T69" fmla="*/ 265 h 1924"/>
                <a:gd name="T70" fmla="*/ 996 w 1645"/>
                <a:gd name="T71" fmla="*/ 330 h 19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645" h="1924">
                  <a:moveTo>
                    <a:pt x="25" y="1924"/>
                  </a:moveTo>
                  <a:cubicBezTo>
                    <a:pt x="18" y="1924"/>
                    <a:pt x="11" y="1921"/>
                    <a:pt x="7" y="1915"/>
                  </a:cubicBezTo>
                  <a:cubicBezTo>
                    <a:pt x="0" y="1905"/>
                    <a:pt x="2" y="1892"/>
                    <a:pt x="12" y="1884"/>
                  </a:cubicBezTo>
                  <a:cubicBezTo>
                    <a:pt x="805" y="1300"/>
                    <a:pt x="1152" y="582"/>
                    <a:pt x="1359" y="154"/>
                  </a:cubicBezTo>
                  <a:cubicBezTo>
                    <a:pt x="1383" y="104"/>
                    <a:pt x="1405" y="57"/>
                    <a:pt x="1426" y="15"/>
                  </a:cubicBezTo>
                  <a:cubicBezTo>
                    <a:pt x="1432" y="4"/>
                    <a:pt x="1445" y="0"/>
                    <a:pt x="1456" y="5"/>
                  </a:cubicBezTo>
                  <a:cubicBezTo>
                    <a:pt x="1467" y="11"/>
                    <a:pt x="1471" y="24"/>
                    <a:pt x="1466" y="35"/>
                  </a:cubicBezTo>
                  <a:cubicBezTo>
                    <a:pt x="1445" y="77"/>
                    <a:pt x="1422" y="124"/>
                    <a:pt x="1398" y="173"/>
                  </a:cubicBezTo>
                  <a:cubicBezTo>
                    <a:pt x="1295" y="387"/>
                    <a:pt x="1153" y="681"/>
                    <a:pt x="940" y="989"/>
                  </a:cubicBezTo>
                  <a:cubicBezTo>
                    <a:pt x="686" y="1355"/>
                    <a:pt x="391" y="1659"/>
                    <a:pt x="38" y="1920"/>
                  </a:cubicBezTo>
                  <a:cubicBezTo>
                    <a:pt x="34" y="1923"/>
                    <a:pt x="29" y="1924"/>
                    <a:pt x="25" y="1924"/>
                  </a:cubicBezTo>
                  <a:close/>
                  <a:moveTo>
                    <a:pt x="1326" y="673"/>
                  </a:moveTo>
                  <a:cubicBezTo>
                    <a:pt x="1458" y="397"/>
                    <a:pt x="1561" y="197"/>
                    <a:pt x="1562" y="194"/>
                  </a:cubicBezTo>
                  <a:cubicBezTo>
                    <a:pt x="1567" y="184"/>
                    <a:pt x="1563" y="170"/>
                    <a:pt x="1552" y="165"/>
                  </a:cubicBezTo>
                  <a:cubicBezTo>
                    <a:pt x="1541" y="159"/>
                    <a:pt x="1528" y="164"/>
                    <a:pt x="1523" y="174"/>
                  </a:cubicBezTo>
                  <a:cubicBezTo>
                    <a:pt x="1521" y="177"/>
                    <a:pt x="1413" y="389"/>
                    <a:pt x="1275" y="677"/>
                  </a:cubicBezTo>
                  <a:cubicBezTo>
                    <a:pt x="1283" y="676"/>
                    <a:pt x="1291" y="675"/>
                    <a:pt x="1299" y="675"/>
                  </a:cubicBezTo>
                  <a:lnTo>
                    <a:pt x="1326" y="673"/>
                  </a:lnTo>
                  <a:close/>
                  <a:moveTo>
                    <a:pt x="1629" y="318"/>
                  </a:moveTo>
                  <a:cubicBezTo>
                    <a:pt x="1618" y="313"/>
                    <a:pt x="1605" y="318"/>
                    <a:pt x="1600" y="329"/>
                  </a:cubicBezTo>
                  <a:cubicBezTo>
                    <a:pt x="1599" y="330"/>
                    <a:pt x="1537" y="466"/>
                    <a:pt x="1440" y="666"/>
                  </a:cubicBezTo>
                  <a:cubicBezTo>
                    <a:pt x="1490" y="663"/>
                    <a:pt x="1490" y="663"/>
                    <a:pt x="1490" y="663"/>
                  </a:cubicBezTo>
                  <a:cubicBezTo>
                    <a:pt x="1581" y="475"/>
                    <a:pt x="1639" y="349"/>
                    <a:pt x="1640" y="347"/>
                  </a:cubicBezTo>
                  <a:cubicBezTo>
                    <a:pt x="1645" y="336"/>
                    <a:pt x="1640" y="323"/>
                    <a:pt x="1629" y="318"/>
                  </a:cubicBezTo>
                  <a:close/>
                  <a:moveTo>
                    <a:pt x="1296" y="68"/>
                  </a:moveTo>
                  <a:cubicBezTo>
                    <a:pt x="1302" y="57"/>
                    <a:pt x="1297" y="44"/>
                    <a:pt x="1287" y="38"/>
                  </a:cubicBezTo>
                  <a:cubicBezTo>
                    <a:pt x="1276" y="33"/>
                    <a:pt x="1263" y="37"/>
                    <a:pt x="1257" y="48"/>
                  </a:cubicBezTo>
                  <a:cubicBezTo>
                    <a:pt x="1256" y="50"/>
                    <a:pt x="1160" y="239"/>
                    <a:pt x="1029" y="471"/>
                  </a:cubicBezTo>
                  <a:cubicBezTo>
                    <a:pt x="1044" y="535"/>
                    <a:pt x="1044" y="535"/>
                    <a:pt x="1044" y="535"/>
                  </a:cubicBezTo>
                  <a:cubicBezTo>
                    <a:pt x="1187" y="283"/>
                    <a:pt x="1295" y="70"/>
                    <a:pt x="1296" y="68"/>
                  </a:cubicBezTo>
                  <a:close/>
                  <a:moveTo>
                    <a:pt x="996" y="330"/>
                  </a:moveTo>
                  <a:cubicBezTo>
                    <a:pt x="1074" y="200"/>
                    <a:pt x="1129" y="95"/>
                    <a:pt x="1130" y="94"/>
                  </a:cubicBezTo>
                  <a:cubicBezTo>
                    <a:pt x="1136" y="83"/>
                    <a:pt x="1132" y="70"/>
                    <a:pt x="1121" y="64"/>
                  </a:cubicBezTo>
                  <a:cubicBezTo>
                    <a:pt x="1110" y="58"/>
                    <a:pt x="1097" y="62"/>
                    <a:pt x="1091" y="73"/>
                  </a:cubicBezTo>
                  <a:cubicBezTo>
                    <a:pt x="1091" y="75"/>
                    <a:pt x="1050" y="151"/>
                    <a:pt x="984" y="265"/>
                  </a:cubicBezTo>
                  <a:lnTo>
                    <a:pt x="996" y="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9" tIns="34285" rIns="68569" bIns="34285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675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56" name="Rectangle 55"/>
          <p:cNvSpPr/>
          <p:nvPr/>
        </p:nvSpPr>
        <p:spPr>
          <a:xfrm>
            <a:off x="9838240" y="2301123"/>
            <a:ext cx="828226" cy="207717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algn="ctr">
              <a:buSzPct val="100000"/>
              <a:buFont typeface="Trebuchet MS" panose="020B0603020202020204" pitchFamily="34" charset="0"/>
              <a:buChar char="​"/>
            </a:pPr>
            <a:r>
              <a:rPr lang="ru-RU" sz="1051" dirty="0">
                <a:solidFill>
                  <a:schemeClr val="accent1"/>
                </a:solidFill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Пшеница </a:t>
            </a:r>
            <a:endParaRPr lang="en-US" sz="105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5" name="Table 6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3220534"/>
              </p:ext>
            </p:extLst>
          </p:nvPr>
        </p:nvGraphicFramePr>
        <p:xfrm>
          <a:off x="6724667" y="1858653"/>
          <a:ext cx="3142069" cy="868048"/>
        </p:xfrm>
        <a:graphic>
          <a:graphicData uri="http://schemas.openxmlformats.org/drawingml/2006/table">
            <a:tbl>
              <a:tblPr firstRow="1" bandRow="1"/>
              <a:tblGrid>
                <a:gridCol w="8294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762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3641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7468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ct val="100000"/>
                        <a:buFont typeface="Trebuchet MS" panose="020B0603020202020204" pitchFamily="34" charset="0"/>
                        <a:buChar char="​"/>
                      </a:pPr>
                      <a:r>
                        <a:rPr lang="ru-RU" sz="1100" b="1" i="0" u="none" strike="noStrike" kern="1200" spc="0" baseline="0" dirty="0">
                          <a:solidFill>
                            <a:schemeClr val="tx1">
                              <a:lumMod val="100000"/>
                            </a:schemeClr>
                          </a:solidFill>
                          <a:latin typeface="Arial" panose="020B0604020202020204" pitchFamily="34" charset="0"/>
                          <a:ea typeface="Tahoma" pitchFamily="34" charset="0"/>
                          <a:cs typeface="Arial" panose="020B0604020202020204" pitchFamily="34" charset="0"/>
                        </a:rPr>
                        <a:t>85</a:t>
                      </a:r>
                      <a:r>
                        <a:rPr lang="en-US" sz="1100" b="1" i="0" u="none" strike="noStrike" kern="1200" spc="0" baseline="0" dirty="0">
                          <a:solidFill>
                            <a:schemeClr val="tx1">
                              <a:lumMod val="100000"/>
                            </a:schemeClr>
                          </a:solidFill>
                          <a:latin typeface="Arial" panose="020B0604020202020204" pitchFamily="34" charset="0"/>
                          <a:ea typeface="Tahoma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b="1" i="0" u="none" strike="noStrike" kern="1200" spc="0" baseline="0" dirty="0">
                          <a:solidFill>
                            <a:schemeClr val="tx1">
                              <a:lumMod val="100000"/>
                            </a:schemeClr>
                          </a:solidFill>
                          <a:latin typeface="Arial" panose="020B0604020202020204" pitchFamily="34" charset="0"/>
                          <a:ea typeface="Tahoma" pitchFamily="34" charset="0"/>
                          <a:cs typeface="Arial" panose="020B0604020202020204" pitchFamily="34" charset="0"/>
                        </a:rPr>
                        <a:t>215</a:t>
                      </a:r>
                    </a:p>
                  </a:txBody>
                  <a:tcPr marL="5357" marR="137138" marT="5357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ct val="100000"/>
                        <a:buFont typeface="Trebuchet MS" panose="020B0603020202020204" pitchFamily="34" charset="0"/>
                        <a:buChar char="​"/>
                        <a:tabLst/>
                        <a:defRPr/>
                      </a:pPr>
                      <a:r>
                        <a:rPr lang="ru-RU" sz="1100" b="0" i="0" u="none" strike="noStrike" kern="1200" spc="0" baseline="0" dirty="0">
                          <a:solidFill>
                            <a:schemeClr val="tx1">
                              <a:lumMod val="100000"/>
                            </a:schemeClr>
                          </a:solidFill>
                          <a:latin typeface="Arial" panose="020B0604020202020204" pitchFamily="34" charset="0"/>
                          <a:ea typeface="Tahoma" pitchFamily="34" charset="0"/>
                          <a:cs typeface="Arial" panose="020B0604020202020204" pitchFamily="34" charset="0"/>
                        </a:rPr>
                        <a:t>Валовый доход, тенге/га</a:t>
                      </a:r>
                    </a:p>
                  </a:txBody>
                  <a:tcPr marL="5357" marR="5357" marT="5357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ct val="100000"/>
                        <a:buFont typeface="Trebuchet MS" panose="020B0603020202020204" pitchFamily="34" charset="0"/>
                        <a:buChar char="​"/>
                      </a:pPr>
                      <a:r>
                        <a:rPr lang="ru-RU" sz="1100" b="1" i="0" u="none" strike="noStrike" kern="1200" spc="0" baseline="0" dirty="0">
                          <a:solidFill>
                            <a:schemeClr val="tx1">
                              <a:lumMod val="100000"/>
                            </a:schemeClr>
                          </a:solidFill>
                          <a:latin typeface="Arial" panose="020B0604020202020204" pitchFamily="34" charset="0"/>
                          <a:ea typeface="Tahoma" pitchFamily="34" charset="0"/>
                          <a:cs typeface="Arial" panose="020B0604020202020204" pitchFamily="34" charset="0"/>
                        </a:rPr>
                        <a:t>172</a:t>
                      </a:r>
                      <a:r>
                        <a:rPr lang="en-US" sz="1100" b="1" i="0" u="none" strike="noStrike" kern="1200" spc="0" baseline="0" dirty="0">
                          <a:solidFill>
                            <a:schemeClr val="tx1">
                              <a:lumMod val="100000"/>
                            </a:schemeClr>
                          </a:solidFill>
                          <a:latin typeface="Arial" panose="020B0604020202020204" pitchFamily="34" charset="0"/>
                          <a:ea typeface="Tahoma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b="1" i="0" u="none" strike="noStrike" kern="1200" spc="0" baseline="0" dirty="0">
                          <a:solidFill>
                            <a:schemeClr val="tx1">
                              <a:lumMod val="100000"/>
                            </a:schemeClr>
                          </a:solidFill>
                          <a:latin typeface="Arial" panose="020B0604020202020204" pitchFamily="34" charset="0"/>
                          <a:ea typeface="Tahoma" pitchFamily="34" charset="0"/>
                          <a:cs typeface="Arial" panose="020B0604020202020204" pitchFamily="34" charset="0"/>
                        </a:rPr>
                        <a:t>500</a:t>
                      </a:r>
                    </a:p>
                  </a:txBody>
                  <a:tcPr marL="5357" marR="0" marT="5357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468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ct val="100000"/>
                        <a:buFont typeface="Trebuchet MS" panose="020B0603020202020204" pitchFamily="34" charset="0"/>
                        <a:buChar char="​"/>
                      </a:pPr>
                      <a:r>
                        <a:rPr lang="ru-RU" sz="1100" b="1" i="0" u="none" strike="noStrike" kern="1200" spc="0" baseline="0" dirty="0">
                          <a:solidFill>
                            <a:schemeClr val="tx1">
                              <a:lumMod val="100000"/>
                            </a:schemeClr>
                          </a:solidFill>
                          <a:latin typeface="Arial" panose="020B0604020202020204" pitchFamily="34" charset="0"/>
                          <a:ea typeface="Tahoma" pitchFamily="34" charset="0"/>
                          <a:cs typeface="Arial" panose="020B0604020202020204" pitchFamily="34" charset="0"/>
                        </a:rPr>
                        <a:t>13</a:t>
                      </a:r>
                    </a:p>
                  </a:txBody>
                  <a:tcPr marL="5357" marR="137138" marT="5357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ct val="100000"/>
                        <a:buFont typeface="Trebuchet MS" panose="020B0603020202020204" pitchFamily="34" charset="0"/>
                        <a:buChar char="​"/>
                        <a:tabLst/>
                        <a:defRPr/>
                      </a:pPr>
                      <a:r>
                        <a:rPr lang="ru-RU" sz="1100" b="0" i="0" u="none" strike="noStrike" kern="1200" spc="0" baseline="0" dirty="0">
                          <a:solidFill>
                            <a:schemeClr val="tx1">
                              <a:lumMod val="100000"/>
                            </a:schemeClr>
                          </a:solidFill>
                          <a:latin typeface="Arial" panose="020B0604020202020204" pitchFamily="34" charset="0"/>
                          <a:ea typeface="Tahoma" pitchFamily="34" charset="0"/>
                          <a:cs typeface="Arial" panose="020B0604020202020204" pitchFamily="34" charset="0"/>
                        </a:rPr>
                        <a:t>Урожайность, ц/га</a:t>
                      </a:r>
                    </a:p>
                  </a:txBody>
                  <a:tcPr marL="5357" marR="5357" marT="5357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ct val="100000"/>
                        <a:buFont typeface="Trebuchet MS" panose="020B0603020202020204" pitchFamily="34" charset="0"/>
                        <a:buChar char="​"/>
                      </a:pPr>
                      <a:r>
                        <a:rPr lang="ru-RU" sz="1100" b="1" i="0" u="none" strike="noStrike" kern="1200" spc="0" baseline="0" dirty="0">
                          <a:solidFill>
                            <a:schemeClr val="tx1">
                              <a:lumMod val="100000"/>
                            </a:schemeClr>
                          </a:solidFill>
                          <a:latin typeface="Arial" panose="020B0604020202020204" pitchFamily="34" charset="0"/>
                          <a:ea typeface="Tahoma" pitchFamily="34" charset="0"/>
                          <a:cs typeface="Arial" panose="020B0604020202020204" pitchFamily="34" charset="0"/>
                        </a:rPr>
                        <a:t>25</a:t>
                      </a:r>
                    </a:p>
                  </a:txBody>
                  <a:tcPr marL="5357" marR="0" marT="5357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400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ct val="100000"/>
                        <a:buFont typeface="Trebuchet MS" panose="020B0603020202020204" pitchFamily="34" charset="0"/>
                        <a:buChar char="​"/>
                      </a:pPr>
                      <a:r>
                        <a:rPr lang="ru-RU" sz="1100" b="1" i="0" u="none" strike="noStrike" kern="1200" spc="0" baseline="0" dirty="0">
                          <a:solidFill>
                            <a:schemeClr val="tx1">
                              <a:lumMod val="100000"/>
                            </a:schemeClr>
                          </a:solidFill>
                          <a:latin typeface="Arial" panose="020B0604020202020204" pitchFamily="34" charset="0"/>
                          <a:ea typeface="Tahoma" pitchFamily="34" charset="0"/>
                          <a:cs typeface="Arial" panose="020B0604020202020204" pitchFamily="34" charset="0"/>
                        </a:rPr>
                        <a:t>4</a:t>
                      </a:r>
                      <a:r>
                        <a:rPr lang="en-US" sz="1100" b="1" i="0" u="none" strike="noStrike" kern="1200" spc="0" baseline="0" dirty="0">
                          <a:solidFill>
                            <a:schemeClr val="tx1">
                              <a:lumMod val="100000"/>
                            </a:schemeClr>
                          </a:solidFill>
                          <a:latin typeface="Arial" panose="020B0604020202020204" pitchFamily="34" charset="0"/>
                          <a:ea typeface="Tahoma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b="1" i="0" u="none" strike="noStrike" kern="1200" spc="0" baseline="0" dirty="0">
                          <a:solidFill>
                            <a:schemeClr val="tx1">
                              <a:lumMod val="100000"/>
                            </a:schemeClr>
                          </a:solidFill>
                          <a:latin typeface="Arial" panose="020B0604020202020204" pitchFamily="34" charset="0"/>
                          <a:ea typeface="Tahoma" pitchFamily="34" charset="0"/>
                          <a:cs typeface="Arial" panose="020B0604020202020204" pitchFamily="34" charset="0"/>
                        </a:rPr>
                        <a:t>106</a:t>
                      </a:r>
                    </a:p>
                  </a:txBody>
                  <a:tcPr marL="5357" marR="137138" marT="5357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ct val="100000"/>
                        <a:buFont typeface="Trebuchet MS" panose="020B0603020202020204" pitchFamily="34" charset="0"/>
                        <a:buChar char="​"/>
                        <a:tabLst/>
                        <a:defRPr/>
                      </a:pPr>
                      <a:r>
                        <a:rPr lang="ru-RU" sz="1100" b="0" i="0" u="none" strike="noStrike" kern="1200" spc="0" baseline="0" dirty="0">
                          <a:solidFill>
                            <a:schemeClr val="tx1">
                              <a:lumMod val="100000"/>
                            </a:schemeClr>
                          </a:solidFill>
                          <a:latin typeface="Arial" panose="020B0604020202020204" pitchFamily="34" charset="0"/>
                          <a:ea typeface="Tahoma" pitchFamily="34" charset="0"/>
                          <a:cs typeface="Arial" panose="020B0604020202020204" pitchFamily="34" charset="0"/>
                        </a:rPr>
                        <a:t>Чистая прибыль, тенге/га</a:t>
                      </a:r>
                    </a:p>
                  </a:txBody>
                  <a:tcPr marL="5357" marR="5357" marT="5357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ct val="100000"/>
                        <a:buFont typeface="Trebuchet MS" panose="020B0603020202020204" pitchFamily="34" charset="0"/>
                        <a:buChar char="​"/>
                      </a:pPr>
                      <a:r>
                        <a:rPr lang="ru-RU" sz="1100" b="1" i="0" u="none" strike="noStrike" kern="1200" spc="0" baseline="0" dirty="0">
                          <a:solidFill>
                            <a:schemeClr val="tx1">
                              <a:lumMod val="100000"/>
                            </a:schemeClr>
                          </a:solidFill>
                          <a:latin typeface="Arial" panose="020B0604020202020204" pitchFamily="34" charset="0"/>
                          <a:ea typeface="Tahoma" pitchFamily="34" charset="0"/>
                          <a:cs typeface="Arial" panose="020B0604020202020204" pitchFamily="34" charset="0"/>
                        </a:rPr>
                        <a:t>43</a:t>
                      </a:r>
                      <a:r>
                        <a:rPr lang="en-US" sz="1100" b="1" i="0" u="none" strike="noStrike" kern="1200" spc="0" baseline="0" dirty="0">
                          <a:solidFill>
                            <a:schemeClr val="tx1">
                              <a:lumMod val="100000"/>
                            </a:schemeClr>
                          </a:solidFill>
                          <a:latin typeface="Arial" panose="020B0604020202020204" pitchFamily="34" charset="0"/>
                          <a:ea typeface="Tahoma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b="1" i="0" u="none" strike="noStrike" kern="1200" spc="0" baseline="0" dirty="0">
                          <a:solidFill>
                            <a:schemeClr val="tx1">
                              <a:lumMod val="100000"/>
                            </a:schemeClr>
                          </a:solidFill>
                          <a:latin typeface="Arial" panose="020B0604020202020204" pitchFamily="34" charset="0"/>
                          <a:ea typeface="Tahoma" pitchFamily="34" charset="0"/>
                          <a:cs typeface="Arial" panose="020B0604020202020204" pitchFamily="34" charset="0"/>
                        </a:rPr>
                        <a:t>301</a:t>
                      </a:r>
                    </a:p>
                  </a:txBody>
                  <a:tcPr marL="5357" marR="0" marT="5357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468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ct val="100000"/>
                        <a:buFont typeface="Trebuchet MS" panose="020B0603020202020204" pitchFamily="34" charset="0"/>
                        <a:buChar char="​"/>
                      </a:pPr>
                      <a:r>
                        <a:rPr lang="ru-RU" sz="1100" b="1" i="0" u="none" strike="noStrike" kern="1200" spc="0" baseline="0" dirty="0">
                          <a:solidFill>
                            <a:schemeClr val="tx1">
                              <a:lumMod val="100000"/>
                            </a:schemeClr>
                          </a:solidFill>
                          <a:latin typeface="Arial" panose="020B0604020202020204" pitchFamily="34" charset="0"/>
                          <a:ea typeface="Tahoma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5357" marR="137138" marT="5357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ct val="100000"/>
                        <a:buFont typeface="Trebuchet MS" panose="020B0603020202020204" pitchFamily="34" charset="0"/>
                        <a:buChar char="​"/>
                        <a:tabLst/>
                        <a:defRPr/>
                      </a:pPr>
                      <a:r>
                        <a:rPr lang="ru-RU" sz="1100" b="0" i="0" u="none" strike="noStrike" kern="1200" spc="0" baseline="0" dirty="0">
                          <a:solidFill>
                            <a:schemeClr val="tx1">
                              <a:lumMod val="100000"/>
                            </a:schemeClr>
                          </a:solidFill>
                          <a:latin typeface="Arial" panose="020B0604020202020204" pitchFamily="34" charset="0"/>
                          <a:ea typeface="Tahoma" pitchFamily="34" charset="0"/>
                          <a:cs typeface="Arial" panose="020B0604020202020204" pitchFamily="34" charset="0"/>
                        </a:rPr>
                        <a:t>Рентабельность, %</a:t>
                      </a:r>
                    </a:p>
                  </a:txBody>
                  <a:tcPr marL="5357" marR="5357" marT="5357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ct val="100000"/>
                        <a:buFont typeface="Trebuchet MS" panose="020B0603020202020204" pitchFamily="34" charset="0"/>
                        <a:buChar char="​"/>
                      </a:pPr>
                      <a:r>
                        <a:rPr lang="ru-RU" sz="1100" b="1" i="0" u="none" strike="noStrike" kern="1200" spc="0" baseline="0" dirty="0">
                          <a:solidFill>
                            <a:schemeClr val="tx1">
                              <a:lumMod val="100000"/>
                            </a:schemeClr>
                          </a:solidFill>
                          <a:latin typeface="Arial" panose="020B0604020202020204" pitchFamily="34" charset="0"/>
                          <a:ea typeface="Tahoma" pitchFamily="34" charset="0"/>
                          <a:cs typeface="Arial" panose="020B0604020202020204" pitchFamily="34" charset="0"/>
                        </a:rPr>
                        <a:t>33,5</a:t>
                      </a:r>
                    </a:p>
                  </a:txBody>
                  <a:tcPr marL="5357" marR="0" marT="5357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66" name="Table 6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0679783"/>
              </p:ext>
            </p:extLst>
          </p:nvPr>
        </p:nvGraphicFramePr>
        <p:xfrm>
          <a:off x="6724667" y="3035950"/>
          <a:ext cx="3142068" cy="1016484"/>
        </p:xfrm>
        <a:graphic>
          <a:graphicData uri="http://schemas.openxmlformats.org/drawingml/2006/table">
            <a:tbl>
              <a:tblPr firstRow="1" bandRow="1"/>
              <a:tblGrid>
                <a:gridCol w="8280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513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6268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3864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ct val="100000"/>
                        <a:buFont typeface="Trebuchet MS" panose="020B0603020202020204" pitchFamily="34" charset="0"/>
                        <a:buChar char="​"/>
                      </a:pPr>
                      <a:r>
                        <a:rPr lang="ru-RU" sz="1100" b="1" i="0" u="none" strike="noStrike" kern="1200" spc="0" baseline="0" dirty="0">
                          <a:solidFill>
                            <a:schemeClr val="tx1">
                              <a:lumMod val="100000"/>
                            </a:schemeClr>
                          </a:solidFill>
                          <a:latin typeface="Arial" panose="020B0604020202020204" pitchFamily="34" charset="0"/>
                          <a:ea typeface="Tahoma" pitchFamily="34" charset="0"/>
                          <a:cs typeface="Arial" panose="020B0604020202020204" pitchFamily="34" charset="0"/>
                        </a:rPr>
                        <a:t>210 000</a:t>
                      </a:r>
                    </a:p>
                  </a:txBody>
                  <a:tcPr marL="33808" marR="137138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ct val="100000"/>
                        <a:buFont typeface="Trebuchet MS" panose="020B0603020202020204" pitchFamily="34" charset="0"/>
                        <a:buChar char="​"/>
                        <a:tabLst/>
                        <a:defRPr/>
                      </a:pPr>
                      <a:r>
                        <a:rPr lang="ru-RU" sz="1100" b="0" i="0" u="none" strike="noStrike" kern="1200" spc="0" baseline="0" dirty="0">
                          <a:solidFill>
                            <a:schemeClr val="tx1">
                              <a:lumMod val="100000"/>
                            </a:schemeClr>
                          </a:solidFill>
                          <a:latin typeface="Arial" panose="020B0604020202020204" pitchFamily="34" charset="0"/>
                          <a:ea typeface="Tahoma" pitchFamily="34" charset="0"/>
                          <a:cs typeface="Arial" panose="020B0604020202020204" pitchFamily="34" charset="0"/>
                        </a:rPr>
                        <a:t>Валовый доход, тенге/га</a:t>
                      </a:r>
                    </a:p>
                  </a:txBody>
                  <a:tcPr marL="33808" marR="33808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ct val="100000"/>
                        <a:buFont typeface="Trebuchet MS" panose="020B0603020202020204" pitchFamily="34" charset="0"/>
                        <a:buChar char="​"/>
                      </a:pPr>
                      <a:r>
                        <a:rPr lang="ru-RU" sz="1100" b="1" i="0" u="none" strike="noStrike" kern="1200" spc="0" baseline="0" dirty="0">
                          <a:solidFill>
                            <a:schemeClr val="tx1">
                              <a:lumMod val="100000"/>
                            </a:schemeClr>
                          </a:solidFill>
                          <a:latin typeface="Arial" panose="020B0604020202020204" pitchFamily="34" charset="0"/>
                          <a:ea typeface="Tahoma" pitchFamily="34" charset="0"/>
                          <a:cs typeface="Arial" panose="020B0604020202020204" pitchFamily="34" charset="0"/>
                        </a:rPr>
                        <a:t>472 500</a:t>
                      </a:r>
                    </a:p>
                  </a:txBody>
                  <a:tcPr marL="33808" marR="33808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959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ct val="100000"/>
                        <a:buFont typeface="Trebuchet MS" panose="020B0603020202020204" pitchFamily="34" charset="0"/>
                        <a:buChar char="​"/>
                      </a:pPr>
                      <a:r>
                        <a:rPr lang="ru-RU" sz="1100" b="1" i="0" u="none" strike="noStrike" kern="1200" spc="0" baseline="0" dirty="0">
                          <a:solidFill>
                            <a:schemeClr val="tx1">
                              <a:lumMod val="100000"/>
                            </a:schemeClr>
                          </a:solidFill>
                          <a:latin typeface="Arial" panose="020B0604020202020204" pitchFamily="34" charset="0"/>
                          <a:ea typeface="Tahoma" pitchFamily="34" charset="0"/>
                          <a:cs typeface="Arial" panose="020B0604020202020204" pitchFamily="34" charset="0"/>
                        </a:rPr>
                        <a:t>20 </a:t>
                      </a:r>
                    </a:p>
                  </a:txBody>
                  <a:tcPr marL="33808" marR="137138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ct val="100000"/>
                        <a:buFont typeface="Trebuchet MS" panose="020B0603020202020204" pitchFamily="34" charset="0"/>
                        <a:buChar char="​"/>
                        <a:tabLst/>
                        <a:defRPr/>
                      </a:pPr>
                      <a:r>
                        <a:rPr lang="ru-RU" sz="1100" b="0" i="0" u="none" strike="noStrike" kern="1200" spc="0" baseline="0" dirty="0">
                          <a:solidFill>
                            <a:schemeClr val="tx1">
                              <a:lumMod val="100000"/>
                            </a:schemeClr>
                          </a:solidFill>
                          <a:latin typeface="Arial" panose="020B0604020202020204" pitchFamily="34" charset="0"/>
                          <a:ea typeface="Tahoma" pitchFamily="34" charset="0"/>
                          <a:cs typeface="Arial" panose="020B0604020202020204" pitchFamily="34" charset="0"/>
                        </a:rPr>
                        <a:t>Урожайность, ц/га</a:t>
                      </a:r>
                    </a:p>
                  </a:txBody>
                  <a:tcPr marL="33808" marR="33808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ct val="100000"/>
                        <a:buFont typeface="Trebuchet MS" panose="020B0603020202020204" pitchFamily="34" charset="0"/>
                        <a:buChar char="​"/>
                      </a:pPr>
                      <a:r>
                        <a:rPr lang="ru-RU" sz="1100" b="1" i="0" u="none" strike="noStrike" kern="1200" spc="0" baseline="0" dirty="0">
                          <a:solidFill>
                            <a:schemeClr val="tx1">
                              <a:lumMod val="100000"/>
                            </a:schemeClr>
                          </a:solidFill>
                          <a:latin typeface="Arial" panose="020B0604020202020204" pitchFamily="34" charset="0"/>
                          <a:ea typeface="Tahoma" pitchFamily="34" charset="0"/>
                          <a:cs typeface="Arial" panose="020B0604020202020204" pitchFamily="34" charset="0"/>
                        </a:rPr>
                        <a:t>45 </a:t>
                      </a:r>
                    </a:p>
                  </a:txBody>
                  <a:tcPr marL="33808" marR="33808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864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ct val="100000"/>
                        <a:buFont typeface="Trebuchet MS" panose="020B0603020202020204" pitchFamily="34" charset="0"/>
                        <a:buChar char="​"/>
                      </a:pPr>
                      <a:r>
                        <a:rPr lang="ru-RU" sz="1100" b="1" i="0" u="none" strike="noStrike" kern="1200" spc="0" baseline="0" dirty="0">
                          <a:solidFill>
                            <a:schemeClr val="tx1">
                              <a:lumMod val="100000"/>
                            </a:schemeClr>
                          </a:solidFill>
                          <a:latin typeface="Arial" panose="020B0604020202020204" pitchFamily="34" charset="0"/>
                          <a:ea typeface="Tahoma" pitchFamily="34" charset="0"/>
                          <a:cs typeface="Arial" panose="020B0604020202020204" pitchFamily="34" charset="0"/>
                        </a:rPr>
                        <a:t>49 000</a:t>
                      </a:r>
                    </a:p>
                  </a:txBody>
                  <a:tcPr marL="33808" marR="137138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ct val="100000"/>
                        <a:buFont typeface="Trebuchet MS" panose="020B0603020202020204" pitchFamily="34" charset="0"/>
                        <a:buChar char="​"/>
                        <a:tabLst/>
                        <a:defRPr/>
                      </a:pPr>
                      <a:r>
                        <a:rPr lang="ru-RU" sz="1100" b="0" i="0" u="none" strike="noStrike" kern="1200" spc="0" baseline="0" dirty="0">
                          <a:solidFill>
                            <a:schemeClr val="tx1">
                              <a:lumMod val="100000"/>
                            </a:schemeClr>
                          </a:solidFill>
                          <a:latin typeface="Arial" panose="020B0604020202020204" pitchFamily="34" charset="0"/>
                          <a:ea typeface="Tahoma" pitchFamily="34" charset="0"/>
                          <a:cs typeface="Arial" panose="020B0604020202020204" pitchFamily="34" charset="0"/>
                        </a:rPr>
                        <a:t>Чистая прибыль, тенге/га</a:t>
                      </a:r>
                    </a:p>
                  </a:txBody>
                  <a:tcPr marL="33808" marR="33808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ct val="100000"/>
                        <a:buFont typeface="Trebuchet MS" panose="020B0603020202020204" pitchFamily="34" charset="0"/>
                        <a:buChar char="​"/>
                      </a:pPr>
                      <a:r>
                        <a:rPr lang="ru-RU" sz="1100" b="1" i="0" u="none" strike="noStrike" kern="1200" spc="0" baseline="0" dirty="0">
                          <a:solidFill>
                            <a:schemeClr val="tx1">
                              <a:lumMod val="100000"/>
                            </a:schemeClr>
                          </a:solidFill>
                          <a:latin typeface="Arial" panose="020B0604020202020204" pitchFamily="34" charset="0"/>
                          <a:ea typeface="Tahoma" pitchFamily="34" charset="0"/>
                          <a:cs typeface="Arial" panose="020B0604020202020204" pitchFamily="34" charset="0"/>
                        </a:rPr>
                        <a:t>206 500</a:t>
                      </a:r>
                    </a:p>
                  </a:txBody>
                  <a:tcPr marL="33808" marR="33808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959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ct val="100000"/>
                        <a:buFont typeface="Trebuchet MS" panose="020B0603020202020204" pitchFamily="34" charset="0"/>
                        <a:buChar char="​"/>
                      </a:pPr>
                      <a:r>
                        <a:rPr lang="ru-RU" sz="1100" b="1" i="0" u="none" strike="noStrike" kern="1200" spc="0" baseline="0" dirty="0">
                          <a:solidFill>
                            <a:schemeClr val="tx1">
                              <a:lumMod val="100000"/>
                            </a:schemeClr>
                          </a:solidFill>
                          <a:latin typeface="Arial" panose="020B0604020202020204" pitchFamily="34" charset="0"/>
                          <a:ea typeface="Tahoma" pitchFamily="34" charset="0"/>
                          <a:cs typeface="Arial" panose="020B0604020202020204" pitchFamily="34" charset="0"/>
                        </a:rPr>
                        <a:t>32</a:t>
                      </a:r>
                    </a:p>
                  </a:txBody>
                  <a:tcPr marL="33808" marR="137138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ct val="100000"/>
                        <a:buFont typeface="Trebuchet MS" panose="020B0603020202020204" pitchFamily="34" charset="0"/>
                        <a:buChar char="​"/>
                        <a:tabLst/>
                        <a:defRPr/>
                      </a:pPr>
                      <a:r>
                        <a:rPr lang="ru-RU" sz="1100" b="0" i="0" u="none" strike="noStrike" kern="1200" spc="0" baseline="0" dirty="0">
                          <a:solidFill>
                            <a:schemeClr val="tx1">
                              <a:lumMod val="100000"/>
                            </a:schemeClr>
                          </a:solidFill>
                          <a:latin typeface="Arial" panose="020B0604020202020204" pitchFamily="34" charset="0"/>
                          <a:ea typeface="Tahoma" pitchFamily="34" charset="0"/>
                          <a:cs typeface="Arial" panose="020B0604020202020204" pitchFamily="34" charset="0"/>
                        </a:rPr>
                        <a:t>Рентабельность, %</a:t>
                      </a:r>
                    </a:p>
                  </a:txBody>
                  <a:tcPr marL="33808" marR="33808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ct val="100000"/>
                        <a:buFont typeface="Trebuchet MS" panose="020B0603020202020204" pitchFamily="34" charset="0"/>
                        <a:buChar char="​"/>
                      </a:pPr>
                      <a:r>
                        <a:rPr lang="ru-RU" sz="1100" b="1" i="0" u="none" strike="noStrike" kern="1200" spc="0" baseline="0" dirty="0">
                          <a:solidFill>
                            <a:schemeClr val="tx1">
                              <a:lumMod val="100000"/>
                            </a:schemeClr>
                          </a:solidFill>
                          <a:latin typeface="Arial" panose="020B0604020202020204" pitchFamily="34" charset="0"/>
                          <a:ea typeface="Tahoma" pitchFamily="34" charset="0"/>
                          <a:cs typeface="Arial" panose="020B0604020202020204" pitchFamily="34" charset="0"/>
                        </a:rPr>
                        <a:t>70</a:t>
                      </a:r>
                    </a:p>
                  </a:txBody>
                  <a:tcPr marL="33808" marR="33808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71" name="Rectangle 70"/>
          <p:cNvSpPr/>
          <p:nvPr/>
        </p:nvSpPr>
        <p:spPr>
          <a:xfrm>
            <a:off x="9838233" y="3672085"/>
            <a:ext cx="828226" cy="207717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algn="ctr">
              <a:buSzPct val="100000"/>
              <a:buFont typeface="Trebuchet MS" panose="020B0603020202020204" pitchFamily="34" charset="0"/>
              <a:buChar char="​"/>
            </a:pPr>
            <a:r>
              <a:rPr lang="ru-RU" sz="1051" dirty="0">
                <a:solidFill>
                  <a:schemeClr val="accent1"/>
                </a:solidFill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Соя</a:t>
            </a:r>
            <a:endParaRPr lang="en-US" sz="105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2" name="Группа 31">
            <a:extLst>
              <a:ext uri="{FF2B5EF4-FFF2-40B4-BE49-F238E27FC236}">
                <a16:creationId xmlns:a16="http://schemas.microsoft.com/office/drawing/2014/main" id="{8236A9A5-3A54-4343-B3BD-9695CF62E131}"/>
              </a:ext>
            </a:extLst>
          </p:cNvPr>
          <p:cNvGrpSpPr/>
          <p:nvPr/>
        </p:nvGrpSpPr>
        <p:grpSpPr>
          <a:xfrm>
            <a:off x="9985812" y="3185459"/>
            <a:ext cx="499509" cy="499509"/>
            <a:chOff x="9985812" y="3185459"/>
            <a:chExt cx="499509" cy="499509"/>
          </a:xfrm>
        </p:grpSpPr>
        <p:sp>
          <p:nvSpPr>
            <p:cNvPr id="76" name="AutoShape 13"/>
            <p:cNvSpPr>
              <a:spLocks noChangeAspect="1" noChangeArrowheads="1" noTextEdit="1"/>
            </p:cNvSpPr>
            <p:nvPr/>
          </p:nvSpPr>
          <p:spPr bwMode="auto">
            <a:xfrm>
              <a:off x="9985812" y="3185459"/>
              <a:ext cx="499509" cy="4995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69" tIns="34285" rIns="68569" bIns="34285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ru-RU" sz="675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77" name="Group 76"/>
            <p:cNvGrpSpPr/>
            <p:nvPr/>
          </p:nvGrpSpPr>
          <p:grpSpPr>
            <a:xfrm>
              <a:off x="10055718" y="3207702"/>
              <a:ext cx="346988" cy="417529"/>
              <a:chOff x="8137525" y="1306513"/>
              <a:chExt cx="866776" cy="1042988"/>
            </a:xfrm>
          </p:grpSpPr>
          <p:sp>
            <p:nvSpPr>
              <p:cNvPr id="78" name="Freeform 15"/>
              <p:cNvSpPr>
                <a:spLocks noEditPoints="1"/>
              </p:cNvSpPr>
              <p:nvPr/>
            </p:nvSpPr>
            <p:spPr bwMode="auto">
              <a:xfrm>
                <a:off x="8137525" y="1481138"/>
                <a:ext cx="819150" cy="820738"/>
              </a:xfrm>
              <a:custGeom>
                <a:avLst/>
                <a:gdLst>
                  <a:gd name="T0" fmla="*/ 1511 w 1512"/>
                  <a:gd name="T1" fmla="*/ 338 h 1517"/>
                  <a:gd name="T2" fmla="*/ 1352 w 1512"/>
                  <a:gd name="T3" fmla="*/ 656 h 1517"/>
                  <a:gd name="T4" fmla="*/ 1344 w 1512"/>
                  <a:gd name="T5" fmla="*/ 665 h 1517"/>
                  <a:gd name="T6" fmla="*/ 1267 w 1512"/>
                  <a:gd name="T7" fmla="*/ 804 h 1517"/>
                  <a:gd name="T8" fmla="*/ 1120 w 1512"/>
                  <a:gd name="T9" fmla="*/ 1019 h 1517"/>
                  <a:gd name="T10" fmla="*/ 876 w 1512"/>
                  <a:gd name="T11" fmla="*/ 1207 h 1517"/>
                  <a:gd name="T12" fmla="*/ 773 w 1512"/>
                  <a:gd name="T13" fmla="*/ 1328 h 1517"/>
                  <a:gd name="T14" fmla="*/ 481 w 1512"/>
                  <a:gd name="T15" fmla="*/ 1506 h 1517"/>
                  <a:gd name="T16" fmla="*/ 466 w 1512"/>
                  <a:gd name="T17" fmla="*/ 1508 h 1517"/>
                  <a:gd name="T18" fmla="*/ 314 w 1512"/>
                  <a:gd name="T19" fmla="*/ 1511 h 1517"/>
                  <a:gd name="T20" fmla="*/ 441 w 1512"/>
                  <a:gd name="T21" fmla="*/ 1274 h 1517"/>
                  <a:gd name="T22" fmla="*/ 624 w 1512"/>
                  <a:gd name="T23" fmla="*/ 1171 h 1517"/>
                  <a:gd name="T24" fmla="*/ 851 w 1512"/>
                  <a:gd name="T25" fmla="*/ 1007 h 1517"/>
                  <a:gd name="T26" fmla="*/ 970 w 1512"/>
                  <a:gd name="T27" fmla="*/ 733 h 1517"/>
                  <a:gd name="T28" fmla="*/ 1144 w 1512"/>
                  <a:gd name="T29" fmla="*/ 537 h 1517"/>
                  <a:gd name="T30" fmla="*/ 1214 w 1512"/>
                  <a:gd name="T31" fmla="*/ 338 h 1517"/>
                  <a:gd name="T32" fmla="*/ 1346 w 1512"/>
                  <a:gd name="T33" fmla="*/ 217 h 1517"/>
                  <a:gd name="T34" fmla="*/ 1369 w 1512"/>
                  <a:gd name="T35" fmla="*/ 195 h 1517"/>
                  <a:gd name="T36" fmla="*/ 1452 w 1512"/>
                  <a:gd name="T37" fmla="*/ 136 h 1517"/>
                  <a:gd name="T38" fmla="*/ 997 w 1512"/>
                  <a:gd name="T39" fmla="*/ 305 h 1517"/>
                  <a:gd name="T40" fmla="*/ 584 w 1512"/>
                  <a:gd name="T41" fmla="*/ 771 h 1517"/>
                  <a:gd name="T42" fmla="*/ 49 w 1512"/>
                  <a:gd name="T43" fmla="*/ 1125 h 1517"/>
                  <a:gd name="T44" fmla="*/ 315 w 1512"/>
                  <a:gd name="T45" fmla="*/ 1220 h 1517"/>
                  <a:gd name="T46" fmla="*/ 378 w 1512"/>
                  <a:gd name="T47" fmla="*/ 873 h 1517"/>
                  <a:gd name="T48" fmla="*/ 583 w 1512"/>
                  <a:gd name="T49" fmla="*/ 887 h 1517"/>
                  <a:gd name="T50" fmla="*/ 651 w 1512"/>
                  <a:gd name="T51" fmla="*/ 1020 h 1517"/>
                  <a:gd name="T52" fmla="*/ 760 w 1512"/>
                  <a:gd name="T53" fmla="*/ 858 h 1517"/>
                  <a:gd name="T54" fmla="*/ 701 w 1512"/>
                  <a:gd name="T55" fmla="*/ 742 h 1517"/>
                  <a:gd name="T56" fmla="*/ 783 w 1512"/>
                  <a:gd name="T57" fmla="*/ 580 h 1517"/>
                  <a:gd name="T58" fmla="*/ 928 w 1512"/>
                  <a:gd name="T59" fmla="*/ 488 h 1517"/>
                  <a:gd name="T60" fmla="*/ 1018 w 1512"/>
                  <a:gd name="T61" fmla="*/ 494 h 1517"/>
                  <a:gd name="T62" fmla="*/ 1040 w 1512"/>
                  <a:gd name="T63" fmla="*/ 426 h 1517"/>
                  <a:gd name="T64" fmla="*/ 1205 w 1512"/>
                  <a:gd name="T65" fmla="*/ 159 h 1517"/>
                  <a:gd name="T66" fmla="*/ 1345 w 1512"/>
                  <a:gd name="T67" fmla="*/ 19 h 15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512" h="1517">
                    <a:moveTo>
                      <a:pt x="1469" y="154"/>
                    </a:moveTo>
                    <a:cubicBezTo>
                      <a:pt x="1490" y="214"/>
                      <a:pt x="1512" y="283"/>
                      <a:pt x="1511" y="338"/>
                    </a:cubicBezTo>
                    <a:cubicBezTo>
                      <a:pt x="1509" y="395"/>
                      <a:pt x="1479" y="458"/>
                      <a:pt x="1447" y="517"/>
                    </a:cubicBezTo>
                    <a:cubicBezTo>
                      <a:pt x="1424" y="559"/>
                      <a:pt x="1393" y="613"/>
                      <a:pt x="1352" y="656"/>
                    </a:cubicBezTo>
                    <a:cubicBezTo>
                      <a:pt x="1350" y="659"/>
                      <a:pt x="1347" y="662"/>
                      <a:pt x="1344" y="664"/>
                    </a:cubicBezTo>
                    <a:cubicBezTo>
                      <a:pt x="1344" y="665"/>
                      <a:pt x="1344" y="665"/>
                      <a:pt x="1344" y="665"/>
                    </a:cubicBezTo>
                    <a:cubicBezTo>
                      <a:pt x="1328" y="682"/>
                      <a:pt x="1307" y="703"/>
                      <a:pt x="1292" y="735"/>
                    </a:cubicBezTo>
                    <a:cubicBezTo>
                      <a:pt x="1281" y="759"/>
                      <a:pt x="1274" y="782"/>
                      <a:pt x="1267" y="804"/>
                    </a:cubicBezTo>
                    <a:cubicBezTo>
                      <a:pt x="1263" y="817"/>
                      <a:pt x="1259" y="828"/>
                      <a:pt x="1255" y="839"/>
                    </a:cubicBezTo>
                    <a:cubicBezTo>
                      <a:pt x="1230" y="905"/>
                      <a:pt x="1190" y="958"/>
                      <a:pt x="1120" y="1019"/>
                    </a:cubicBezTo>
                    <a:cubicBezTo>
                      <a:pt x="1087" y="1048"/>
                      <a:pt x="1051" y="1074"/>
                      <a:pt x="1012" y="1101"/>
                    </a:cubicBezTo>
                    <a:cubicBezTo>
                      <a:pt x="967" y="1134"/>
                      <a:pt x="920" y="1167"/>
                      <a:pt x="876" y="1207"/>
                    </a:cubicBezTo>
                    <a:cubicBezTo>
                      <a:pt x="849" y="1233"/>
                      <a:pt x="827" y="1261"/>
                      <a:pt x="806" y="1288"/>
                    </a:cubicBezTo>
                    <a:cubicBezTo>
                      <a:pt x="794" y="1302"/>
                      <a:pt x="784" y="1316"/>
                      <a:pt x="773" y="1328"/>
                    </a:cubicBezTo>
                    <a:cubicBezTo>
                      <a:pt x="713" y="1396"/>
                      <a:pt x="657" y="1443"/>
                      <a:pt x="601" y="1472"/>
                    </a:cubicBezTo>
                    <a:cubicBezTo>
                      <a:pt x="569" y="1489"/>
                      <a:pt x="533" y="1499"/>
                      <a:pt x="481" y="1506"/>
                    </a:cubicBezTo>
                    <a:cubicBezTo>
                      <a:pt x="476" y="1506"/>
                      <a:pt x="472" y="1507"/>
                      <a:pt x="468" y="1508"/>
                    </a:cubicBezTo>
                    <a:cubicBezTo>
                      <a:pt x="466" y="1508"/>
                      <a:pt x="466" y="1508"/>
                      <a:pt x="466" y="1508"/>
                    </a:cubicBezTo>
                    <a:cubicBezTo>
                      <a:pt x="435" y="1512"/>
                      <a:pt x="399" y="1517"/>
                      <a:pt x="367" y="1517"/>
                    </a:cubicBezTo>
                    <a:cubicBezTo>
                      <a:pt x="345" y="1517"/>
                      <a:pt x="328" y="1515"/>
                      <a:pt x="314" y="1511"/>
                    </a:cubicBezTo>
                    <a:cubicBezTo>
                      <a:pt x="316" y="1498"/>
                      <a:pt x="322" y="1469"/>
                      <a:pt x="349" y="1416"/>
                    </a:cubicBezTo>
                    <a:cubicBezTo>
                      <a:pt x="373" y="1370"/>
                      <a:pt x="407" y="1317"/>
                      <a:pt x="441" y="1274"/>
                    </a:cubicBezTo>
                    <a:cubicBezTo>
                      <a:pt x="486" y="1218"/>
                      <a:pt x="540" y="1199"/>
                      <a:pt x="622" y="1172"/>
                    </a:cubicBezTo>
                    <a:cubicBezTo>
                      <a:pt x="624" y="1171"/>
                      <a:pt x="624" y="1171"/>
                      <a:pt x="624" y="1171"/>
                    </a:cubicBezTo>
                    <a:cubicBezTo>
                      <a:pt x="635" y="1168"/>
                      <a:pt x="646" y="1164"/>
                      <a:pt x="658" y="1160"/>
                    </a:cubicBezTo>
                    <a:cubicBezTo>
                      <a:pt x="732" y="1134"/>
                      <a:pt x="815" y="1099"/>
                      <a:pt x="851" y="1007"/>
                    </a:cubicBezTo>
                    <a:cubicBezTo>
                      <a:pt x="867" y="965"/>
                      <a:pt x="878" y="927"/>
                      <a:pt x="888" y="894"/>
                    </a:cubicBezTo>
                    <a:cubicBezTo>
                      <a:pt x="907" y="826"/>
                      <a:pt x="920" y="780"/>
                      <a:pt x="970" y="733"/>
                    </a:cubicBezTo>
                    <a:cubicBezTo>
                      <a:pt x="980" y="723"/>
                      <a:pt x="993" y="713"/>
                      <a:pt x="1008" y="702"/>
                    </a:cubicBezTo>
                    <a:cubicBezTo>
                      <a:pt x="1052" y="668"/>
                      <a:pt x="1113" y="621"/>
                      <a:pt x="1144" y="537"/>
                    </a:cubicBezTo>
                    <a:cubicBezTo>
                      <a:pt x="1152" y="516"/>
                      <a:pt x="1159" y="492"/>
                      <a:pt x="1167" y="466"/>
                    </a:cubicBezTo>
                    <a:cubicBezTo>
                      <a:pt x="1180" y="421"/>
                      <a:pt x="1197" y="366"/>
                      <a:pt x="1214" y="338"/>
                    </a:cubicBezTo>
                    <a:cubicBezTo>
                      <a:pt x="1238" y="301"/>
                      <a:pt x="1254" y="289"/>
                      <a:pt x="1283" y="268"/>
                    </a:cubicBezTo>
                    <a:cubicBezTo>
                      <a:pt x="1301" y="255"/>
                      <a:pt x="1322" y="240"/>
                      <a:pt x="1346" y="217"/>
                    </a:cubicBezTo>
                    <a:cubicBezTo>
                      <a:pt x="1353" y="210"/>
                      <a:pt x="1361" y="203"/>
                      <a:pt x="1368" y="196"/>
                    </a:cubicBezTo>
                    <a:cubicBezTo>
                      <a:pt x="1368" y="196"/>
                      <a:pt x="1369" y="195"/>
                      <a:pt x="1369" y="195"/>
                    </a:cubicBezTo>
                    <a:cubicBezTo>
                      <a:pt x="1369" y="195"/>
                      <a:pt x="1384" y="178"/>
                      <a:pt x="1404" y="162"/>
                    </a:cubicBezTo>
                    <a:cubicBezTo>
                      <a:pt x="1430" y="142"/>
                      <a:pt x="1446" y="136"/>
                      <a:pt x="1452" y="136"/>
                    </a:cubicBezTo>
                    <a:cubicBezTo>
                      <a:pt x="1456" y="137"/>
                      <a:pt x="1464" y="146"/>
                      <a:pt x="1469" y="154"/>
                    </a:cubicBezTo>
                    <a:close/>
                    <a:moveTo>
                      <a:pt x="997" y="305"/>
                    </a:moveTo>
                    <a:cubicBezTo>
                      <a:pt x="927" y="458"/>
                      <a:pt x="806" y="422"/>
                      <a:pt x="708" y="532"/>
                    </a:cubicBezTo>
                    <a:cubicBezTo>
                      <a:pt x="586" y="669"/>
                      <a:pt x="621" y="757"/>
                      <a:pt x="584" y="771"/>
                    </a:cubicBezTo>
                    <a:cubicBezTo>
                      <a:pt x="547" y="784"/>
                      <a:pt x="416" y="765"/>
                      <a:pt x="270" y="856"/>
                    </a:cubicBezTo>
                    <a:cubicBezTo>
                      <a:pt x="123" y="948"/>
                      <a:pt x="125" y="1045"/>
                      <a:pt x="49" y="1125"/>
                    </a:cubicBezTo>
                    <a:cubicBezTo>
                      <a:pt x="0" y="1176"/>
                      <a:pt x="131" y="1256"/>
                      <a:pt x="266" y="1294"/>
                    </a:cubicBezTo>
                    <a:cubicBezTo>
                      <a:pt x="284" y="1264"/>
                      <a:pt x="302" y="1238"/>
                      <a:pt x="315" y="1220"/>
                    </a:cubicBezTo>
                    <a:cubicBezTo>
                      <a:pt x="279" y="1193"/>
                      <a:pt x="257" y="1153"/>
                      <a:pt x="240" y="1116"/>
                    </a:cubicBezTo>
                    <a:cubicBezTo>
                      <a:pt x="206" y="1042"/>
                      <a:pt x="289" y="919"/>
                      <a:pt x="378" y="873"/>
                    </a:cubicBezTo>
                    <a:cubicBezTo>
                      <a:pt x="404" y="859"/>
                      <a:pt x="437" y="852"/>
                      <a:pt x="470" y="852"/>
                    </a:cubicBezTo>
                    <a:cubicBezTo>
                      <a:pt x="513" y="852"/>
                      <a:pt x="552" y="864"/>
                      <a:pt x="583" y="887"/>
                    </a:cubicBezTo>
                    <a:cubicBezTo>
                      <a:pt x="621" y="916"/>
                      <a:pt x="644" y="959"/>
                      <a:pt x="650" y="1012"/>
                    </a:cubicBezTo>
                    <a:cubicBezTo>
                      <a:pt x="650" y="1014"/>
                      <a:pt x="651" y="1017"/>
                      <a:pt x="651" y="1020"/>
                    </a:cubicBezTo>
                    <a:cubicBezTo>
                      <a:pt x="692" y="1003"/>
                      <a:pt x="717" y="986"/>
                      <a:pt x="728" y="957"/>
                    </a:cubicBezTo>
                    <a:cubicBezTo>
                      <a:pt x="742" y="922"/>
                      <a:pt x="751" y="889"/>
                      <a:pt x="760" y="858"/>
                    </a:cubicBezTo>
                    <a:cubicBezTo>
                      <a:pt x="752" y="855"/>
                      <a:pt x="745" y="850"/>
                      <a:pt x="739" y="843"/>
                    </a:cubicBezTo>
                    <a:cubicBezTo>
                      <a:pt x="722" y="821"/>
                      <a:pt x="702" y="772"/>
                      <a:pt x="701" y="742"/>
                    </a:cubicBezTo>
                    <a:cubicBezTo>
                      <a:pt x="700" y="694"/>
                      <a:pt x="707" y="659"/>
                      <a:pt x="725" y="631"/>
                    </a:cubicBezTo>
                    <a:cubicBezTo>
                      <a:pt x="742" y="605"/>
                      <a:pt x="765" y="591"/>
                      <a:pt x="783" y="580"/>
                    </a:cubicBezTo>
                    <a:cubicBezTo>
                      <a:pt x="799" y="569"/>
                      <a:pt x="812" y="561"/>
                      <a:pt x="822" y="546"/>
                    </a:cubicBezTo>
                    <a:cubicBezTo>
                      <a:pt x="844" y="511"/>
                      <a:pt x="887" y="488"/>
                      <a:pt x="928" y="488"/>
                    </a:cubicBezTo>
                    <a:cubicBezTo>
                      <a:pt x="957" y="488"/>
                      <a:pt x="983" y="499"/>
                      <a:pt x="1005" y="519"/>
                    </a:cubicBezTo>
                    <a:cubicBezTo>
                      <a:pt x="1009" y="511"/>
                      <a:pt x="1014" y="503"/>
                      <a:pt x="1018" y="494"/>
                    </a:cubicBezTo>
                    <a:cubicBezTo>
                      <a:pt x="1019" y="492"/>
                      <a:pt x="1019" y="491"/>
                      <a:pt x="1020" y="490"/>
                    </a:cubicBezTo>
                    <a:cubicBezTo>
                      <a:pt x="1026" y="472"/>
                      <a:pt x="1033" y="450"/>
                      <a:pt x="1040" y="426"/>
                    </a:cubicBezTo>
                    <a:cubicBezTo>
                      <a:pt x="1057" y="371"/>
                      <a:pt x="1076" y="310"/>
                      <a:pt x="1102" y="268"/>
                    </a:cubicBezTo>
                    <a:cubicBezTo>
                      <a:pt x="1139" y="208"/>
                      <a:pt x="1171" y="184"/>
                      <a:pt x="1205" y="159"/>
                    </a:cubicBezTo>
                    <a:cubicBezTo>
                      <a:pt x="1226" y="145"/>
                      <a:pt x="1247" y="129"/>
                      <a:pt x="1273" y="102"/>
                    </a:cubicBezTo>
                    <a:cubicBezTo>
                      <a:pt x="1299" y="76"/>
                      <a:pt x="1324" y="48"/>
                      <a:pt x="1345" y="19"/>
                    </a:cubicBezTo>
                    <a:cubicBezTo>
                      <a:pt x="1215" y="0"/>
                      <a:pt x="1062" y="164"/>
                      <a:pt x="997" y="305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69" tIns="34285" rIns="68569" bIns="34285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ru-RU" sz="675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9" name="Freeform 16"/>
              <p:cNvSpPr>
                <a:spLocks noEditPoints="1"/>
              </p:cNvSpPr>
              <p:nvPr/>
            </p:nvSpPr>
            <p:spPr bwMode="auto">
              <a:xfrm>
                <a:off x="8218488" y="1306513"/>
                <a:ext cx="785813" cy="1042988"/>
              </a:xfrm>
              <a:custGeom>
                <a:avLst/>
                <a:gdLst>
                  <a:gd name="T0" fmla="*/ 729 w 1452"/>
                  <a:gd name="T1" fmla="*/ 958 h 1926"/>
                  <a:gd name="T2" fmla="*/ 828 w 1452"/>
                  <a:gd name="T3" fmla="*/ 876 h 1926"/>
                  <a:gd name="T4" fmla="*/ 596 w 1452"/>
                  <a:gd name="T5" fmla="*/ 1062 h 1926"/>
                  <a:gd name="T6" fmla="*/ 635 w 1452"/>
                  <a:gd name="T7" fmla="*/ 978 h 1926"/>
                  <a:gd name="T8" fmla="*/ 652 w 1452"/>
                  <a:gd name="T9" fmla="*/ 1002 h 1926"/>
                  <a:gd name="T10" fmla="*/ 635 w 1452"/>
                  <a:gd name="T11" fmla="*/ 978 h 1926"/>
                  <a:gd name="T12" fmla="*/ 431 w 1452"/>
                  <a:gd name="T13" fmla="*/ 1367 h 1926"/>
                  <a:gd name="T14" fmla="*/ 457 w 1452"/>
                  <a:gd name="T15" fmla="*/ 1340 h 1926"/>
                  <a:gd name="T16" fmla="*/ 131 w 1452"/>
                  <a:gd name="T17" fmla="*/ 1420 h 1926"/>
                  <a:gd name="T18" fmla="*/ 195 w 1452"/>
                  <a:gd name="T19" fmla="*/ 1302 h 1926"/>
                  <a:gd name="T20" fmla="*/ 222 w 1452"/>
                  <a:gd name="T21" fmla="*/ 1350 h 1926"/>
                  <a:gd name="T22" fmla="*/ 195 w 1452"/>
                  <a:gd name="T23" fmla="*/ 1302 h 1926"/>
                  <a:gd name="T24" fmla="*/ 1344 w 1452"/>
                  <a:gd name="T25" fmla="*/ 207 h 1926"/>
                  <a:gd name="T26" fmla="*/ 1296 w 1452"/>
                  <a:gd name="T27" fmla="*/ 0 h 1926"/>
                  <a:gd name="T28" fmla="*/ 1285 w 1452"/>
                  <a:gd name="T29" fmla="*/ 223 h 1926"/>
                  <a:gd name="T30" fmla="*/ 990 w 1452"/>
                  <a:gd name="T31" fmla="*/ 613 h 1926"/>
                  <a:gd name="T32" fmla="*/ 760 w 1452"/>
                  <a:gd name="T33" fmla="*/ 990 h 1926"/>
                  <a:gd name="T34" fmla="*/ 480 w 1452"/>
                  <a:gd name="T35" fmla="*/ 1397 h 1926"/>
                  <a:gd name="T36" fmla="*/ 116 w 1452"/>
                  <a:gd name="T37" fmla="*/ 1906 h 1926"/>
                  <a:gd name="T38" fmla="*/ 343 w 1452"/>
                  <a:gd name="T39" fmla="*/ 1914 h 1926"/>
                  <a:gd name="T40" fmla="*/ 690 w 1452"/>
                  <a:gd name="T41" fmla="*/ 1707 h 1926"/>
                  <a:gd name="T42" fmla="*/ 1029 w 1452"/>
                  <a:gd name="T43" fmla="*/ 1406 h 1926"/>
                  <a:gd name="T44" fmla="*/ 1223 w 1452"/>
                  <a:gd name="T45" fmla="*/ 1093 h 1926"/>
                  <a:gd name="T46" fmla="*/ 1375 w 1452"/>
                  <a:gd name="T47" fmla="*/ 879 h 1926"/>
                  <a:gd name="T48" fmla="*/ 1395 w 1452"/>
                  <a:gd name="T49" fmla="*/ 424 h 1926"/>
                  <a:gd name="T50" fmla="*/ 1337 w 1452"/>
                  <a:gd name="T51" fmla="*/ 860 h 1926"/>
                  <a:gd name="T52" fmla="*/ 1227 w 1452"/>
                  <a:gd name="T53" fmla="*/ 1018 h 1926"/>
                  <a:gd name="T54" fmla="*/ 1160 w 1452"/>
                  <a:gd name="T55" fmla="*/ 1140 h 1926"/>
                  <a:gd name="T56" fmla="*/ 1000 w 1452"/>
                  <a:gd name="T57" fmla="*/ 1374 h 1926"/>
                  <a:gd name="T58" fmla="*/ 757 w 1452"/>
                  <a:gd name="T59" fmla="*/ 1562 h 1926"/>
                  <a:gd name="T60" fmla="*/ 657 w 1452"/>
                  <a:gd name="T61" fmla="*/ 1680 h 1926"/>
                  <a:gd name="T62" fmla="*/ 337 w 1452"/>
                  <a:gd name="T63" fmla="*/ 1872 h 1926"/>
                  <a:gd name="T64" fmla="*/ 218 w 1452"/>
                  <a:gd name="T65" fmla="*/ 1883 h 1926"/>
                  <a:gd name="T66" fmla="*/ 123 w 1452"/>
                  <a:gd name="T67" fmla="*/ 1850 h 1926"/>
                  <a:gd name="T68" fmla="*/ 257 w 1452"/>
                  <a:gd name="T69" fmla="*/ 1568 h 1926"/>
                  <a:gd name="T70" fmla="*/ 495 w 1452"/>
                  <a:gd name="T71" fmla="*/ 1439 h 1926"/>
                  <a:gd name="T72" fmla="*/ 696 w 1452"/>
                  <a:gd name="T73" fmla="*/ 1203 h 1926"/>
                  <a:gd name="T74" fmla="*/ 832 w 1452"/>
                  <a:gd name="T75" fmla="*/ 987 h 1926"/>
                  <a:gd name="T76" fmla="*/ 976 w 1452"/>
                  <a:gd name="T77" fmla="*/ 774 h 1926"/>
                  <a:gd name="T78" fmla="*/ 1108 w 1452"/>
                  <a:gd name="T79" fmla="*/ 553 h 1926"/>
                  <a:gd name="T80" fmla="*/ 1199 w 1452"/>
                  <a:gd name="T81" fmla="*/ 475 h 1926"/>
                  <a:gd name="T82" fmla="*/ 1359 w 1452"/>
                  <a:gd name="T83" fmla="*/ 455 h 1926"/>
                  <a:gd name="T84" fmla="*/ 1406 w 1452"/>
                  <a:gd name="T85" fmla="*/ 648 h 19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452" h="1926">
                    <a:moveTo>
                      <a:pt x="624" y="1136"/>
                    </a:moveTo>
                    <a:cubicBezTo>
                      <a:pt x="643" y="1076"/>
                      <a:pt x="668" y="1017"/>
                      <a:pt x="729" y="958"/>
                    </a:cubicBezTo>
                    <a:cubicBezTo>
                      <a:pt x="745" y="943"/>
                      <a:pt x="762" y="930"/>
                      <a:pt x="779" y="917"/>
                    </a:cubicBezTo>
                    <a:cubicBezTo>
                      <a:pt x="796" y="904"/>
                      <a:pt x="813" y="891"/>
                      <a:pt x="828" y="876"/>
                    </a:cubicBezTo>
                    <a:cubicBezTo>
                      <a:pt x="788" y="834"/>
                      <a:pt x="731" y="859"/>
                      <a:pt x="710" y="892"/>
                    </a:cubicBezTo>
                    <a:cubicBezTo>
                      <a:pt x="668" y="959"/>
                      <a:pt x="592" y="932"/>
                      <a:pt x="596" y="1062"/>
                    </a:cubicBezTo>
                    <a:cubicBezTo>
                      <a:pt x="597" y="1083"/>
                      <a:pt x="612" y="1120"/>
                      <a:pt x="624" y="1136"/>
                    </a:cubicBezTo>
                    <a:close/>
                    <a:moveTo>
                      <a:pt x="635" y="978"/>
                    </a:moveTo>
                    <a:cubicBezTo>
                      <a:pt x="644" y="971"/>
                      <a:pt x="650" y="973"/>
                      <a:pt x="656" y="976"/>
                    </a:cubicBezTo>
                    <a:cubicBezTo>
                      <a:pt x="660" y="978"/>
                      <a:pt x="659" y="992"/>
                      <a:pt x="652" y="1002"/>
                    </a:cubicBezTo>
                    <a:cubicBezTo>
                      <a:pt x="647" y="1009"/>
                      <a:pt x="630" y="1020"/>
                      <a:pt x="622" y="1010"/>
                    </a:cubicBezTo>
                    <a:cubicBezTo>
                      <a:pt x="618" y="1004"/>
                      <a:pt x="626" y="986"/>
                      <a:pt x="635" y="978"/>
                    </a:cubicBezTo>
                    <a:close/>
                    <a:moveTo>
                      <a:pt x="193" y="1507"/>
                    </a:moveTo>
                    <a:cubicBezTo>
                      <a:pt x="261" y="1424"/>
                      <a:pt x="344" y="1397"/>
                      <a:pt x="431" y="1367"/>
                    </a:cubicBezTo>
                    <a:cubicBezTo>
                      <a:pt x="440" y="1364"/>
                      <a:pt x="449" y="1361"/>
                      <a:pt x="458" y="1358"/>
                    </a:cubicBezTo>
                    <a:cubicBezTo>
                      <a:pt x="458" y="1352"/>
                      <a:pt x="458" y="1343"/>
                      <a:pt x="457" y="1340"/>
                    </a:cubicBezTo>
                    <a:cubicBezTo>
                      <a:pt x="442" y="1207"/>
                      <a:pt x="310" y="1203"/>
                      <a:pt x="249" y="1234"/>
                    </a:cubicBezTo>
                    <a:cubicBezTo>
                      <a:pt x="174" y="1272"/>
                      <a:pt x="110" y="1375"/>
                      <a:pt x="131" y="1420"/>
                    </a:cubicBezTo>
                    <a:cubicBezTo>
                      <a:pt x="147" y="1455"/>
                      <a:pt x="166" y="1487"/>
                      <a:pt x="193" y="1507"/>
                    </a:cubicBezTo>
                    <a:close/>
                    <a:moveTo>
                      <a:pt x="195" y="1302"/>
                    </a:moveTo>
                    <a:cubicBezTo>
                      <a:pt x="209" y="1288"/>
                      <a:pt x="245" y="1272"/>
                      <a:pt x="257" y="1293"/>
                    </a:cubicBezTo>
                    <a:cubicBezTo>
                      <a:pt x="263" y="1304"/>
                      <a:pt x="242" y="1338"/>
                      <a:pt x="222" y="1350"/>
                    </a:cubicBezTo>
                    <a:cubicBezTo>
                      <a:pt x="201" y="1363"/>
                      <a:pt x="190" y="1358"/>
                      <a:pt x="179" y="1351"/>
                    </a:cubicBezTo>
                    <a:cubicBezTo>
                      <a:pt x="171" y="1346"/>
                      <a:pt x="179" y="1319"/>
                      <a:pt x="195" y="1302"/>
                    </a:cubicBezTo>
                    <a:close/>
                    <a:moveTo>
                      <a:pt x="1395" y="424"/>
                    </a:moveTo>
                    <a:cubicBezTo>
                      <a:pt x="1370" y="350"/>
                      <a:pt x="1355" y="283"/>
                      <a:pt x="1344" y="207"/>
                    </a:cubicBezTo>
                    <a:cubicBezTo>
                      <a:pt x="1341" y="185"/>
                      <a:pt x="1310" y="0"/>
                      <a:pt x="1296" y="0"/>
                    </a:cubicBezTo>
                    <a:cubicBezTo>
                      <a:pt x="1296" y="0"/>
                      <a:pt x="1296" y="0"/>
                      <a:pt x="1296" y="0"/>
                    </a:cubicBezTo>
                    <a:cubicBezTo>
                      <a:pt x="1270" y="9"/>
                      <a:pt x="1250" y="29"/>
                      <a:pt x="1250" y="57"/>
                    </a:cubicBezTo>
                    <a:cubicBezTo>
                      <a:pt x="1249" y="111"/>
                      <a:pt x="1284" y="167"/>
                      <a:pt x="1285" y="223"/>
                    </a:cubicBezTo>
                    <a:cubicBezTo>
                      <a:pt x="1288" y="312"/>
                      <a:pt x="1212" y="397"/>
                      <a:pt x="1156" y="455"/>
                    </a:cubicBezTo>
                    <a:cubicBezTo>
                      <a:pt x="1084" y="528"/>
                      <a:pt x="1045" y="525"/>
                      <a:pt x="990" y="613"/>
                    </a:cubicBezTo>
                    <a:cubicBezTo>
                      <a:pt x="957" y="667"/>
                      <a:pt x="934" y="768"/>
                      <a:pt x="912" y="827"/>
                    </a:cubicBezTo>
                    <a:cubicBezTo>
                      <a:pt x="881" y="911"/>
                      <a:pt x="808" y="943"/>
                      <a:pt x="760" y="990"/>
                    </a:cubicBezTo>
                    <a:cubicBezTo>
                      <a:pt x="663" y="1082"/>
                      <a:pt x="669" y="1173"/>
                      <a:pt x="620" y="1295"/>
                    </a:cubicBezTo>
                    <a:cubicBezTo>
                      <a:pt x="598" y="1352"/>
                      <a:pt x="542" y="1376"/>
                      <a:pt x="480" y="1397"/>
                    </a:cubicBezTo>
                    <a:cubicBezTo>
                      <a:pt x="377" y="1433"/>
                      <a:pt x="292" y="1453"/>
                      <a:pt x="223" y="1540"/>
                    </a:cubicBezTo>
                    <a:cubicBezTo>
                      <a:pt x="176" y="1600"/>
                      <a:pt x="0" y="1847"/>
                      <a:pt x="116" y="1906"/>
                    </a:cubicBezTo>
                    <a:cubicBezTo>
                      <a:pt x="146" y="1921"/>
                      <a:pt x="182" y="1926"/>
                      <a:pt x="218" y="1926"/>
                    </a:cubicBezTo>
                    <a:cubicBezTo>
                      <a:pt x="262" y="1926"/>
                      <a:pt x="306" y="1919"/>
                      <a:pt x="343" y="1914"/>
                    </a:cubicBezTo>
                    <a:cubicBezTo>
                      <a:pt x="396" y="1907"/>
                      <a:pt x="445" y="1896"/>
                      <a:pt x="492" y="1871"/>
                    </a:cubicBezTo>
                    <a:cubicBezTo>
                      <a:pt x="568" y="1831"/>
                      <a:pt x="633" y="1771"/>
                      <a:pt x="690" y="1707"/>
                    </a:cubicBezTo>
                    <a:cubicBezTo>
                      <a:pt x="723" y="1669"/>
                      <a:pt x="751" y="1626"/>
                      <a:pt x="787" y="1593"/>
                    </a:cubicBezTo>
                    <a:cubicBezTo>
                      <a:pt x="861" y="1524"/>
                      <a:pt x="952" y="1473"/>
                      <a:pt x="1029" y="1406"/>
                    </a:cubicBezTo>
                    <a:cubicBezTo>
                      <a:pt x="1100" y="1344"/>
                      <a:pt x="1154" y="1280"/>
                      <a:pt x="1188" y="1191"/>
                    </a:cubicBezTo>
                    <a:cubicBezTo>
                      <a:pt x="1200" y="1159"/>
                      <a:pt x="1208" y="1124"/>
                      <a:pt x="1223" y="1093"/>
                    </a:cubicBezTo>
                    <a:cubicBezTo>
                      <a:pt x="1233" y="1070"/>
                      <a:pt x="1250" y="1055"/>
                      <a:pt x="1267" y="1037"/>
                    </a:cubicBezTo>
                    <a:cubicBezTo>
                      <a:pt x="1311" y="991"/>
                      <a:pt x="1345" y="935"/>
                      <a:pt x="1375" y="879"/>
                    </a:cubicBezTo>
                    <a:cubicBezTo>
                      <a:pt x="1411" y="814"/>
                      <a:pt x="1447" y="738"/>
                      <a:pt x="1450" y="661"/>
                    </a:cubicBezTo>
                    <a:cubicBezTo>
                      <a:pt x="1452" y="582"/>
                      <a:pt x="1421" y="498"/>
                      <a:pt x="1395" y="424"/>
                    </a:cubicBezTo>
                    <a:close/>
                    <a:moveTo>
                      <a:pt x="1406" y="661"/>
                    </a:moveTo>
                    <a:cubicBezTo>
                      <a:pt x="1403" y="728"/>
                      <a:pt x="1371" y="796"/>
                      <a:pt x="1337" y="860"/>
                    </a:cubicBezTo>
                    <a:cubicBezTo>
                      <a:pt x="1312" y="905"/>
                      <a:pt x="1279" y="962"/>
                      <a:pt x="1235" y="1008"/>
                    </a:cubicBezTo>
                    <a:cubicBezTo>
                      <a:pt x="1232" y="1012"/>
                      <a:pt x="1229" y="1015"/>
                      <a:pt x="1227" y="1018"/>
                    </a:cubicBezTo>
                    <a:cubicBezTo>
                      <a:pt x="1212" y="1033"/>
                      <a:pt x="1195" y="1050"/>
                      <a:pt x="1183" y="1076"/>
                    </a:cubicBezTo>
                    <a:cubicBezTo>
                      <a:pt x="1173" y="1097"/>
                      <a:pt x="1166" y="1119"/>
                      <a:pt x="1160" y="1140"/>
                    </a:cubicBezTo>
                    <a:cubicBezTo>
                      <a:pt x="1155" y="1153"/>
                      <a:pt x="1152" y="1165"/>
                      <a:pt x="1147" y="1176"/>
                    </a:cubicBezTo>
                    <a:cubicBezTo>
                      <a:pt x="1119" y="1249"/>
                      <a:pt x="1075" y="1309"/>
                      <a:pt x="1000" y="1374"/>
                    </a:cubicBezTo>
                    <a:cubicBezTo>
                      <a:pt x="965" y="1404"/>
                      <a:pt x="928" y="1431"/>
                      <a:pt x="889" y="1459"/>
                    </a:cubicBezTo>
                    <a:cubicBezTo>
                      <a:pt x="844" y="1491"/>
                      <a:pt x="799" y="1524"/>
                      <a:pt x="757" y="1562"/>
                    </a:cubicBezTo>
                    <a:cubicBezTo>
                      <a:pt x="732" y="1585"/>
                      <a:pt x="711" y="1611"/>
                      <a:pt x="691" y="1637"/>
                    </a:cubicBezTo>
                    <a:cubicBezTo>
                      <a:pt x="680" y="1652"/>
                      <a:pt x="669" y="1666"/>
                      <a:pt x="657" y="1680"/>
                    </a:cubicBezTo>
                    <a:cubicBezTo>
                      <a:pt x="594" y="1751"/>
                      <a:pt x="533" y="1801"/>
                      <a:pt x="472" y="1833"/>
                    </a:cubicBezTo>
                    <a:cubicBezTo>
                      <a:pt x="436" y="1852"/>
                      <a:pt x="395" y="1864"/>
                      <a:pt x="337" y="1872"/>
                    </a:cubicBezTo>
                    <a:cubicBezTo>
                      <a:pt x="333" y="1872"/>
                      <a:pt x="328" y="1873"/>
                      <a:pt x="323" y="1873"/>
                    </a:cubicBezTo>
                    <a:cubicBezTo>
                      <a:pt x="290" y="1878"/>
                      <a:pt x="253" y="1883"/>
                      <a:pt x="218" y="1883"/>
                    </a:cubicBezTo>
                    <a:cubicBezTo>
                      <a:pt x="183" y="1883"/>
                      <a:pt x="156" y="1878"/>
                      <a:pt x="136" y="1868"/>
                    </a:cubicBezTo>
                    <a:cubicBezTo>
                      <a:pt x="128" y="1864"/>
                      <a:pt x="125" y="1859"/>
                      <a:pt x="123" y="1850"/>
                    </a:cubicBezTo>
                    <a:cubicBezTo>
                      <a:pt x="122" y="1847"/>
                      <a:pt x="121" y="1842"/>
                      <a:pt x="121" y="1838"/>
                    </a:cubicBezTo>
                    <a:cubicBezTo>
                      <a:pt x="119" y="1774"/>
                      <a:pt x="197" y="1644"/>
                      <a:pt x="257" y="1568"/>
                    </a:cubicBezTo>
                    <a:cubicBezTo>
                      <a:pt x="310" y="1501"/>
                      <a:pt x="373" y="1480"/>
                      <a:pt x="459" y="1451"/>
                    </a:cubicBezTo>
                    <a:cubicBezTo>
                      <a:pt x="471" y="1447"/>
                      <a:pt x="482" y="1443"/>
                      <a:pt x="495" y="1439"/>
                    </a:cubicBezTo>
                    <a:cubicBezTo>
                      <a:pt x="563" y="1415"/>
                      <a:pt x="631" y="1386"/>
                      <a:pt x="661" y="1311"/>
                    </a:cubicBezTo>
                    <a:cubicBezTo>
                      <a:pt x="677" y="1272"/>
                      <a:pt x="687" y="1235"/>
                      <a:pt x="696" y="1203"/>
                    </a:cubicBezTo>
                    <a:cubicBezTo>
                      <a:pt x="716" y="1133"/>
                      <a:pt x="732" y="1077"/>
                      <a:pt x="790" y="1022"/>
                    </a:cubicBezTo>
                    <a:cubicBezTo>
                      <a:pt x="802" y="1010"/>
                      <a:pt x="817" y="999"/>
                      <a:pt x="832" y="987"/>
                    </a:cubicBezTo>
                    <a:cubicBezTo>
                      <a:pt x="874" y="955"/>
                      <a:pt x="927" y="915"/>
                      <a:pt x="954" y="842"/>
                    </a:cubicBezTo>
                    <a:cubicBezTo>
                      <a:pt x="961" y="822"/>
                      <a:pt x="968" y="799"/>
                      <a:pt x="976" y="774"/>
                    </a:cubicBezTo>
                    <a:cubicBezTo>
                      <a:pt x="991" y="724"/>
                      <a:pt x="1008" y="668"/>
                      <a:pt x="1028" y="636"/>
                    </a:cubicBezTo>
                    <a:cubicBezTo>
                      <a:pt x="1056" y="591"/>
                      <a:pt x="1078" y="575"/>
                      <a:pt x="1108" y="553"/>
                    </a:cubicBezTo>
                    <a:cubicBezTo>
                      <a:pt x="1130" y="536"/>
                      <a:pt x="1156" y="518"/>
                      <a:pt x="1187" y="486"/>
                    </a:cubicBezTo>
                    <a:cubicBezTo>
                      <a:pt x="1191" y="482"/>
                      <a:pt x="1195" y="478"/>
                      <a:pt x="1199" y="475"/>
                    </a:cubicBezTo>
                    <a:cubicBezTo>
                      <a:pt x="1221" y="454"/>
                      <a:pt x="1267" y="414"/>
                      <a:pt x="1303" y="414"/>
                    </a:cubicBezTo>
                    <a:cubicBezTo>
                      <a:pt x="1332" y="414"/>
                      <a:pt x="1353" y="446"/>
                      <a:pt x="1359" y="455"/>
                    </a:cubicBezTo>
                    <a:cubicBezTo>
                      <a:pt x="1360" y="456"/>
                      <a:pt x="1360" y="456"/>
                      <a:pt x="1360" y="456"/>
                    </a:cubicBezTo>
                    <a:cubicBezTo>
                      <a:pt x="1381" y="517"/>
                      <a:pt x="1405" y="586"/>
                      <a:pt x="1406" y="648"/>
                    </a:cubicBezTo>
                    <a:cubicBezTo>
                      <a:pt x="1406" y="652"/>
                      <a:pt x="1406" y="657"/>
                      <a:pt x="1406" y="66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69" tIns="34285" rIns="68569" bIns="34285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ru-RU" sz="675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9443F412-23D3-4C26-9D56-C293BA5843A4}"/>
              </a:ext>
            </a:extLst>
          </p:cNvPr>
          <p:cNvGrpSpPr/>
          <p:nvPr/>
        </p:nvGrpSpPr>
        <p:grpSpPr>
          <a:xfrm>
            <a:off x="9985774" y="4549449"/>
            <a:ext cx="499601" cy="499509"/>
            <a:chOff x="9985774" y="4549449"/>
            <a:chExt cx="499601" cy="499509"/>
          </a:xfrm>
        </p:grpSpPr>
        <p:sp>
          <p:nvSpPr>
            <p:cNvPr id="81" name="AutoShape 51"/>
            <p:cNvSpPr>
              <a:spLocks noChangeAspect="1" noChangeArrowheads="1" noTextEdit="1"/>
            </p:cNvSpPr>
            <p:nvPr/>
          </p:nvSpPr>
          <p:spPr bwMode="auto">
            <a:xfrm>
              <a:off x="9985774" y="4549449"/>
              <a:ext cx="499601" cy="4995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69" tIns="34285" rIns="68569" bIns="34285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675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2" name="Freeform 81"/>
            <p:cNvSpPr>
              <a:spLocks noEditPoints="1"/>
            </p:cNvSpPr>
            <p:nvPr/>
          </p:nvSpPr>
          <p:spPr bwMode="auto">
            <a:xfrm>
              <a:off x="10122362" y="4666328"/>
              <a:ext cx="278860" cy="276568"/>
            </a:xfrm>
            <a:custGeom>
              <a:avLst/>
              <a:gdLst>
                <a:gd name="T0" fmla="*/ 1039 w 1286"/>
                <a:gd name="T1" fmla="*/ 642 h 1276"/>
                <a:gd name="T2" fmla="*/ 785 w 1286"/>
                <a:gd name="T3" fmla="*/ 658 h 1276"/>
                <a:gd name="T4" fmla="*/ 850 w 1286"/>
                <a:gd name="T5" fmla="*/ 481 h 1276"/>
                <a:gd name="T6" fmla="*/ 1031 w 1286"/>
                <a:gd name="T7" fmla="*/ 393 h 1276"/>
                <a:gd name="T8" fmla="*/ 1284 w 1286"/>
                <a:gd name="T9" fmla="*/ 377 h 1276"/>
                <a:gd name="T10" fmla="*/ 1039 w 1286"/>
                <a:gd name="T11" fmla="*/ 642 h 1276"/>
                <a:gd name="T12" fmla="*/ 1062 w 1286"/>
                <a:gd name="T13" fmla="*/ 684 h 1276"/>
                <a:gd name="T14" fmla="*/ 808 w 1286"/>
                <a:gd name="T15" fmla="*/ 701 h 1276"/>
                <a:gd name="T16" fmla="*/ 563 w 1286"/>
                <a:gd name="T17" fmla="*/ 965 h 1276"/>
                <a:gd name="T18" fmla="*/ 817 w 1286"/>
                <a:gd name="T19" fmla="*/ 949 h 1276"/>
                <a:gd name="T20" fmla="*/ 1062 w 1286"/>
                <a:gd name="T21" fmla="*/ 684 h 1276"/>
                <a:gd name="T22" fmla="*/ 741 w 1286"/>
                <a:gd name="T23" fmla="*/ 1171 h 1276"/>
                <a:gd name="T24" fmla="*/ 807 w 1286"/>
                <a:gd name="T25" fmla="*/ 995 h 1276"/>
                <a:gd name="T26" fmla="*/ 553 w 1286"/>
                <a:gd name="T27" fmla="*/ 1011 h 1276"/>
                <a:gd name="T28" fmla="*/ 373 w 1286"/>
                <a:gd name="T29" fmla="*/ 1099 h 1276"/>
                <a:gd name="T30" fmla="*/ 307 w 1286"/>
                <a:gd name="T31" fmla="*/ 1276 h 1276"/>
                <a:gd name="T32" fmla="*/ 561 w 1286"/>
                <a:gd name="T33" fmla="*/ 1260 h 1276"/>
                <a:gd name="T34" fmla="*/ 741 w 1286"/>
                <a:gd name="T35" fmla="*/ 1171 h 1276"/>
                <a:gd name="T36" fmla="*/ 529 w 1286"/>
                <a:gd name="T37" fmla="*/ 114 h 1276"/>
                <a:gd name="T38" fmla="*/ 496 w 1286"/>
                <a:gd name="T39" fmla="*/ 311 h 1276"/>
                <a:gd name="T40" fmla="*/ 554 w 1286"/>
                <a:gd name="T41" fmla="*/ 559 h 1276"/>
                <a:gd name="T42" fmla="*/ 737 w 1286"/>
                <a:gd name="T43" fmla="*/ 248 h 1276"/>
                <a:gd name="T44" fmla="*/ 679 w 1286"/>
                <a:gd name="T45" fmla="*/ 0 h 1276"/>
                <a:gd name="T46" fmla="*/ 529 w 1286"/>
                <a:gd name="T47" fmla="*/ 114 h 1276"/>
                <a:gd name="T48" fmla="*/ 263 w 1286"/>
                <a:gd name="T49" fmla="*/ 619 h 1276"/>
                <a:gd name="T50" fmla="*/ 321 w 1286"/>
                <a:gd name="T51" fmla="*/ 867 h 1276"/>
                <a:gd name="T52" fmla="*/ 504 w 1286"/>
                <a:gd name="T53" fmla="*/ 556 h 1276"/>
                <a:gd name="T54" fmla="*/ 446 w 1286"/>
                <a:gd name="T55" fmla="*/ 308 h 1276"/>
                <a:gd name="T56" fmla="*/ 263 w 1286"/>
                <a:gd name="T57" fmla="*/ 619 h 1276"/>
                <a:gd name="T58" fmla="*/ 32 w 1286"/>
                <a:gd name="T59" fmla="*/ 890 h 1276"/>
                <a:gd name="T60" fmla="*/ 89 w 1286"/>
                <a:gd name="T61" fmla="*/ 1137 h 1276"/>
                <a:gd name="T62" fmla="*/ 272 w 1286"/>
                <a:gd name="T63" fmla="*/ 826 h 1276"/>
                <a:gd name="T64" fmla="*/ 215 w 1286"/>
                <a:gd name="T65" fmla="*/ 578 h 1276"/>
                <a:gd name="T66" fmla="*/ 32 w 1286"/>
                <a:gd name="T67" fmla="*/ 890 h 1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286" h="1276">
                  <a:moveTo>
                    <a:pt x="1039" y="642"/>
                  </a:moveTo>
                  <a:cubicBezTo>
                    <a:pt x="785" y="658"/>
                    <a:pt x="785" y="658"/>
                    <a:pt x="785" y="658"/>
                  </a:cubicBezTo>
                  <a:cubicBezTo>
                    <a:pt x="784" y="593"/>
                    <a:pt x="807" y="530"/>
                    <a:pt x="850" y="481"/>
                  </a:cubicBezTo>
                  <a:cubicBezTo>
                    <a:pt x="897" y="429"/>
                    <a:pt x="961" y="397"/>
                    <a:pt x="1031" y="393"/>
                  </a:cubicBezTo>
                  <a:cubicBezTo>
                    <a:pt x="1284" y="377"/>
                    <a:pt x="1284" y="377"/>
                    <a:pt x="1284" y="377"/>
                  </a:cubicBezTo>
                  <a:cubicBezTo>
                    <a:pt x="1286" y="515"/>
                    <a:pt x="1179" y="633"/>
                    <a:pt x="1039" y="642"/>
                  </a:cubicBezTo>
                  <a:close/>
                  <a:moveTo>
                    <a:pt x="1062" y="684"/>
                  </a:moveTo>
                  <a:cubicBezTo>
                    <a:pt x="808" y="701"/>
                    <a:pt x="808" y="701"/>
                    <a:pt x="808" y="701"/>
                  </a:cubicBezTo>
                  <a:cubicBezTo>
                    <a:pt x="669" y="709"/>
                    <a:pt x="561" y="827"/>
                    <a:pt x="563" y="965"/>
                  </a:cubicBezTo>
                  <a:cubicBezTo>
                    <a:pt x="817" y="949"/>
                    <a:pt x="817" y="949"/>
                    <a:pt x="817" y="949"/>
                  </a:cubicBezTo>
                  <a:cubicBezTo>
                    <a:pt x="957" y="940"/>
                    <a:pt x="1064" y="823"/>
                    <a:pt x="1062" y="684"/>
                  </a:cubicBezTo>
                  <a:close/>
                  <a:moveTo>
                    <a:pt x="741" y="1171"/>
                  </a:moveTo>
                  <a:cubicBezTo>
                    <a:pt x="785" y="1122"/>
                    <a:pt x="807" y="1060"/>
                    <a:pt x="807" y="995"/>
                  </a:cubicBezTo>
                  <a:cubicBezTo>
                    <a:pt x="553" y="1011"/>
                    <a:pt x="553" y="1011"/>
                    <a:pt x="553" y="1011"/>
                  </a:cubicBezTo>
                  <a:cubicBezTo>
                    <a:pt x="483" y="1015"/>
                    <a:pt x="419" y="1047"/>
                    <a:pt x="373" y="1099"/>
                  </a:cubicBezTo>
                  <a:cubicBezTo>
                    <a:pt x="329" y="1148"/>
                    <a:pt x="306" y="1211"/>
                    <a:pt x="307" y="1276"/>
                  </a:cubicBezTo>
                  <a:cubicBezTo>
                    <a:pt x="561" y="1260"/>
                    <a:pt x="561" y="1260"/>
                    <a:pt x="561" y="1260"/>
                  </a:cubicBezTo>
                  <a:cubicBezTo>
                    <a:pt x="631" y="1255"/>
                    <a:pt x="695" y="1224"/>
                    <a:pt x="741" y="1171"/>
                  </a:cubicBezTo>
                  <a:close/>
                  <a:moveTo>
                    <a:pt x="529" y="114"/>
                  </a:moveTo>
                  <a:cubicBezTo>
                    <a:pt x="492" y="173"/>
                    <a:pt x="480" y="243"/>
                    <a:pt x="496" y="311"/>
                  </a:cubicBezTo>
                  <a:cubicBezTo>
                    <a:pt x="554" y="559"/>
                    <a:pt x="554" y="559"/>
                    <a:pt x="554" y="559"/>
                  </a:cubicBezTo>
                  <a:cubicBezTo>
                    <a:pt x="687" y="521"/>
                    <a:pt x="769" y="384"/>
                    <a:pt x="737" y="248"/>
                  </a:cubicBezTo>
                  <a:cubicBezTo>
                    <a:pt x="679" y="0"/>
                    <a:pt x="679" y="0"/>
                    <a:pt x="679" y="0"/>
                  </a:cubicBezTo>
                  <a:cubicBezTo>
                    <a:pt x="617" y="18"/>
                    <a:pt x="564" y="58"/>
                    <a:pt x="529" y="114"/>
                  </a:cubicBezTo>
                  <a:close/>
                  <a:moveTo>
                    <a:pt x="263" y="619"/>
                  </a:moveTo>
                  <a:cubicBezTo>
                    <a:pt x="321" y="867"/>
                    <a:pt x="321" y="867"/>
                    <a:pt x="321" y="867"/>
                  </a:cubicBezTo>
                  <a:cubicBezTo>
                    <a:pt x="454" y="829"/>
                    <a:pt x="536" y="692"/>
                    <a:pt x="504" y="556"/>
                  </a:cubicBezTo>
                  <a:cubicBezTo>
                    <a:pt x="446" y="308"/>
                    <a:pt x="446" y="308"/>
                    <a:pt x="446" y="308"/>
                  </a:cubicBezTo>
                  <a:cubicBezTo>
                    <a:pt x="313" y="346"/>
                    <a:pt x="232" y="483"/>
                    <a:pt x="263" y="619"/>
                  </a:cubicBezTo>
                  <a:close/>
                  <a:moveTo>
                    <a:pt x="32" y="890"/>
                  </a:moveTo>
                  <a:cubicBezTo>
                    <a:pt x="89" y="1137"/>
                    <a:pt x="89" y="1137"/>
                    <a:pt x="89" y="1137"/>
                  </a:cubicBezTo>
                  <a:cubicBezTo>
                    <a:pt x="222" y="1099"/>
                    <a:pt x="304" y="962"/>
                    <a:pt x="272" y="826"/>
                  </a:cubicBezTo>
                  <a:cubicBezTo>
                    <a:pt x="215" y="578"/>
                    <a:pt x="215" y="578"/>
                    <a:pt x="215" y="578"/>
                  </a:cubicBezTo>
                  <a:cubicBezTo>
                    <a:pt x="81" y="616"/>
                    <a:pt x="0" y="753"/>
                    <a:pt x="32" y="89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9" tIns="34285" rIns="68569" bIns="34285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675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3" name="Freeform 82"/>
            <p:cNvSpPr>
              <a:spLocks noEditPoints="1"/>
            </p:cNvSpPr>
            <p:nvPr/>
          </p:nvSpPr>
          <p:spPr bwMode="auto">
            <a:xfrm>
              <a:off x="10063602" y="4595651"/>
              <a:ext cx="356688" cy="417098"/>
            </a:xfrm>
            <a:custGeom>
              <a:avLst/>
              <a:gdLst>
                <a:gd name="T0" fmla="*/ 25 w 1645"/>
                <a:gd name="T1" fmla="*/ 1924 h 1924"/>
                <a:gd name="T2" fmla="*/ 7 w 1645"/>
                <a:gd name="T3" fmla="*/ 1915 h 1924"/>
                <a:gd name="T4" fmla="*/ 12 w 1645"/>
                <a:gd name="T5" fmla="*/ 1884 h 1924"/>
                <a:gd name="T6" fmla="*/ 1359 w 1645"/>
                <a:gd name="T7" fmla="*/ 154 h 1924"/>
                <a:gd name="T8" fmla="*/ 1426 w 1645"/>
                <a:gd name="T9" fmla="*/ 15 h 1924"/>
                <a:gd name="T10" fmla="*/ 1456 w 1645"/>
                <a:gd name="T11" fmla="*/ 5 h 1924"/>
                <a:gd name="T12" fmla="*/ 1466 w 1645"/>
                <a:gd name="T13" fmla="*/ 35 h 1924"/>
                <a:gd name="T14" fmla="*/ 1398 w 1645"/>
                <a:gd name="T15" fmla="*/ 173 h 1924"/>
                <a:gd name="T16" fmla="*/ 940 w 1645"/>
                <a:gd name="T17" fmla="*/ 989 h 1924"/>
                <a:gd name="T18" fmla="*/ 38 w 1645"/>
                <a:gd name="T19" fmla="*/ 1920 h 1924"/>
                <a:gd name="T20" fmla="*/ 25 w 1645"/>
                <a:gd name="T21" fmla="*/ 1924 h 1924"/>
                <a:gd name="T22" fmla="*/ 1326 w 1645"/>
                <a:gd name="T23" fmla="*/ 673 h 1924"/>
                <a:gd name="T24" fmla="*/ 1562 w 1645"/>
                <a:gd name="T25" fmla="*/ 194 h 1924"/>
                <a:gd name="T26" fmla="*/ 1552 w 1645"/>
                <a:gd name="T27" fmla="*/ 165 h 1924"/>
                <a:gd name="T28" fmla="*/ 1523 w 1645"/>
                <a:gd name="T29" fmla="*/ 174 h 1924"/>
                <a:gd name="T30" fmla="*/ 1275 w 1645"/>
                <a:gd name="T31" fmla="*/ 677 h 1924"/>
                <a:gd name="T32" fmla="*/ 1299 w 1645"/>
                <a:gd name="T33" fmla="*/ 675 h 1924"/>
                <a:gd name="T34" fmla="*/ 1326 w 1645"/>
                <a:gd name="T35" fmla="*/ 673 h 1924"/>
                <a:gd name="T36" fmla="*/ 1629 w 1645"/>
                <a:gd name="T37" fmla="*/ 318 h 1924"/>
                <a:gd name="T38" fmla="*/ 1600 w 1645"/>
                <a:gd name="T39" fmla="*/ 329 h 1924"/>
                <a:gd name="T40" fmla="*/ 1440 w 1645"/>
                <a:gd name="T41" fmla="*/ 666 h 1924"/>
                <a:gd name="T42" fmla="*/ 1490 w 1645"/>
                <a:gd name="T43" fmla="*/ 663 h 1924"/>
                <a:gd name="T44" fmla="*/ 1640 w 1645"/>
                <a:gd name="T45" fmla="*/ 347 h 1924"/>
                <a:gd name="T46" fmla="*/ 1629 w 1645"/>
                <a:gd name="T47" fmla="*/ 318 h 1924"/>
                <a:gd name="T48" fmla="*/ 1296 w 1645"/>
                <a:gd name="T49" fmla="*/ 68 h 1924"/>
                <a:gd name="T50" fmla="*/ 1287 w 1645"/>
                <a:gd name="T51" fmla="*/ 38 h 1924"/>
                <a:gd name="T52" fmla="*/ 1257 w 1645"/>
                <a:gd name="T53" fmla="*/ 48 h 1924"/>
                <a:gd name="T54" fmla="*/ 1029 w 1645"/>
                <a:gd name="T55" fmla="*/ 471 h 1924"/>
                <a:gd name="T56" fmla="*/ 1044 w 1645"/>
                <a:gd name="T57" fmla="*/ 535 h 1924"/>
                <a:gd name="T58" fmla="*/ 1296 w 1645"/>
                <a:gd name="T59" fmla="*/ 68 h 1924"/>
                <a:gd name="T60" fmla="*/ 996 w 1645"/>
                <a:gd name="T61" fmla="*/ 330 h 1924"/>
                <a:gd name="T62" fmla="*/ 1130 w 1645"/>
                <a:gd name="T63" fmla="*/ 94 h 1924"/>
                <a:gd name="T64" fmla="*/ 1121 w 1645"/>
                <a:gd name="T65" fmla="*/ 64 h 1924"/>
                <a:gd name="T66" fmla="*/ 1091 w 1645"/>
                <a:gd name="T67" fmla="*/ 73 h 1924"/>
                <a:gd name="T68" fmla="*/ 984 w 1645"/>
                <a:gd name="T69" fmla="*/ 265 h 1924"/>
                <a:gd name="T70" fmla="*/ 996 w 1645"/>
                <a:gd name="T71" fmla="*/ 330 h 19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645" h="1924">
                  <a:moveTo>
                    <a:pt x="25" y="1924"/>
                  </a:moveTo>
                  <a:cubicBezTo>
                    <a:pt x="18" y="1924"/>
                    <a:pt x="11" y="1921"/>
                    <a:pt x="7" y="1915"/>
                  </a:cubicBezTo>
                  <a:cubicBezTo>
                    <a:pt x="0" y="1905"/>
                    <a:pt x="2" y="1892"/>
                    <a:pt x="12" y="1884"/>
                  </a:cubicBezTo>
                  <a:cubicBezTo>
                    <a:pt x="805" y="1300"/>
                    <a:pt x="1152" y="582"/>
                    <a:pt x="1359" y="154"/>
                  </a:cubicBezTo>
                  <a:cubicBezTo>
                    <a:pt x="1383" y="104"/>
                    <a:pt x="1405" y="57"/>
                    <a:pt x="1426" y="15"/>
                  </a:cubicBezTo>
                  <a:cubicBezTo>
                    <a:pt x="1432" y="4"/>
                    <a:pt x="1445" y="0"/>
                    <a:pt x="1456" y="5"/>
                  </a:cubicBezTo>
                  <a:cubicBezTo>
                    <a:pt x="1467" y="11"/>
                    <a:pt x="1471" y="24"/>
                    <a:pt x="1466" y="35"/>
                  </a:cubicBezTo>
                  <a:cubicBezTo>
                    <a:pt x="1445" y="77"/>
                    <a:pt x="1422" y="124"/>
                    <a:pt x="1398" y="173"/>
                  </a:cubicBezTo>
                  <a:cubicBezTo>
                    <a:pt x="1295" y="387"/>
                    <a:pt x="1153" y="681"/>
                    <a:pt x="940" y="989"/>
                  </a:cubicBezTo>
                  <a:cubicBezTo>
                    <a:pt x="686" y="1355"/>
                    <a:pt x="391" y="1659"/>
                    <a:pt x="38" y="1920"/>
                  </a:cubicBezTo>
                  <a:cubicBezTo>
                    <a:pt x="34" y="1923"/>
                    <a:pt x="29" y="1924"/>
                    <a:pt x="25" y="1924"/>
                  </a:cubicBezTo>
                  <a:close/>
                  <a:moveTo>
                    <a:pt x="1326" y="673"/>
                  </a:moveTo>
                  <a:cubicBezTo>
                    <a:pt x="1458" y="397"/>
                    <a:pt x="1561" y="197"/>
                    <a:pt x="1562" y="194"/>
                  </a:cubicBezTo>
                  <a:cubicBezTo>
                    <a:pt x="1567" y="184"/>
                    <a:pt x="1563" y="170"/>
                    <a:pt x="1552" y="165"/>
                  </a:cubicBezTo>
                  <a:cubicBezTo>
                    <a:pt x="1541" y="159"/>
                    <a:pt x="1528" y="164"/>
                    <a:pt x="1523" y="174"/>
                  </a:cubicBezTo>
                  <a:cubicBezTo>
                    <a:pt x="1521" y="177"/>
                    <a:pt x="1413" y="389"/>
                    <a:pt x="1275" y="677"/>
                  </a:cubicBezTo>
                  <a:cubicBezTo>
                    <a:pt x="1283" y="676"/>
                    <a:pt x="1291" y="675"/>
                    <a:pt x="1299" y="675"/>
                  </a:cubicBezTo>
                  <a:lnTo>
                    <a:pt x="1326" y="673"/>
                  </a:lnTo>
                  <a:close/>
                  <a:moveTo>
                    <a:pt x="1629" y="318"/>
                  </a:moveTo>
                  <a:cubicBezTo>
                    <a:pt x="1618" y="313"/>
                    <a:pt x="1605" y="318"/>
                    <a:pt x="1600" y="329"/>
                  </a:cubicBezTo>
                  <a:cubicBezTo>
                    <a:pt x="1599" y="330"/>
                    <a:pt x="1537" y="466"/>
                    <a:pt x="1440" y="666"/>
                  </a:cubicBezTo>
                  <a:cubicBezTo>
                    <a:pt x="1490" y="663"/>
                    <a:pt x="1490" y="663"/>
                    <a:pt x="1490" y="663"/>
                  </a:cubicBezTo>
                  <a:cubicBezTo>
                    <a:pt x="1581" y="475"/>
                    <a:pt x="1639" y="349"/>
                    <a:pt x="1640" y="347"/>
                  </a:cubicBezTo>
                  <a:cubicBezTo>
                    <a:pt x="1645" y="336"/>
                    <a:pt x="1640" y="323"/>
                    <a:pt x="1629" y="318"/>
                  </a:cubicBezTo>
                  <a:close/>
                  <a:moveTo>
                    <a:pt x="1296" y="68"/>
                  </a:moveTo>
                  <a:cubicBezTo>
                    <a:pt x="1302" y="57"/>
                    <a:pt x="1297" y="44"/>
                    <a:pt x="1287" y="38"/>
                  </a:cubicBezTo>
                  <a:cubicBezTo>
                    <a:pt x="1276" y="33"/>
                    <a:pt x="1263" y="37"/>
                    <a:pt x="1257" y="48"/>
                  </a:cubicBezTo>
                  <a:cubicBezTo>
                    <a:pt x="1256" y="50"/>
                    <a:pt x="1160" y="239"/>
                    <a:pt x="1029" y="471"/>
                  </a:cubicBezTo>
                  <a:cubicBezTo>
                    <a:pt x="1044" y="535"/>
                    <a:pt x="1044" y="535"/>
                    <a:pt x="1044" y="535"/>
                  </a:cubicBezTo>
                  <a:cubicBezTo>
                    <a:pt x="1187" y="283"/>
                    <a:pt x="1295" y="70"/>
                    <a:pt x="1296" y="68"/>
                  </a:cubicBezTo>
                  <a:close/>
                  <a:moveTo>
                    <a:pt x="996" y="330"/>
                  </a:moveTo>
                  <a:cubicBezTo>
                    <a:pt x="1074" y="200"/>
                    <a:pt x="1129" y="95"/>
                    <a:pt x="1130" y="94"/>
                  </a:cubicBezTo>
                  <a:cubicBezTo>
                    <a:pt x="1136" y="83"/>
                    <a:pt x="1132" y="70"/>
                    <a:pt x="1121" y="64"/>
                  </a:cubicBezTo>
                  <a:cubicBezTo>
                    <a:pt x="1110" y="58"/>
                    <a:pt x="1097" y="62"/>
                    <a:pt x="1091" y="73"/>
                  </a:cubicBezTo>
                  <a:cubicBezTo>
                    <a:pt x="1091" y="75"/>
                    <a:pt x="1050" y="151"/>
                    <a:pt x="984" y="265"/>
                  </a:cubicBezTo>
                  <a:lnTo>
                    <a:pt x="996" y="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9" tIns="34285" rIns="68569" bIns="34285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675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84" name="Rectangle 83"/>
          <p:cNvSpPr/>
          <p:nvPr/>
        </p:nvSpPr>
        <p:spPr>
          <a:xfrm>
            <a:off x="9838240" y="5043048"/>
            <a:ext cx="828226" cy="207717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algn="ctr">
              <a:buSzPct val="100000"/>
              <a:buFont typeface="Trebuchet MS" panose="020B0603020202020204" pitchFamily="34" charset="0"/>
              <a:buChar char="​"/>
            </a:pPr>
            <a:r>
              <a:rPr lang="ru-RU" sz="1051" dirty="0">
                <a:solidFill>
                  <a:schemeClr val="accent1"/>
                </a:solidFill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Пшеница </a:t>
            </a:r>
            <a:endParaRPr lang="en-US" sz="105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Title 1">
            <a:extLst>
              <a:ext uri="{FF2B5EF4-FFF2-40B4-BE49-F238E27FC236}">
                <a16:creationId xmlns:a16="http://schemas.microsoft.com/office/drawing/2014/main" id="{7CB17194-ECD4-497F-8267-67F0D02CF373}"/>
              </a:ext>
            </a:extLst>
          </p:cNvPr>
          <p:cNvSpPr txBox="1">
            <a:spLocks/>
          </p:cNvSpPr>
          <p:nvPr/>
        </p:nvSpPr>
        <p:spPr>
          <a:xfrm>
            <a:off x="1703512" y="1268761"/>
            <a:ext cx="4110814" cy="36595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eaLnBrk="0" hangingPunct="0"/>
            <a:r>
              <a:rPr lang="ru-RU" sz="18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Локализация проектов</a:t>
            </a:r>
            <a:endParaRPr lang="en-US" sz="18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9" name="Рисунок 58">
            <a:extLst>
              <a:ext uri="{FF2B5EF4-FFF2-40B4-BE49-F238E27FC236}">
                <a16:creationId xmlns:a16="http://schemas.microsoft.com/office/drawing/2014/main" id="{8B2E0CB0-270D-4BD4-A621-12593E538E08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28441" y="130798"/>
            <a:ext cx="1780798" cy="843539"/>
          </a:xfrm>
          <a:prstGeom prst="rect">
            <a:avLst/>
          </a:prstGeom>
        </p:spPr>
      </p:pic>
      <p:sp>
        <p:nvSpPr>
          <p:cNvPr id="60" name="Title 1">
            <a:extLst>
              <a:ext uri="{FF2B5EF4-FFF2-40B4-BE49-F238E27FC236}">
                <a16:creationId xmlns:a16="http://schemas.microsoft.com/office/drawing/2014/main" id="{A690DB15-5975-4548-AD3E-7555282A577B}"/>
              </a:ext>
            </a:extLst>
          </p:cNvPr>
          <p:cNvSpPr txBox="1">
            <a:spLocks/>
          </p:cNvSpPr>
          <p:nvPr/>
        </p:nvSpPr>
        <p:spPr>
          <a:xfrm>
            <a:off x="1941043" y="5427867"/>
            <a:ext cx="4374165" cy="36595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eaLnBrk="0" hangingPunct="0"/>
            <a:r>
              <a:rPr lang="ru-RU" sz="15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АО «КАТУ» в 9 хозяйствах трех регионов внедряют технологии точного земледелия</a:t>
            </a:r>
            <a:endParaRPr lang="en-US" sz="15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Номер слайда 13">
            <a:extLst>
              <a:ext uri="{FF2B5EF4-FFF2-40B4-BE49-F238E27FC236}">
                <a16:creationId xmlns:a16="http://schemas.microsoft.com/office/drawing/2014/main" id="{E743166D-B3A0-4CDA-A4A1-4262B16D3B18}"/>
              </a:ext>
            </a:extLst>
          </p:cNvPr>
          <p:cNvSpPr txBox="1">
            <a:spLocks/>
          </p:cNvSpPr>
          <p:nvPr/>
        </p:nvSpPr>
        <p:spPr>
          <a:xfrm>
            <a:off x="11607282" y="6477441"/>
            <a:ext cx="383747" cy="365125"/>
          </a:xfrm>
        </p:spPr>
        <p:txBody>
          <a:bodyPr/>
          <a:lstStyle>
            <a:defPPr>
              <a:defRPr lang="x-non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95DE3468-CEDC-4B51-A5C5-834CE232725E}" type="slidenum">
              <a:rPr lang="ru-RU" sz="1000">
                <a:latin typeface="Arial" panose="020B0604020202020204" pitchFamily="34" charset="0"/>
                <a:cs typeface="Arial" panose="020B0604020202020204" pitchFamily="34" charset="0"/>
              </a:rPr>
              <a:pPr algn="r"/>
              <a:t>9</a:t>
            </a:fld>
            <a:endParaRPr lang="ru-RU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2770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">
            <a:extLst>
              <a:ext uri="{FF2B5EF4-FFF2-40B4-BE49-F238E27FC236}">
                <a16:creationId xmlns:a16="http://schemas.microsoft.com/office/drawing/2014/main" id="{A476EABB-D282-431C-AA8B-33C0B2D89A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15350" y="210946"/>
            <a:ext cx="768939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ОБРАЗОВАТЕЛЬНАЯ ДЕЯТЕЛЬНОСТЬ</a:t>
            </a:r>
            <a:endParaRPr lang="ru-RU" altLang="x-none" sz="2000" b="1" dirty="0">
              <a:solidFill>
                <a:schemeClr val="tx2">
                  <a:lumMod val="75000"/>
                </a:schemeClr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EBCA6806-A413-42B8-A8EB-E7FA3BE9AB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7837542"/>
              </p:ext>
            </p:extLst>
          </p:nvPr>
        </p:nvGraphicFramePr>
        <p:xfrm>
          <a:off x="1274162" y="1019631"/>
          <a:ext cx="9980035" cy="5666616"/>
        </p:xfrm>
        <a:graphic>
          <a:graphicData uri="http://schemas.openxmlformats.org/drawingml/2006/table">
            <a:tbl>
              <a:tblPr firstRow="1" firstCol="1">
                <a:tableStyleId>{5C22544A-7EE6-4342-B048-85BDC9FD1C3A}</a:tableStyleId>
              </a:tblPr>
              <a:tblGrid>
                <a:gridCol w="4044404">
                  <a:extLst>
                    <a:ext uri="{9D8B030D-6E8A-4147-A177-3AD203B41FA5}">
                      <a16:colId xmlns:a16="http://schemas.microsoft.com/office/drawing/2014/main" val="946564252"/>
                    </a:ext>
                  </a:extLst>
                </a:gridCol>
                <a:gridCol w="3261925">
                  <a:extLst>
                    <a:ext uri="{9D8B030D-6E8A-4147-A177-3AD203B41FA5}">
                      <a16:colId xmlns:a16="http://schemas.microsoft.com/office/drawing/2014/main" val="3299730679"/>
                    </a:ext>
                  </a:extLst>
                </a:gridCol>
                <a:gridCol w="2673706">
                  <a:extLst>
                    <a:ext uri="{9D8B030D-6E8A-4147-A177-3AD203B41FA5}">
                      <a16:colId xmlns:a16="http://schemas.microsoft.com/office/drawing/2014/main" val="4201691400"/>
                    </a:ext>
                  </a:extLst>
                </a:gridCol>
              </a:tblGrid>
              <a:tr h="52261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Группа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образовательных программ</a:t>
                      </a:r>
                      <a:endParaRPr lang="x-none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Контингент</a:t>
                      </a:r>
                      <a:endParaRPr lang="x-none" sz="12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 с/х спец-тям и ветеринарии</a:t>
                      </a:r>
                      <a:endParaRPr lang="x-none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В т.ч.</a:t>
                      </a:r>
                    </a:p>
                    <a:p>
                      <a:pPr marL="0" marR="0" lvl="0" indent="0" algn="ctr" defTabSz="914361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контингент </a:t>
                      </a:r>
                      <a:r>
                        <a:rPr lang="kk-KZ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 с/х спец-тям и ветеринарии</a:t>
                      </a: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</a:p>
                    <a:p>
                      <a:pPr marL="0" marR="0" lvl="0" indent="0" algn="ctr" defTabSz="914361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обуч</a:t>
                      </a: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.-</a:t>
                      </a:r>
                      <a:r>
                        <a:rPr lang="ru-RU" sz="12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ся</a:t>
                      </a: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по гос. заказу </a:t>
                      </a:r>
                      <a:endParaRPr lang="x-none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4771418"/>
                  </a:ext>
                </a:extLst>
              </a:tr>
              <a:tr h="276511"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КАЗНАУ</a:t>
                      </a:r>
                      <a:endParaRPr lang="x-none" sz="12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x-none" sz="1200" b="1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0598125"/>
                  </a:ext>
                </a:extLst>
              </a:tr>
              <a:tr h="27651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u="non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Количество обучающихся в бакалавриате </a:t>
                      </a:r>
                      <a:endParaRPr lang="x-none" sz="1200" u="non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4 085</a:t>
                      </a:r>
                      <a:endParaRPr lang="x-none" sz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3 394</a:t>
                      </a:r>
                      <a:endParaRPr lang="x-none" sz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4615613"/>
                  </a:ext>
                </a:extLst>
              </a:tr>
              <a:tr h="27651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u="non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Количество обучающихся в магистратуре </a:t>
                      </a:r>
                      <a:endParaRPr lang="x-none" sz="1200" u="non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495</a:t>
                      </a:r>
                      <a:endParaRPr lang="x-none" sz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493</a:t>
                      </a:r>
                      <a:endParaRPr lang="x-none" sz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3847492"/>
                  </a:ext>
                </a:extLst>
              </a:tr>
              <a:tr h="27651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u="non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Количество обучающихся в докторантуре </a:t>
                      </a:r>
                      <a:endParaRPr lang="x-none" sz="1200" u="non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192</a:t>
                      </a:r>
                      <a:endParaRPr lang="x-none" sz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191</a:t>
                      </a:r>
                      <a:endParaRPr lang="x-none" sz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309112"/>
                  </a:ext>
                </a:extLst>
              </a:tr>
              <a:tr h="368637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КОЛИЧЕСТВО ОБУЧАЮЩИХСЯ ПО ТРЕМ ПРОГРАММАМ</a:t>
                      </a:r>
                      <a:r>
                        <a:rPr lang="en-US" sz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</a:t>
                      </a:r>
                      <a:endParaRPr lang="x-none" sz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4 772</a:t>
                      </a:r>
                      <a:endParaRPr lang="x-none" sz="12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4 078</a:t>
                      </a:r>
                      <a:endParaRPr lang="x-none" sz="12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6417203"/>
                  </a:ext>
                </a:extLst>
              </a:tr>
              <a:tr h="276511"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КАЗАТУ ИМ. С. СЕЙФУЛЛИНА</a:t>
                      </a:r>
                      <a:endParaRPr lang="x-none" sz="12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x-none" sz="1200" b="1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6220033"/>
                  </a:ext>
                </a:extLst>
              </a:tr>
              <a:tr h="27651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u="non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Количество обучающихся в бакалавриате </a:t>
                      </a:r>
                      <a:endParaRPr lang="x-none" sz="1200" u="non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3 045</a:t>
                      </a:r>
                      <a:endParaRPr lang="x-none" sz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2 381</a:t>
                      </a:r>
                      <a:endParaRPr lang="x-none" sz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4211930"/>
                  </a:ext>
                </a:extLst>
              </a:tr>
              <a:tr h="27651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u="non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Количество обучающихся в магистратуре </a:t>
                      </a:r>
                      <a:endParaRPr lang="x-none" sz="1200" u="non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267</a:t>
                      </a:r>
                      <a:endParaRPr lang="x-none" sz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253</a:t>
                      </a:r>
                      <a:endParaRPr lang="x-none" sz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988759"/>
                  </a:ext>
                </a:extLst>
              </a:tr>
              <a:tr h="27651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u="non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Количество обучающихся в докторантуре </a:t>
                      </a:r>
                      <a:endParaRPr lang="x-none" sz="1200" u="non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46</a:t>
                      </a:r>
                      <a:endParaRPr lang="x-none" sz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44</a:t>
                      </a:r>
                      <a:endParaRPr lang="x-none" sz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4178719"/>
                  </a:ext>
                </a:extLst>
              </a:tr>
              <a:tr h="27651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КОЛИЧЕСТВО ОБУЧАЮЩИХСЯ ПО ТРЕМ ПРОГРАММАМ</a:t>
                      </a:r>
                      <a:r>
                        <a:rPr lang="en-US" sz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</a:t>
                      </a:r>
                      <a:endParaRPr lang="x-none" sz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3 358</a:t>
                      </a:r>
                      <a:endParaRPr lang="x-none" sz="12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2 678</a:t>
                      </a:r>
                      <a:endParaRPr lang="x-none" sz="12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0063507"/>
                  </a:ext>
                </a:extLst>
              </a:tr>
              <a:tr h="276511"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ЗКАТУ ИМ. ЖАНГИР ХАНА</a:t>
                      </a:r>
                      <a:endParaRPr lang="x-none" sz="12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x-none" sz="1200" b="1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5178118"/>
                  </a:ext>
                </a:extLst>
              </a:tr>
              <a:tr h="27651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u="non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Количество обучающихся в бакалавриате </a:t>
                      </a:r>
                      <a:endParaRPr lang="x-none" sz="1200" u="non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1 441</a:t>
                      </a:r>
                      <a:endParaRPr lang="x-none" sz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877</a:t>
                      </a:r>
                      <a:endParaRPr lang="x-none" sz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5636635"/>
                  </a:ext>
                </a:extLst>
              </a:tr>
              <a:tr h="27651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u="non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Количество обучающихся в магистратуре </a:t>
                      </a:r>
                      <a:endParaRPr lang="x-none" sz="1200" u="non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75</a:t>
                      </a:r>
                      <a:endParaRPr lang="x-none" sz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56</a:t>
                      </a:r>
                      <a:endParaRPr lang="x-none" sz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8996655"/>
                  </a:ext>
                </a:extLst>
              </a:tr>
              <a:tr h="27651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u="non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Количество обучающихся в докторантуре </a:t>
                      </a:r>
                      <a:endParaRPr lang="x-none" sz="1200" u="non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18</a:t>
                      </a:r>
                      <a:endParaRPr lang="x-none" sz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17</a:t>
                      </a:r>
                      <a:endParaRPr lang="x-none" sz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2582168"/>
                  </a:ext>
                </a:extLst>
              </a:tr>
              <a:tr h="27651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КОЛИЧЕСТВО ОБУЧАЮЩИХСЯ ПО ТРЕМ ПРОГРАММАМ</a:t>
                      </a:r>
                      <a:r>
                        <a:rPr lang="en-US" sz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</a:t>
                      </a:r>
                      <a:endParaRPr lang="x-none" sz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1 534</a:t>
                      </a:r>
                      <a:endParaRPr lang="x-none" sz="12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950</a:t>
                      </a:r>
                      <a:endParaRPr lang="x-none" sz="12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1852807"/>
                  </a:ext>
                </a:extLst>
              </a:tr>
              <a:tr h="36888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ИТОГО ОБУЧАЮЩИХСЯ ПО ТРЕМ УНИВЕРСИТЕТАМ</a:t>
                      </a:r>
                      <a:r>
                        <a:rPr lang="en-US" sz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</a:t>
                      </a:r>
                      <a:endParaRPr lang="x-none" sz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9 664</a:t>
                      </a:r>
                      <a:endParaRPr lang="x-none" sz="14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7 706</a:t>
                      </a:r>
                      <a:endParaRPr lang="x-none" sz="14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9068943"/>
                  </a:ext>
                </a:extLst>
              </a:tr>
            </a:tbl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7879" y="91635"/>
            <a:ext cx="1780797" cy="843539"/>
          </a:xfrm>
          <a:prstGeom prst="rect">
            <a:avLst/>
          </a:prstGeom>
        </p:spPr>
      </p:pic>
      <p:sp>
        <p:nvSpPr>
          <p:cNvPr id="8" name="Номер слайда 13">
            <a:extLst>
              <a:ext uri="{FF2B5EF4-FFF2-40B4-BE49-F238E27FC236}">
                <a16:creationId xmlns:a16="http://schemas.microsoft.com/office/drawing/2014/main" id="{AB15BA2A-3937-4CCB-9AA4-17945B832EB7}"/>
              </a:ext>
            </a:extLst>
          </p:cNvPr>
          <p:cNvSpPr txBox="1">
            <a:spLocks/>
          </p:cNvSpPr>
          <p:nvPr/>
        </p:nvSpPr>
        <p:spPr>
          <a:xfrm>
            <a:off x="11607282" y="6477441"/>
            <a:ext cx="383747" cy="365125"/>
          </a:xfrm>
        </p:spPr>
        <p:txBody>
          <a:bodyPr/>
          <a:lstStyle>
            <a:defPPr>
              <a:defRPr lang="x-non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95DE3468-CEDC-4B51-A5C5-834CE232725E}" type="slidenum">
              <a:rPr lang="ru-RU" sz="1000">
                <a:latin typeface="Arial" panose="020B0604020202020204" pitchFamily="34" charset="0"/>
                <a:cs typeface="Arial" panose="020B0604020202020204" pitchFamily="34" charset="0"/>
              </a:rPr>
              <a:pPr algn="r"/>
              <a:t>10</a:t>
            </a:fld>
            <a:endParaRPr lang="ru-RU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BE66518-F298-48C3-BFF6-DD10F09DAE21}"/>
              </a:ext>
            </a:extLst>
          </p:cNvPr>
          <p:cNvSpPr txBox="1"/>
          <p:nvPr/>
        </p:nvSpPr>
        <p:spPr>
          <a:xfrm>
            <a:off x="6096000" y="711854"/>
            <a:ext cx="54309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1400" b="1" i="1" dirty="0">
                <a:latin typeface="Arial Narrow" panose="020B0606020202030204" pitchFamily="34" charset="0"/>
              </a:rPr>
              <a:t>Данные по с/х специальностям и ветеринарии за 2018-2019 </a:t>
            </a:r>
            <a:r>
              <a:rPr lang="ru-RU" sz="1400" b="1" i="1" dirty="0" err="1">
                <a:latin typeface="Arial Narrow" panose="020B0606020202030204" pitchFamily="34" charset="0"/>
              </a:rPr>
              <a:t>уч.год</a:t>
            </a:r>
            <a:endParaRPr lang="ru-KZ" sz="1400" b="1" i="1" dirty="0" err="1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06339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693599" y="1554480"/>
            <a:ext cx="4724622" cy="2495005"/>
          </a:xfrm>
          <a:prstGeom prst="rect">
            <a:avLst/>
          </a:prstGeom>
          <a:solidFill>
            <a:schemeClr val="bg1"/>
          </a:soli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 anchor="ctr" anchorCtr="0">
            <a:noAutofit/>
          </a:bodyPr>
          <a:lstStyle/>
          <a:p>
            <a:pPr algn="ctr" defTabSz="279740"/>
            <a:r>
              <a:rPr lang="ru-RU" sz="1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</a:t>
            </a:r>
            <a:r>
              <a:rPr lang="ru-RU" sz="1400" b="1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Земельные ресурсы</a:t>
            </a:r>
          </a:p>
          <a:p>
            <a:pPr algn="ctr" defTabSz="279740"/>
            <a:endParaRPr lang="ru-RU" sz="1400" b="1" u="sng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defTabSz="279740"/>
            <a:endParaRPr lang="ru-RU" sz="14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defTabSz="279740"/>
            <a:r>
              <a:rPr lang="ru-RU" sz="1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Всего</a:t>
            </a:r>
            <a:r>
              <a:rPr lang="ru-RU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земель </a:t>
            </a:r>
            <a:r>
              <a:rPr lang="ru-RU" sz="1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277,6</a:t>
            </a:r>
            <a:r>
              <a:rPr lang="ru-RU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тыс.га</a:t>
            </a:r>
            <a:r>
              <a:rPr lang="ru-RU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., из них </a:t>
            </a:r>
          </a:p>
          <a:p>
            <a:pPr algn="just" defTabSz="279740"/>
            <a:r>
              <a:rPr lang="ru-RU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с/х назначения: </a:t>
            </a:r>
            <a:r>
              <a:rPr lang="ru-RU" sz="1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268,7 </a:t>
            </a:r>
            <a:r>
              <a:rPr lang="ru-RU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тыс. га в т.ч.: </a:t>
            </a:r>
          </a:p>
          <a:p>
            <a:pPr marL="444500" indent="-223838" algn="just" defTabSz="279740">
              <a:buFont typeface="Wingdings" panose="05000000000000000000" pitchFamily="2" charset="2"/>
              <a:buChar char="§"/>
            </a:pPr>
            <a:r>
              <a:rPr lang="ru-RU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Пашни </a:t>
            </a:r>
            <a:r>
              <a:rPr lang="ru-RU" sz="1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155,5</a:t>
            </a:r>
            <a:r>
              <a:rPr lang="ru-RU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тыс. га</a:t>
            </a:r>
          </a:p>
          <a:p>
            <a:pPr marL="444500" indent="-223838" algn="just" defTabSz="279740">
              <a:buFont typeface="Wingdings" panose="05000000000000000000" pitchFamily="2" charset="2"/>
              <a:buChar char="§"/>
            </a:pPr>
            <a:r>
              <a:rPr lang="ru-RU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Пастбища </a:t>
            </a:r>
            <a:r>
              <a:rPr lang="ru-RU" sz="1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107,6</a:t>
            </a:r>
            <a:r>
              <a:rPr lang="ru-RU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тыс. га</a:t>
            </a:r>
          </a:p>
          <a:p>
            <a:pPr marL="444500" indent="-223838" algn="just" defTabSz="279740">
              <a:buFont typeface="Wingdings" panose="05000000000000000000" pitchFamily="2" charset="2"/>
              <a:buChar char="§"/>
            </a:pPr>
            <a:r>
              <a:rPr lang="ru-RU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Сенокос </a:t>
            </a:r>
            <a:r>
              <a:rPr lang="ru-RU" sz="1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5,6</a:t>
            </a:r>
            <a:r>
              <a:rPr lang="ru-RU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тыс. га</a:t>
            </a:r>
          </a:p>
          <a:p>
            <a:pPr algn="just" defTabSz="279740"/>
            <a:r>
              <a:rPr lang="ru-RU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Прочие (под зданиями, дороги) – </a:t>
            </a:r>
            <a:r>
              <a:rPr lang="ru-RU" sz="1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8,9</a:t>
            </a:r>
            <a:r>
              <a:rPr lang="ru-RU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тыс.га</a:t>
            </a:r>
            <a:endParaRPr lang="ru-RU" sz="14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7E7996D5-80CB-42B6-932D-E2378CFE67BA}"/>
              </a:ext>
            </a:extLst>
          </p:cNvPr>
          <p:cNvGrpSpPr/>
          <p:nvPr/>
        </p:nvGrpSpPr>
        <p:grpSpPr>
          <a:xfrm>
            <a:off x="1800240" y="2004486"/>
            <a:ext cx="1702534" cy="413664"/>
            <a:chOff x="1839139" y="4193978"/>
            <a:chExt cx="1702534" cy="413664"/>
          </a:xfrm>
        </p:grpSpPr>
        <p:pic>
          <p:nvPicPr>
            <p:cNvPr id="30" name="Picture 8" descr="ÐÐ°ÑÑÐ¸Ð½ÐºÐ¸ Ð¿Ð¾ Ð·Ð°Ð¿ÑÐ¾ÑÑ Ð°Ð³ÑÐ°ÑÐ½Ð°Ñ Ð½Ð°ÑÐºÐ°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39139" y="4193979"/>
              <a:ext cx="545066" cy="4136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1" name="Picture 12" descr="ÐÐ°ÑÑÐ¸Ð½ÐºÐ¸ Ð¿Ð¾ Ð·Ð°Ð¿ÑÐ¾ÑÑ Ð°Ð³ÑÐ°ÑÐ½Ð°Ñ Ð½Ð°ÑÐºÐ°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13379" y="4193978"/>
              <a:ext cx="545404" cy="4136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" name="Рисунок 3">
              <a:extLst>
                <a:ext uri="{FF2B5EF4-FFF2-40B4-BE49-F238E27FC236}">
                  <a16:creationId xmlns:a16="http://schemas.microsoft.com/office/drawing/2014/main" id="{97E96B0E-F320-445E-BF99-DB949B3C5D1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999015" y="4200099"/>
              <a:ext cx="542658" cy="398852"/>
            </a:xfrm>
            <a:prstGeom prst="rect">
              <a:avLst/>
            </a:prstGeom>
          </p:spPr>
        </p:pic>
      </p:grpSp>
      <p:sp>
        <p:nvSpPr>
          <p:cNvPr id="12" name="TextBox 11"/>
          <p:cNvSpPr txBox="1"/>
          <p:nvPr/>
        </p:nvSpPr>
        <p:spPr>
          <a:xfrm>
            <a:off x="1693598" y="4202512"/>
            <a:ext cx="4724622" cy="1318722"/>
          </a:xfrm>
          <a:prstGeom prst="rect">
            <a:avLst/>
          </a:prstGeom>
          <a:solidFill>
            <a:schemeClr val="bg1"/>
          </a:soli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 anchor="ctr" anchorCtr="0">
            <a:noAutofit/>
          </a:bodyPr>
          <a:lstStyle/>
          <a:p>
            <a:pPr algn="ctr" defTabSz="279740"/>
            <a:r>
              <a:rPr lang="ru-RU" sz="1400" b="1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Здания и сооружения</a:t>
            </a:r>
          </a:p>
          <a:p>
            <a:pPr defTabSz="279740"/>
            <a:endParaRPr lang="ru-RU" sz="1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279740"/>
            <a:r>
              <a:rPr lang="ru-RU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Всего: более </a:t>
            </a:r>
            <a:r>
              <a:rPr lang="ru-RU" sz="1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1,5 млн</a:t>
            </a:r>
            <a:r>
              <a:rPr lang="ru-RU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кв. м,</a:t>
            </a:r>
          </a:p>
          <a:p>
            <a:pPr defTabSz="279740"/>
            <a:r>
              <a:rPr lang="ru-RU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Износ: более </a:t>
            </a:r>
            <a:r>
              <a:rPr lang="ru-RU" sz="1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88</a:t>
            </a:r>
            <a:r>
              <a:rPr lang="ru-RU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endParaRPr lang="ru-RU" sz="14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4" name="Группа 23">
            <a:extLst>
              <a:ext uri="{FF2B5EF4-FFF2-40B4-BE49-F238E27FC236}">
                <a16:creationId xmlns:a16="http://schemas.microsoft.com/office/drawing/2014/main" id="{75EC3219-7303-4161-8A8F-A3238F5D3993}"/>
              </a:ext>
            </a:extLst>
          </p:cNvPr>
          <p:cNvGrpSpPr/>
          <p:nvPr/>
        </p:nvGrpSpPr>
        <p:grpSpPr>
          <a:xfrm>
            <a:off x="1800240" y="4441426"/>
            <a:ext cx="1208364" cy="371708"/>
            <a:chOff x="1677236" y="4089457"/>
            <a:chExt cx="1208364" cy="371708"/>
          </a:xfrm>
        </p:grpSpPr>
        <p:pic>
          <p:nvPicPr>
            <p:cNvPr id="6" name="Рисунок 5">
              <a:extLst>
                <a:ext uri="{FF2B5EF4-FFF2-40B4-BE49-F238E27FC236}">
                  <a16:creationId xmlns:a16="http://schemas.microsoft.com/office/drawing/2014/main" id="{9AC8796A-AB62-42F5-A78E-B636D635241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677236" y="4089458"/>
              <a:ext cx="548716" cy="351529"/>
            </a:xfrm>
            <a:prstGeom prst="rect">
              <a:avLst/>
            </a:prstGeom>
          </p:spPr>
        </p:pic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92FD0D1A-814E-4756-A8AD-02AD4C9D04B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287971" y="4089457"/>
              <a:ext cx="597629" cy="371708"/>
            </a:xfrm>
            <a:prstGeom prst="rect">
              <a:avLst/>
            </a:prstGeom>
          </p:spPr>
        </p:pic>
      </p:grpSp>
      <p:sp>
        <p:nvSpPr>
          <p:cNvPr id="25" name="TextBox 24"/>
          <p:cNvSpPr txBox="1"/>
          <p:nvPr/>
        </p:nvSpPr>
        <p:spPr>
          <a:xfrm>
            <a:off x="6594160" y="1554480"/>
            <a:ext cx="3945652" cy="3966753"/>
          </a:xfrm>
          <a:prstGeom prst="rect">
            <a:avLst/>
          </a:prstGeom>
          <a:solidFill>
            <a:schemeClr val="bg1"/>
          </a:soli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 anchor="ctr" anchorCtr="0">
            <a:noAutofit/>
          </a:bodyPr>
          <a:lstStyle/>
          <a:p>
            <a:pPr algn="ctr" defTabSz="279740"/>
            <a:endParaRPr lang="ru-RU" sz="1400" b="1" u="sng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279740"/>
            <a:endParaRPr lang="ru-RU" sz="1400" b="1" u="sng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279740"/>
            <a:endParaRPr lang="ru-RU" sz="1400" b="1" u="sng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279740"/>
            <a:endParaRPr lang="ru-RU" sz="1400" b="1" u="sng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279740"/>
            <a:endParaRPr lang="ru-RU" sz="1400" b="1" u="sng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279740"/>
            <a:r>
              <a:rPr lang="ru-RU" sz="1400" b="1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Техника и оборудование</a:t>
            </a:r>
          </a:p>
          <a:p>
            <a:pPr algn="ctr" defTabSz="279740"/>
            <a:endParaRPr lang="ru-RU" sz="1400" b="1" u="sng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279740"/>
            <a:r>
              <a:rPr lang="ru-RU" sz="1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Производство</a:t>
            </a:r>
          </a:p>
          <a:p>
            <a:pPr algn="ctr" defTabSz="279740"/>
            <a:endParaRPr lang="ru-RU" sz="14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279740"/>
            <a:r>
              <a:rPr lang="ru-RU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Всего с/х </a:t>
            </a:r>
            <a:r>
              <a:rPr lang="ru-RU" sz="1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</a:t>
            </a:r>
            <a:r>
              <a:rPr lang="ru-RU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.: </a:t>
            </a:r>
            <a:r>
              <a:rPr lang="ru-RU" sz="1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4 678</a:t>
            </a:r>
            <a:r>
              <a:rPr lang="ru-RU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ед., </a:t>
            </a:r>
          </a:p>
          <a:p>
            <a:pPr defTabSz="279740"/>
            <a:r>
              <a:rPr lang="ru-RU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1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т.ч</a:t>
            </a:r>
            <a:r>
              <a:rPr lang="ru-RU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.: </a:t>
            </a:r>
          </a:p>
          <a:p>
            <a:pPr defTabSz="279740"/>
            <a:r>
              <a:rPr lang="ru-RU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Тракторы - </a:t>
            </a:r>
            <a:r>
              <a:rPr lang="ru-RU" sz="1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544</a:t>
            </a:r>
            <a:r>
              <a:rPr lang="ru-RU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ед. (св. 8 лет – 83%)</a:t>
            </a:r>
          </a:p>
          <a:p>
            <a:pPr defTabSz="279740"/>
            <a:r>
              <a:rPr lang="ru-RU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Комбайны -</a:t>
            </a:r>
            <a:r>
              <a:rPr lang="ru-RU" sz="1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217</a:t>
            </a:r>
            <a:r>
              <a:rPr lang="ru-RU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ед. (св. 8 лет – 70%)</a:t>
            </a:r>
          </a:p>
          <a:p>
            <a:pPr defTabSz="279740"/>
            <a:r>
              <a:rPr lang="ru-RU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С/х оборудование – </a:t>
            </a:r>
            <a:r>
              <a:rPr lang="ru-RU" sz="1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1 905</a:t>
            </a:r>
            <a:r>
              <a:rPr lang="ru-RU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ед. (св. 8 лет – 75%)</a:t>
            </a:r>
          </a:p>
          <a:p>
            <a:pPr defTabSz="279740"/>
            <a:r>
              <a:rPr lang="ru-RU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Прочие – </a:t>
            </a:r>
            <a:r>
              <a:rPr lang="ru-RU" sz="1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2 012</a:t>
            </a:r>
            <a:r>
              <a:rPr lang="ru-RU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ед. </a:t>
            </a:r>
          </a:p>
          <a:p>
            <a:pPr defTabSz="279740"/>
            <a:r>
              <a:rPr lang="ru-RU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Износ техники: более </a:t>
            </a:r>
            <a:r>
              <a:rPr lang="ru-RU" sz="1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85</a:t>
            </a:r>
            <a:r>
              <a:rPr lang="ru-RU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</a:p>
          <a:p>
            <a:pPr algn="ctr" defTabSz="279740"/>
            <a:endParaRPr lang="ru-RU" sz="14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279740"/>
            <a:r>
              <a:rPr lang="ru-RU" sz="1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Наука</a:t>
            </a:r>
          </a:p>
          <a:p>
            <a:pPr defTabSz="279740"/>
            <a:endParaRPr lang="ru-RU" sz="1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279740"/>
            <a:r>
              <a:rPr lang="ru-RU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Всего </a:t>
            </a:r>
            <a:r>
              <a:rPr lang="ru-RU" sz="1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лаб.оборудования</a:t>
            </a:r>
            <a:r>
              <a:rPr lang="ru-RU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ru-RU" sz="1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7 180 </a:t>
            </a:r>
            <a:r>
              <a:rPr lang="ru-RU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ед.</a:t>
            </a:r>
          </a:p>
          <a:p>
            <a:pPr defTabSz="279740"/>
            <a:r>
              <a:rPr lang="ru-RU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Износ оборудования: более </a:t>
            </a:r>
            <a:r>
              <a:rPr lang="ru-RU" sz="1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60</a:t>
            </a:r>
            <a:r>
              <a:rPr lang="ru-RU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</a:p>
          <a:p>
            <a:pPr defTabSz="279740"/>
            <a:endParaRPr lang="ru-RU" sz="1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279740"/>
            <a:endParaRPr lang="ru-RU" sz="1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279740"/>
            <a:endParaRPr lang="ru-RU" sz="1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279740"/>
            <a:endParaRPr lang="ru-RU" sz="1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279740"/>
            <a:endParaRPr lang="ru-RU" sz="1400" b="1" u="sng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E31423F-A38B-4099-8D91-3D9CC5D6409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57831" y="1886457"/>
            <a:ext cx="801629" cy="531693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2227E4D-31E7-4E45-B66B-02C8A75BB0A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301555" y="1886457"/>
            <a:ext cx="1100820" cy="587413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9BF4174-C7F3-4D48-9438-91C3DF8E794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57831" y="4388006"/>
            <a:ext cx="801212" cy="531693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0FFE16AB-1B33-490A-8633-96281C64A81A}"/>
              </a:ext>
            </a:extLst>
          </p:cNvPr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94804" y="64168"/>
            <a:ext cx="1780798" cy="843539"/>
          </a:xfrm>
          <a:prstGeom prst="rect">
            <a:avLst/>
          </a:prstGeom>
        </p:spPr>
      </p:pic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86639AE9-2263-446C-826E-0BC0D5CA4EEC}"/>
              </a:ext>
            </a:extLst>
          </p:cNvPr>
          <p:cNvSpPr/>
          <p:nvPr/>
        </p:nvSpPr>
        <p:spPr>
          <a:xfrm>
            <a:off x="1875602" y="216518"/>
            <a:ext cx="852677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279740"/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АКТИВЫ ГРУППЫ НАНОЦ</a:t>
            </a:r>
            <a:endParaRPr lang="x-none" sz="2000" b="1" dirty="0">
              <a:solidFill>
                <a:schemeClr val="tx2">
                  <a:lumMod val="75000"/>
                </a:schemeClr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Номер слайда 13">
            <a:extLst>
              <a:ext uri="{FF2B5EF4-FFF2-40B4-BE49-F238E27FC236}">
                <a16:creationId xmlns:a16="http://schemas.microsoft.com/office/drawing/2014/main" id="{BA930895-3A04-492B-A91B-91DA6CD52FD0}"/>
              </a:ext>
            </a:extLst>
          </p:cNvPr>
          <p:cNvSpPr txBox="1">
            <a:spLocks/>
          </p:cNvSpPr>
          <p:nvPr/>
        </p:nvSpPr>
        <p:spPr>
          <a:xfrm>
            <a:off x="11607282" y="6477441"/>
            <a:ext cx="383747" cy="365125"/>
          </a:xfrm>
        </p:spPr>
        <p:txBody>
          <a:bodyPr/>
          <a:lstStyle>
            <a:defPPr>
              <a:defRPr lang="x-non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95DE3468-CEDC-4B51-A5C5-834CE232725E}" type="slidenum">
              <a:rPr lang="ru-RU" sz="1000">
                <a:latin typeface="Arial" panose="020B0604020202020204" pitchFamily="34" charset="0"/>
                <a:cs typeface="Arial" panose="020B0604020202020204" pitchFamily="34" charset="0"/>
              </a:rPr>
              <a:pPr algn="r"/>
              <a:t>11</a:t>
            </a:fld>
            <a:endParaRPr lang="ru-RU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8786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06A6B63-8CBD-40BA-979D-01FD9FE18C52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4300" y="107630"/>
            <a:ext cx="1780798" cy="843539"/>
          </a:xfrm>
          <a:prstGeom prst="rect">
            <a:avLst/>
          </a:prstGeom>
        </p:spPr>
      </p:pic>
      <p:graphicFrame>
        <p:nvGraphicFramePr>
          <p:cNvPr id="8" name="Диаграмма 7">
            <a:extLst>
              <a:ext uri="{FF2B5EF4-FFF2-40B4-BE49-F238E27FC236}">
                <a16:creationId xmlns:a16="http://schemas.microsoft.com/office/drawing/2014/main" id="{85BFB911-2605-4115-A59E-7E707E74AD59}"/>
              </a:ext>
            </a:extLst>
          </p:cNvPr>
          <p:cNvGraphicFramePr/>
          <p:nvPr/>
        </p:nvGraphicFramePr>
        <p:xfrm>
          <a:off x="1524000" y="996161"/>
          <a:ext cx="4386532" cy="24313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1" name="Диаграмма 10">
            <a:extLst>
              <a:ext uri="{FF2B5EF4-FFF2-40B4-BE49-F238E27FC236}">
                <a16:creationId xmlns:a16="http://schemas.microsoft.com/office/drawing/2014/main" id="{E1DBFF8B-9C00-467B-BA2F-1B8EB3751A0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87413003"/>
              </p:ext>
            </p:extLst>
          </p:nvPr>
        </p:nvGraphicFramePr>
        <p:xfrm>
          <a:off x="1335267" y="3430466"/>
          <a:ext cx="4536077" cy="21173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3" name="Диаграмма 12">
            <a:extLst>
              <a:ext uri="{FF2B5EF4-FFF2-40B4-BE49-F238E27FC236}">
                <a16:creationId xmlns:a16="http://schemas.microsoft.com/office/drawing/2014/main" id="{10474EE3-FF48-4E6F-8ABA-72AD7DBB06F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86067577"/>
              </p:ext>
            </p:extLst>
          </p:nvPr>
        </p:nvGraphicFramePr>
        <p:xfrm>
          <a:off x="6096001" y="3020160"/>
          <a:ext cx="4314161" cy="24319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0478BB78-9C9A-4903-88F3-5DCFACCC96A0}"/>
              </a:ext>
            </a:extLst>
          </p:cNvPr>
          <p:cNvCxnSpPr>
            <a:cxnSpLocks/>
          </p:cNvCxnSpPr>
          <p:nvPr/>
        </p:nvCxnSpPr>
        <p:spPr>
          <a:xfrm>
            <a:off x="6095016" y="1162491"/>
            <a:ext cx="985" cy="447055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5" name="Диаграмма 14">
            <a:extLst>
              <a:ext uri="{FF2B5EF4-FFF2-40B4-BE49-F238E27FC236}">
                <a16:creationId xmlns:a16="http://schemas.microsoft.com/office/drawing/2014/main" id="{CDFD0422-B2BE-462E-9DB9-33253E85776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20883131"/>
              </p:ext>
            </p:extLst>
          </p:nvPr>
        </p:nvGraphicFramePr>
        <p:xfrm>
          <a:off x="6204446" y="1089629"/>
          <a:ext cx="4274820" cy="19098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6" name="Заголовок 1">
            <a:extLst>
              <a:ext uri="{FF2B5EF4-FFF2-40B4-BE49-F238E27FC236}">
                <a16:creationId xmlns:a16="http://schemas.microsoft.com/office/drawing/2014/main" id="{4B826FAA-B991-4C7A-80CB-DEB329D6BA2C}"/>
              </a:ext>
            </a:extLst>
          </p:cNvPr>
          <p:cNvSpPr txBox="1">
            <a:spLocks/>
          </p:cNvSpPr>
          <p:nvPr/>
        </p:nvSpPr>
        <p:spPr>
          <a:xfrm>
            <a:off x="3305039" y="261027"/>
            <a:ext cx="6111997" cy="317897"/>
          </a:xfrm>
          <a:prstGeom prst="rect">
            <a:avLst/>
          </a:prstGeom>
        </p:spPr>
        <p:txBody>
          <a:bodyPr/>
          <a:lstStyle>
            <a:lvl1pPr algn="l" defTabSz="914361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ПРОИЗВОДСТВЕННАЯ ДЕЯТЕЛЬНОСТЬ</a:t>
            </a:r>
          </a:p>
        </p:txBody>
      </p:sp>
      <p:sp>
        <p:nvSpPr>
          <p:cNvPr id="17" name="Заголовок 1">
            <a:extLst>
              <a:ext uri="{FF2B5EF4-FFF2-40B4-BE49-F238E27FC236}">
                <a16:creationId xmlns:a16="http://schemas.microsoft.com/office/drawing/2014/main" id="{F3F4FC6C-0A27-44F6-8038-BEDB69672C17}"/>
              </a:ext>
            </a:extLst>
          </p:cNvPr>
          <p:cNvSpPr txBox="1">
            <a:spLocks/>
          </p:cNvSpPr>
          <p:nvPr/>
        </p:nvSpPr>
        <p:spPr>
          <a:xfrm>
            <a:off x="8141898" y="1609478"/>
            <a:ext cx="2284004" cy="317897"/>
          </a:xfrm>
          <a:prstGeom prst="rect">
            <a:avLst/>
          </a:prstGeom>
        </p:spPr>
        <p:txBody>
          <a:bodyPr/>
          <a:lstStyle>
            <a:lvl1pPr algn="l" defTabSz="914361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050" b="1" dirty="0">
                <a:solidFill>
                  <a:schemeClr val="tx2"/>
                </a:solidFill>
                <a:latin typeface="Arial Narrow" panose="020B0606020202030204" pitchFamily="34" charset="0"/>
              </a:rPr>
              <a:t>Оригинальные семена увеличены </a:t>
            </a:r>
            <a:br>
              <a:rPr lang="ru-RU" sz="1050" b="1" dirty="0">
                <a:solidFill>
                  <a:schemeClr val="tx2"/>
                </a:solidFill>
                <a:latin typeface="Arial Narrow" panose="020B0606020202030204" pitchFamily="34" charset="0"/>
              </a:rPr>
            </a:br>
            <a:r>
              <a:rPr lang="ru-RU" sz="1050" b="1" dirty="0">
                <a:solidFill>
                  <a:schemeClr val="tx2"/>
                </a:solidFill>
                <a:latin typeface="Arial Narrow" panose="020B0606020202030204" pitchFamily="34" charset="0"/>
              </a:rPr>
              <a:t>с 32,0 тыс. га до 54,9 тыс. га</a:t>
            </a:r>
          </a:p>
        </p:txBody>
      </p:sp>
      <p:sp>
        <p:nvSpPr>
          <p:cNvPr id="18" name="Заголовок 1">
            <a:extLst>
              <a:ext uri="{FF2B5EF4-FFF2-40B4-BE49-F238E27FC236}">
                <a16:creationId xmlns:a16="http://schemas.microsoft.com/office/drawing/2014/main" id="{ED28FE95-364C-42D3-9F44-1D3727EDB276}"/>
              </a:ext>
            </a:extLst>
          </p:cNvPr>
          <p:cNvSpPr txBox="1">
            <a:spLocks/>
          </p:cNvSpPr>
          <p:nvPr/>
        </p:nvSpPr>
        <p:spPr>
          <a:xfrm>
            <a:off x="6653415" y="4251729"/>
            <a:ext cx="587829" cy="317897"/>
          </a:xfrm>
          <a:prstGeom prst="rect">
            <a:avLst/>
          </a:prstGeom>
        </p:spPr>
        <p:txBody>
          <a:bodyPr/>
          <a:lstStyle>
            <a:lvl1pPr algn="l" defTabSz="914361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050" b="1" dirty="0">
                <a:solidFill>
                  <a:schemeClr val="tx2"/>
                </a:solidFill>
                <a:latin typeface="Arial Narrow" panose="020B0606020202030204" pitchFamily="34" charset="0"/>
              </a:rPr>
              <a:t>30 мая</a:t>
            </a:r>
          </a:p>
        </p:txBody>
      </p:sp>
      <p:sp>
        <p:nvSpPr>
          <p:cNvPr id="19" name="Заголовок 1">
            <a:extLst>
              <a:ext uri="{FF2B5EF4-FFF2-40B4-BE49-F238E27FC236}">
                <a16:creationId xmlns:a16="http://schemas.microsoft.com/office/drawing/2014/main" id="{66D46939-38DF-4D88-BA79-4E7869316300}"/>
              </a:ext>
            </a:extLst>
          </p:cNvPr>
          <p:cNvSpPr txBox="1">
            <a:spLocks/>
          </p:cNvSpPr>
          <p:nvPr/>
        </p:nvSpPr>
        <p:spPr>
          <a:xfrm>
            <a:off x="7499684" y="4380593"/>
            <a:ext cx="587829" cy="317897"/>
          </a:xfrm>
          <a:prstGeom prst="rect">
            <a:avLst/>
          </a:prstGeom>
        </p:spPr>
        <p:txBody>
          <a:bodyPr/>
          <a:lstStyle>
            <a:lvl1pPr algn="l" defTabSz="914361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050" b="1" dirty="0">
                <a:solidFill>
                  <a:schemeClr val="tx2"/>
                </a:solidFill>
                <a:latin typeface="Arial Narrow" panose="020B0606020202030204" pitchFamily="34" charset="0"/>
              </a:rPr>
              <a:t>3 июня</a:t>
            </a:r>
          </a:p>
        </p:txBody>
      </p:sp>
      <p:sp>
        <p:nvSpPr>
          <p:cNvPr id="20" name="Заголовок 1">
            <a:extLst>
              <a:ext uri="{FF2B5EF4-FFF2-40B4-BE49-F238E27FC236}">
                <a16:creationId xmlns:a16="http://schemas.microsoft.com/office/drawing/2014/main" id="{D0664A15-2D3D-4B1E-B74F-8764B599E415}"/>
              </a:ext>
            </a:extLst>
          </p:cNvPr>
          <p:cNvSpPr txBox="1">
            <a:spLocks/>
          </p:cNvSpPr>
          <p:nvPr/>
        </p:nvSpPr>
        <p:spPr>
          <a:xfrm>
            <a:off x="8386488" y="4588948"/>
            <a:ext cx="587829" cy="317897"/>
          </a:xfrm>
          <a:prstGeom prst="rect">
            <a:avLst/>
          </a:prstGeom>
        </p:spPr>
        <p:txBody>
          <a:bodyPr/>
          <a:lstStyle>
            <a:lvl1pPr algn="l" defTabSz="914361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050" b="1" dirty="0">
                <a:solidFill>
                  <a:schemeClr val="tx2"/>
                </a:solidFill>
                <a:latin typeface="Arial Narrow" panose="020B0606020202030204" pitchFamily="34" charset="0"/>
              </a:rPr>
              <a:t>25 мая</a:t>
            </a:r>
          </a:p>
        </p:txBody>
      </p:sp>
      <p:sp>
        <p:nvSpPr>
          <p:cNvPr id="21" name="Заголовок 1">
            <a:extLst>
              <a:ext uri="{FF2B5EF4-FFF2-40B4-BE49-F238E27FC236}">
                <a16:creationId xmlns:a16="http://schemas.microsoft.com/office/drawing/2014/main" id="{B1874102-DC56-4E76-B7EF-45620D365F2A}"/>
              </a:ext>
            </a:extLst>
          </p:cNvPr>
          <p:cNvSpPr txBox="1">
            <a:spLocks/>
          </p:cNvSpPr>
          <p:nvPr/>
        </p:nvSpPr>
        <p:spPr>
          <a:xfrm>
            <a:off x="9280750" y="3807748"/>
            <a:ext cx="656408" cy="317897"/>
          </a:xfrm>
          <a:prstGeom prst="rect">
            <a:avLst/>
          </a:prstGeom>
        </p:spPr>
        <p:txBody>
          <a:bodyPr/>
          <a:lstStyle>
            <a:lvl1pPr algn="l" defTabSz="914361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050" b="1" dirty="0">
                <a:solidFill>
                  <a:schemeClr val="tx2"/>
                </a:solidFill>
                <a:latin typeface="Arial Narrow" panose="020B0606020202030204" pitchFamily="34" charset="0"/>
              </a:rPr>
              <a:t>10 июня</a:t>
            </a:r>
          </a:p>
        </p:txBody>
      </p:sp>
      <p:cxnSp>
        <p:nvCxnSpPr>
          <p:cNvPr id="22" name="Прямая со стрелкой 21">
            <a:extLst>
              <a:ext uri="{FF2B5EF4-FFF2-40B4-BE49-F238E27FC236}">
                <a16:creationId xmlns:a16="http://schemas.microsoft.com/office/drawing/2014/main" id="{884B0AE8-F195-4147-9DC5-7C6CCD03EF7D}"/>
              </a:ext>
            </a:extLst>
          </p:cNvPr>
          <p:cNvCxnSpPr/>
          <p:nvPr/>
        </p:nvCxnSpPr>
        <p:spPr>
          <a:xfrm>
            <a:off x="8974316" y="3942697"/>
            <a:ext cx="306434" cy="0"/>
          </a:xfrm>
          <a:prstGeom prst="straightConnector1">
            <a:avLst/>
          </a:prstGeom>
          <a:ln w="38100">
            <a:solidFill>
              <a:schemeClr val="tx2">
                <a:lumMod val="7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DDE4411C-9DCE-4805-8ECB-2998EABFF139}"/>
              </a:ext>
            </a:extLst>
          </p:cNvPr>
          <p:cNvSpPr txBox="1"/>
          <p:nvPr/>
        </p:nvSpPr>
        <p:spPr>
          <a:xfrm>
            <a:off x="7047364" y="1761259"/>
            <a:ext cx="57900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>
                <a:latin typeface="Arial Narrow" panose="020B0606020202030204" pitchFamily="34" charset="0"/>
              </a:rPr>
              <a:t>47,0 %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00A16B1-FF4C-4AAA-9168-72BFC69E5AF7}"/>
              </a:ext>
            </a:extLst>
          </p:cNvPr>
          <p:cNvSpPr txBox="1"/>
          <p:nvPr/>
        </p:nvSpPr>
        <p:spPr>
          <a:xfrm>
            <a:off x="8052266" y="2052823"/>
            <a:ext cx="57900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>
                <a:latin typeface="Arial Narrow" panose="020B0606020202030204" pitchFamily="34" charset="0"/>
              </a:rPr>
              <a:t>22,0 %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526A39C-28E9-4B56-9151-A12E0BD8F41E}"/>
              </a:ext>
            </a:extLst>
          </p:cNvPr>
          <p:cNvSpPr txBox="1"/>
          <p:nvPr/>
        </p:nvSpPr>
        <p:spPr>
          <a:xfrm>
            <a:off x="9127534" y="1973500"/>
            <a:ext cx="57900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>
                <a:latin typeface="Arial Narrow" panose="020B0606020202030204" pitchFamily="34" charset="0"/>
              </a:rPr>
              <a:t>30,5 %</a:t>
            </a:r>
          </a:p>
        </p:txBody>
      </p:sp>
      <p:sp>
        <p:nvSpPr>
          <p:cNvPr id="27" name="Номер слайда 13">
            <a:extLst>
              <a:ext uri="{FF2B5EF4-FFF2-40B4-BE49-F238E27FC236}">
                <a16:creationId xmlns:a16="http://schemas.microsoft.com/office/drawing/2014/main" id="{869B539B-00BA-4E8A-87A3-B6DEBC087150}"/>
              </a:ext>
            </a:extLst>
          </p:cNvPr>
          <p:cNvSpPr txBox="1">
            <a:spLocks/>
          </p:cNvSpPr>
          <p:nvPr/>
        </p:nvSpPr>
        <p:spPr>
          <a:xfrm>
            <a:off x="11607282" y="6477441"/>
            <a:ext cx="383747" cy="365125"/>
          </a:xfrm>
        </p:spPr>
        <p:txBody>
          <a:bodyPr/>
          <a:lstStyle>
            <a:defPPr>
              <a:defRPr lang="x-non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95DE3468-CEDC-4B51-A5C5-834CE232725E}" type="slidenum">
              <a:rPr lang="ru-RU" sz="1000">
                <a:latin typeface="Arial" panose="020B0604020202020204" pitchFamily="34" charset="0"/>
                <a:cs typeface="Arial" panose="020B0604020202020204" pitchFamily="34" charset="0"/>
              </a:rPr>
              <a:pPr algn="r"/>
              <a:t>12</a:t>
            </a:fld>
            <a:endParaRPr lang="ru-RU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96800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06A6B63-8CBD-40BA-979D-01FD9FE18C52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4300" y="107630"/>
            <a:ext cx="1780798" cy="843539"/>
          </a:xfrm>
          <a:prstGeom prst="rect">
            <a:avLst/>
          </a:prstGeom>
        </p:spPr>
      </p:pic>
      <p:sp>
        <p:nvSpPr>
          <p:cNvPr id="9" name="Номер слайда 13">
            <a:extLst>
              <a:ext uri="{FF2B5EF4-FFF2-40B4-BE49-F238E27FC236}">
                <a16:creationId xmlns:a16="http://schemas.microsoft.com/office/drawing/2014/main" id="{790C19A5-A146-4415-884F-A08B1DEC9D97}"/>
              </a:ext>
            </a:extLst>
          </p:cNvPr>
          <p:cNvSpPr txBox="1">
            <a:spLocks/>
          </p:cNvSpPr>
          <p:nvPr/>
        </p:nvSpPr>
        <p:spPr>
          <a:xfrm>
            <a:off x="11493160" y="6315539"/>
            <a:ext cx="383747" cy="365125"/>
          </a:xfrm>
        </p:spPr>
        <p:txBody>
          <a:bodyPr/>
          <a:lstStyle>
            <a:defPPr>
              <a:defRPr lang="x-non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95DE3468-CEDC-4B51-A5C5-834CE232725E}" type="slidenum">
              <a:rPr lang="ru-RU" sz="1000">
                <a:latin typeface="Arial" panose="020B0604020202020204" pitchFamily="34" charset="0"/>
                <a:cs typeface="Arial" panose="020B0604020202020204" pitchFamily="34" charset="0"/>
              </a:rPr>
              <a:pPr algn="r"/>
              <a:t>13</a:t>
            </a:fld>
            <a:endParaRPr lang="ru-RU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Заголовок 1">
            <a:extLst>
              <a:ext uri="{FF2B5EF4-FFF2-40B4-BE49-F238E27FC236}">
                <a16:creationId xmlns:a16="http://schemas.microsoft.com/office/drawing/2014/main" id="{2131AB1E-2F20-46FA-B5E7-37A77E3593E9}"/>
              </a:ext>
            </a:extLst>
          </p:cNvPr>
          <p:cNvSpPr txBox="1">
            <a:spLocks/>
          </p:cNvSpPr>
          <p:nvPr/>
        </p:nvSpPr>
        <p:spPr>
          <a:xfrm>
            <a:off x="2218752" y="370450"/>
            <a:ext cx="8485824" cy="317897"/>
          </a:xfrm>
          <a:prstGeom prst="rect">
            <a:avLst/>
          </a:prstGeom>
        </p:spPr>
        <p:txBody>
          <a:bodyPr/>
          <a:lstStyle>
            <a:lvl1pPr algn="l" defTabSz="914361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ПОКАЗАТЕЛИ УРОЖАЙНОСТИ 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Arial Black" panose="020B0A04020102020204" pitchFamily="34" charset="0"/>
              </a:rPr>
              <a:t>КУЛЬТУР в ДО НАНОЦ</a:t>
            </a:r>
            <a:endParaRPr lang="ru-RU" sz="2000" b="1" dirty="0">
              <a:solidFill>
                <a:schemeClr val="tx2">
                  <a:lumMod val="75000"/>
                </a:schemeClr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C892F117-B0B8-49E2-8B8A-F4CE09FF13D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706510"/>
              </p:ext>
            </p:extLst>
          </p:nvPr>
        </p:nvGraphicFramePr>
        <p:xfrm>
          <a:off x="1409700" y="1302734"/>
          <a:ext cx="9429749" cy="46310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76933">
                  <a:extLst>
                    <a:ext uri="{9D8B030D-6E8A-4147-A177-3AD203B41FA5}">
                      <a16:colId xmlns:a16="http://schemas.microsoft.com/office/drawing/2014/main" val="228332223"/>
                    </a:ext>
                  </a:extLst>
                </a:gridCol>
                <a:gridCol w="2042091">
                  <a:extLst>
                    <a:ext uri="{9D8B030D-6E8A-4147-A177-3AD203B41FA5}">
                      <a16:colId xmlns:a16="http://schemas.microsoft.com/office/drawing/2014/main" val="4144067896"/>
                    </a:ext>
                  </a:extLst>
                </a:gridCol>
                <a:gridCol w="981995">
                  <a:extLst>
                    <a:ext uri="{9D8B030D-6E8A-4147-A177-3AD203B41FA5}">
                      <a16:colId xmlns:a16="http://schemas.microsoft.com/office/drawing/2014/main" val="3231962723"/>
                    </a:ext>
                  </a:extLst>
                </a:gridCol>
                <a:gridCol w="1316522">
                  <a:extLst>
                    <a:ext uri="{9D8B030D-6E8A-4147-A177-3AD203B41FA5}">
                      <a16:colId xmlns:a16="http://schemas.microsoft.com/office/drawing/2014/main" val="4084749608"/>
                    </a:ext>
                  </a:extLst>
                </a:gridCol>
                <a:gridCol w="1381266">
                  <a:extLst>
                    <a:ext uri="{9D8B030D-6E8A-4147-A177-3AD203B41FA5}">
                      <a16:colId xmlns:a16="http://schemas.microsoft.com/office/drawing/2014/main" val="2809272919"/>
                    </a:ext>
                  </a:extLst>
                </a:gridCol>
                <a:gridCol w="1430942">
                  <a:extLst>
                    <a:ext uri="{9D8B030D-6E8A-4147-A177-3AD203B41FA5}">
                      <a16:colId xmlns:a16="http://schemas.microsoft.com/office/drawing/2014/main" val="2467608240"/>
                    </a:ext>
                  </a:extLst>
                </a:gridCol>
              </a:tblGrid>
              <a:tr h="159739">
                <a:tc rowSpan="4">
                  <a:txBody>
                    <a:bodyPr/>
                    <a:lstStyle/>
                    <a:p>
                      <a:pPr algn="ctr" rtl="0" fontAlgn="ctr"/>
                      <a:r>
                        <a:rPr lang="ru-RU" sz="1400" b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 региона </a:t>
                      </a:r>
                      <a:endParaRPr lang="ru-RU" sz="14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31" marR="4231" marT="4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rtl="0" fontAlgn="ctr"/>
                      <a:r>
                        <a:rPr lang="ru-RU" sz="1400" b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Урожайность (ц/га)</a:t>
                      </a:r>
                      <a:endParaRPr lang="ru-RU" sz="14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31" marR="4231" marT="4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rtl="0" fontAlgn="ctr"/>
                      <a:r>
                        <a:rPr lang="ru-RU" sz="1400" b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 том числе:</a:t>
                      </a:r>
                      <a:endParaRPr lang="ru-RU" sz="14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31" marR="4231" marT="4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8530127"/>
                  </a:ext>
                </a:extLst>
              </a:tr>
              <a:tr h="16425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ru-RU" sz="1400" b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Зерновые </a:t>
                      </a:r>
                      <a:endParaRPr lang="ru-RU" sz="14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31" marR="4231" marT="4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ru-RU" sz="1400" b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Масличные</a:t>
                      </a:r>
                      <a:endParaRPr lang="ru-RU" sz="14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31" marR="4231" marT="4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1177306"/>
                  </a:ext>
                </a:extLst>
              </a:tr>
              <a:tr h="16425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400" b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Всего:</a:t>
                      </a:r>
                      <a:endParaRPr lang="ru-RU" sz="14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31" marR="4231" marT="4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1400" b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 том числе:</a:t>
                      </a:r>
                      <a:endParaRPr lang="ru-RU" sz="14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31" marR="4231" marT="4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8503646"/>
                  </a:ext>
                </a:extLst>
              </a:tr>
              <a:tr h="16425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Пшеница</a:t>
                      </a:r>
                    </a:p>
                  </a:txBody>
                  <a:tcPr marL="4231" marR="4231" marT="4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Ячмень</a:t>
                      </a:r>
                      <a:endParaRPr lang="ru-RU" sz="14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31" marR="4231" marT="4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9687475"/>
                  </a:ext>
                </a:extLst>
              </a:tr>
              <a:tr h="250531">
                <a:tc rowSpan="3">
                  <a:txBody>
                    <a:bodyPr/>
                    <a:lstStyle/>
                    <a:p>
                      <a:pPr algn="l" rtl="0" fontAlgn="ctr"/>
                      <a:r>
                        <a:rPr lang="ru-RU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Северный регион   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31" marR="4231" marT="4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2018 г. по ДО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31" marR="4231" marT="4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14,3  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31" marR="4231" marT="4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14,2  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31" marR="4231" marT="4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16,9  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31" marR="4231" marT="4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9,0  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31" marR="4231" marT="4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8928741"/>
                  </a:ext>
                </a:extLst>
              </a:tr>
              <a:tr h="25053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средняя по региону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31" marR="4231" marT="4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11,2</a:t>
                      </a:r>
                    </a:p>
                  </a:txBody>
                  <a:tcPr marL="4231" marR="4231" marT="4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11,0</a:t>
                      </a:r>
                    </a:p>
                  </a:txBody>
                  <a:tcPr marL="4231" marR="4231" marT="4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13,3</a:t>
                      </a:r>
                    </a:p>
                  </a:txBody>
                  <a:tcPr marL="4231" marR="4231" marT="4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7,3</a:t>
                      </a:r>
                    </a:p>
                  </a:txBody>
                  <a:tcPr marL="4231" marR="4231" marT="4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6425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2019 г.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31" marR="4231" marT="4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11,2  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31" marR="4231" marT="4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11,2 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31" marR="4231" marT="4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12,4  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31" marR="4231" marT="4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5,9 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31" marR="4231" marT="4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4938010"/>
                  </a:ext>
                </a:extLst>
              </a:tr>
              <a:tr h="164251">
                <a:tc rowSpan="3">
                  <a:txBody>
                    <a:bodyPr/>
                    <a:lstStyle/>
                    <a:p>
                      <a:pPr algn="l" rtl="0" fontAlgn="ctr"/>
                      <a:r>
                        <a:rPr lang="ru-RU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Восточный регион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31" marR="4231" marT="4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2018 г. по ДО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31" marR="4231" marT="4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26,9  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31" marR="4231" marT="4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24,9  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31" marR="4231" marT="4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30,0   </a:t>
                      </a:r>
                    </a:p>
                  </a:txBody>
                  <a:tcPr marL="4231" marR="4231" marT="4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19,5  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31" marR="4231" marT="4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7972236"/>
                  </a:ext>
                </a:extLst>
              </a:tr>
              <a:tr h="16425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средняя по региону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31" marR="4231" marT="4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17,2</a:t>
                      </a:r>
                    </a:p>
                  </a:txBody>
                  <a:tcPr marL="4231" marR="4231" marT="4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16,5</a:t>
                      </a:r>
                    </a:p>
                  </a:txBody>
                  <a:tcPr marL="4231" marR="4231" marT="4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19,1</a:t>
                      </a:r>
                    </a:p>
                  </a:txBody>
                  <a:tcPr marL="4231" marR="4231" marT="4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12,5</a:t>
                      </a:r>
                    </a:p>
                  </a:txBody>
                  <a:tcPr marL="4231" marR="4231" marT="4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6425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2019 г.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31" marR="4231" marT="4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33,6  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31" marR="4231" marT="4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33,5  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31" marR="4231" marT="4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34,7  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31" marR="4231" marT="4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20,1  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31" marR="4231" marT="4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8957228"/>
                  </a:ext>
                </a:extLst>
              </a:tr>
              <a:tr h="164251">
                <a:tc rowSpan="3">
                  <a:txBody>
                    <a:bodyPr/>
                    <a:lstStyle/>
                    <a:p>
                      <a:pPr algn="l" rtl="0" fontAlgn="ctr"/>
                      <a:r>
                        <a:rPr lang="ru-RU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Западный регион 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31" marR="4231" marT="4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2018 г. по ДО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31" marR="4231" marT="4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2,2  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31" marR="4231" marT="4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2,2  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31" marR="4231" marT="4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1,8  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31" marR="4231" marT="4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2,5  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31" marR="4231" marT="4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4975254"/>
                  </a:ext>
                </a:extLst>
              </a:tr>
              <a:tr h="16425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средняя по региону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31" marR="4231" marT="4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9,5</a:t>
                      </a:r>
                    </a:p>
                  </a:txBody>
                  <a:tcPr marL="4231" marR="4231" marT="4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9,2</a:t>
                      </a:r>
                    </a:p>
                  </a:txBody>
                  <a:tcPr marL="4231" marR="4231" marT="4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9,0</a:t>
                      </a:r>
                    </a:p>
                  </a:txBody>
                  <a:tcPr marL="4231" marR="4231" marT="4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9,1</a:t>
                      </a:r>
                    </a:p>
                  </a:txBody>
                  <a:tcPr marL="4231" marR="4231" marT="4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6425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2019 г.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31" marR="4231" marT="4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4,0 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31" marR="4231" marT="4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4,7 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31" marR="4231" marT="4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4,0  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31" marR="4231" marT="4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1,2  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31" marR="4231" marT="4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7853204"/>
                  </a:ext>
                </a:extLst>
              </a:tr>
              <a:tr h="164251">
                <a:tc rowSpan="3">
                  <a:txBody>
                    <a:bodyPr/>
                    <a:lstStyle/>
                    <a:p>
                      <a:pPr algn="l" rtl="0" fontAlgn="ctr"/>
                      <a:r>
                        <a:rPr lang="ru-RU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Южный регион 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31" marR="4231" marT="4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2018 г. по ДО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31" marR="4231" marT="4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20,6  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31" marR="4231" marT="4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14,9  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31" marR="4231" marT="4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14,3  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31" marR="4231" marT="4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11,7  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31" marR="4231" marT="4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2984459"/>
                  </a:ext>
                </a:extLst>
              </a:tr>
              <a:tr h="16425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средняя по региону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31" marR="4231" marT="4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28,1</a:t>
                      </a:r>
                    </a:p>
                  </a:txBody>
                  <a:tcPr marL="4231" marR="4231" marT="4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22,0</a:t>
                      </a:r>
                    </a:p>
                  </a:txBody>
                  <a:tcPr marL="4231" marR="4231" marT="4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22,2</a:t>
                      </a:r>
                    </a:p>
                  </a:txBody>
                  <a:tcPr marL="4231" marR="4231" marT="4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13,6</a:t>
                      </a:r>
                    </a:p>
                  </a:txBody>
                  <a:tcPr marL="4231" marR="4231" marT="4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4298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2019 г.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31" marR="4231" marT="4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24,3  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31" marR="4231" marT="4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19,4  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31" marR="4231" marT="4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18,3  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31" marR="4231" marT="4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12,4  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31" marR="4231" marT="4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8089806"/>
                  </a:ext>
                </a:extLst>
              </a:tr>
              <a:tr h="164251">
                <a:tc rowSpan="4">
                  <a:txBody>
                    <a:bodyPr/>
                    <a:lstStyle/>
                    <a:p>
                      <a:pPr algn="l" rtl="0" fontAlgn="ctr"/>
                      <a:r>
                        <a:rPr lang="ru-RU" sz="140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Всего по ДО (27 ДО) </a:t>
                      </a:r>
                      <a:endParaRPr lang="ru-RU" sz="14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31" marR="4231" marT="4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2018 г. по ДО</a:t>
                      </a:r>
                      <a:endParaRPr lang="ru-RU" sz="14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31" marR="4231" marT="4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14,9   </a:t>
                      </a:r>
                      <a:endParaRPr lang="ru-RU" sz="14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31" marR="4231" marT="4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14,3   </a:t>
                      </a:r>
                      <a:endParaRPr lang="ru-RU" sz="14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31" marR="4231" marT="4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15,7   </a:t>
                      </a:r>
                      <a:endParaRPr lang="ru-RU" sz="14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31" marR="4231" marT="4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10,5   </a:t>
                      </a:r>
                      <a:endParaRPr lang="ru-RU" sz="14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31" marR="4231" marT="4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0581737"/>
                  </a:ext>
                </a:extLst>
              </a:tr>
              <a:tr h="16425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средняя по регионам</a:t>
                      </a:r>
                      <a:endParaRPr lang="ru-RU" sz="14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31" marR="4231" marT="4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12,9</a:t>
                      </a:r>
                    </a:p>
                  </a:txBody>
                  <a:tcPr marL="4231" marR="4231" marT="4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11,6</a:t>
                      </a:r>
                    </a:p>
                  </a:txBody>
                  <a:tcPr marL="4231" marR="4231" marT="4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14,7</a:t>
                      </a:r>
                    </a:p>
                  </a:txBody>
                  <a:tcPr marL="4231" marR="4231" marT="4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8,9</a:t>
                      </a:r>
                    </a:p>
                  </a:txBody>
                  <a:tcPr marL="4231" marR="4231" marT="4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1229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2019 г.</a:t>
                      </a:r>
                      <a:endParaRPr lang="ru-RU" sz="14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31" marR="4231" marT="4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12,8   </a:t>
                      </a:r>
                      <a:endParaRPr lang="ru-RU" sz="14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31" marR="4231" marT="4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12,3   </a:t>
                      </a:r>
                      <a:endParaRPr lang="ru-RU" sz="14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31" marR="4231" marT="4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12,4   </a:t>
                      </a:r>
                      <a:endParaRPr lang="ru-RU" sz="14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31" marR="4231" marT="4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8,6   </a:t>
                      </a:r>
                      <a:endParaRPr lang="ru-RU" sz="14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31" marR="4231" marT="4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0787408"/>
                  </a:ext>
                </a:extLst>
              </a:tr>
              <a:tr h="16425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Сравнение с регионами (+/-) </a:t>
                      </a:r>
                      <a:endParaRPr lang="ru-RU" sz="14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31" marR="4231" marT="4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-0,1   </a:t>
                      </a:r>
                      <a:endParaRPr lang="ru-RU" sz="14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31" marR="4231" marT="4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0,7 </a:t>
                      </a:r>
                      <a:endParaRPr lang="ru-RU" sz="14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31" marR="4231" marT="4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-2,3   </a:t>
                      </a:r>
                      <a:endParaRPr lang="ru-RU" sz="14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31" marR="4231" marT="4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-0,3   </a:t>
                      </a:r>
                      <a:endParaRPr lang="ru-RU" sz="14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31" marR="4231" marT="423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97588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14952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Прямая со стрелкой 2">
            <a:extLst>
              <a:ext uri="{FF2B5EF4-FFF2-40B4-BE49-F238E27FC236}">
                <a16:creationId xmlns:a16="http://schemas.microsoft.com/office/drawing/2014/main" id="{D105771B-ED9F-4D19-8BE3-DE9D28C62BC0}"/>
              </a:ext>
            </a:extLst>
          </p:cNvPr>
          <p:cNvCxnSpPr/>
          <p:nvPr/>
        </p:nvCxnSpPr>
        <p:spPr>
          <a:xfrm flipV="1">
            <a:off x="3574906" y="1699291"/>
            <a:ext cx="5060887" cy="1523672"/>
          </a:xfrm>
          <a:prstGeom prst="straightConnector1">
            <a:avLst/>
          </a:prstGeom>
          <a:ln w="25400">
            <a:solidFill>
              <a:srgbClr val="C00000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06A6B63-8CBD-40BA-979D-01FD9FE18C52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4300" y="107630"/>
            <a:ext cx="1780798" cy="843539"/>
          </a:xfrm>
          <a:prstGeom prst="rect">
            <a:avLst/>
          </a:prstGeom>
        </p:spPr>
      </p:pic>
      <p:sp>
        <p:nvSpPr>
          <p:cNvPr id="9" name="Номер слайда 13">
            <a:extLst>
              <a:ext uri="{FF2B5EF4-FFF2-40B4-BE49-F238E27FC236}">
                <a16:creationId xmlns:a16="http://schemas.microsoft.com/office/drawing/2014/main" id="{790C19A5-A146-4415-884F-A08B1DEC9D97}"/>
              </a:ext>
            </a:extLst>
          </p:cNvPr>
          <p:cNvSpPr txBox="1">
            <a:spLocks/>
          </p:cNvSpPr>
          <p:nvPr/>
        </p:nvSpPr>
        <p:spPr>
          <a:xfrm>
            <a:off x="11493160" y="6315539"/>
            <a:ext cx="383747" cy="365125"/>
          </a:xfrm>
        </p:spPr>
        <p:txBody>
          <a:bodyPr/>
          <a:lstStyle>
            <a:defPPr>
              <a:defRPr lang="x-non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95DE3468-CEDC-4B51-A5C5-834CE232725E}" type="slidenum">
              <a:rPr lang="ru-RU" sz="1000">
                <a:latin typeface="Arial" panose="020B0604020202020204" pitchFamily="34" charset="0"/>
                <a:cs typeface="Arial" panose="020B0604020202020204" pitchFamily="34" charset="0"/>
              </a:rPr>
              <a:pPr algn="r"/>
              <a:t>14</a:t>
            </a:fld>
            <a:endParaRPr lang="ru-RU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Заголовок 1">
            <a:extLst>
              <a:ext uri="{FF2B5EF4-FFF2-40B4-BE49-F238E27FC236}">
                <a16:creationId xmlns:a16="http://schemas.microsoft.com/office/drawing/2014/main" id="{2131AB1E-2F20-46FA-B5E7-37A77E3593E9}"/>
              </a:ext>
            </a:extLst>
          </p:cNvPr>
          <p:cNvSpPr txBox="1">
            <a:spLocks/>
          </p:cNvSpPr>
          <p:nvPr/>
        </p:nvSpPr>
        <p:spPr>
          <a:xfrm>
            <a:off x="2218752" y="370450"/>
            <a:ext cx="8485824" cy="317897"/>
          </a:xfrm>
          <a:prstGeom prst="rect">
            <a:avLst/>
          </a:prstGeom>
        </p:spPr>
        <p:txBody>
          <a:bodyPr/>
          <a:lstStyle>
            <a:lvl1pPr algn="l" defTabSz="914361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ФИНАНСОВО-ЭКОНОМИЧЕСКИЕ ПОКАЗАТЕЛИ</a:t>
            </a:r>
          </a:p>
        </p:txBody>
      </p:sp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id="{319C5BA8-14D1-4DC8-ACAE-CB4CF0F88FA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7068471"/>
              </p:ext>
            </p:extLst>
          </p:nvPr>
        </p:nvGraphicFramePr>
        <p:xfrm>
          <a:off x="645130" y="1033902"/>
          <a:ext cx="10394132" cy="39655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5498F472-54C9-40B2-B470-663D56370C64}"/>
              </a:ext>
            </a:extLst>
          </p:cNvPr>
          <p:cNvSpPr txBox="1"/>
          <p:nvPr/>
        </p:nvSpPr>
        <p:spPr>
          <a:xfrm>
            <a:off x="645130" y="5159000"/>
            <a:ext cx="10841310" cy="1123712"/>
          </a:xfrm>
          <a:prstGeom prst="roundRect">
            <a:avLst/>
          </a:prstGeom>
          <a:ln w="127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128588" indent="-128588" algn="just" defTabSz="279740">
              <a:buFontTx/>
              <a:buChar char="-"/>
              <a:defRPr/>
            </a:pPr>
            <a:r>
              <a:rPr lang="ru-RU" sz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2019 год по планируемому консолидированному доходу Общества ожидается превышение показателя 2018 года </a:t>
            </a:r>
            <a:r>
              <a:rPr lang="ru-RU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2,7 млрд. </a:t>
            </a:r>
            <a:r>
              <a:rPr lang="ru-RU" sz="1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тг</a:t>
            </a:r>
            <a:r>
              <a:rPr lang="ru-RU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(рост 7,8%), </a:t>
            </a:r>
            <a:r>
              <a:rPr lang="ru-RU" sz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что</a:t>
            </a:r>
            <a:r>
              <a:rPr lang="ru-RU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составит</a:t>
            </a:r>
            <a:r>
              <a:rPr lang="ru-RU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37,4 млрд. </a:t>
            </a:r>
            <a:r>
              <a:rPr lang="ru-RU" sz="1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тг</a:t>
            </a:r>
            <a:r>
              <a:rPr lang="ru-RU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128588" indent="-128588" algn="just" defTabSz="279740">
              <a:buFontTx/>
              <a:buChar char="-"/>
              <a:defRPr/>
            </a:pPr>
            <a:r>
              <a:rPr lang="ru-RU" sz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Объем бюджетных доходов 2019 года составит </a:t>
            </a:r>
            <a:r>
              <a:rPr lang="ru-RU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18,9 млрд. </a:t>
            </a:r>
            <a:r>
              <a:rPr lang="ru-RU" sz="1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тг</a:t>
            </a:r>
            <a:r>
              <a:rPr lang="ru-RU" sz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.: ПЦФ – 7,1 млрд. </a:t>
            </a:r>
            <a:r>
              <a:rPr lang="ru-RU" sz="12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тг</a:t>
            </a:r>
            <a:r>
              <a:rPr lang="ru-RU" sz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(37,6%), обновление МТБ – 8,5 млрд. </a:t>
            </a:r>
            <a:r>
              <a:rPr lang="ru-RU" sz="12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тг</a:t>
            </a:r>
            <a:r>
              <a:rPr lang="ru-RU" sz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(45,0%), базовое финансирование – 1 млрд. </a:t>
            </a:r>
            <a:r>
              <a:rPr lang="ru-RU" sz="12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тг</a:t>
            </a:r>
            <a:r>
              <a:rPr lang="ru-RU" sz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(5,3%).</a:t>
            </a:r>
          </a:p>
          <a:p>
            <a:pPr marL="128588" indent="-128588" algn="just" defTabSz="279740">
              <a:buFontTx/>
              <a:buChar char="-"/>
              <a:defRPr/>
            </a:pPr>
            <a:r>
              <a:rPr lang="ru-RU" sz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Объем внебюджетных доходов превысит показатель 2018 года </a:t>
            </a:r>
            <a:r>
              <a:rPr lang="ru-RU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1,4 млрд. </a:t>
            </a:r>
            <a:r>
              <a:rPr lang="ru-RU" sz="1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тг</a:t>
            </a:r>
            <a:r>
              <a:rPr lang="ru-RU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(рост 8,2%), </a:t>
            </a:r>
            <a:r>
              <a:rPr lang="ru-RU" sz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что составит -</a:t>
            </a:r>
            <a:r>
              <a:rPr lang="ru-RU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18,5 млрд. </a:t>
            </a:r>
            <a:r>
              <a:rPr lang="ru-RU" sz="1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тг</a:t>
            </a:r>
            <a:r>
              <a:rPr lang="ru-RU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21D8DE5-30A0-4CCD-8499-5F849F5DEE61}"/>
              </a:ext>
            </a:extLst>
          </p:cNvPr>
          <p:cNvSpPr txBox="1"/>
          <p:nvPr/>
        </p:nvSpPr>
        <p:spPr>
          <a:xfrm>
            <a:off x="9398323" y="1114509"/>
            <a:ext cx="762530" cy="408623"/>
          </a:xfrm>
          <a:prstGeom prst="roundRect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279740">
              <a:defRPr/>
            </a:pPr>
            <a:r>
              <a:rPr lang="ru-RU" sz="900" dirty="0">
                <a:solidFill>
                  <a:prstClr val="black"/>
                </a:solidFill>
                <a:latin typeface="Arial Narrow" panose="020B0606020202030204" pitchFamily="34" charset="0"/>
              </a:rPr>
              <a:t>Ожидаемый показатель</a:t>
            </a:r>
          </a:p>
        </p:txBody>
      </p:sp>
      <p:sp>
        <p:nvSpPr>
          <p:cNvPr id="16" name="TextBox 1">
            <a:extLst>
              <a:ext uri="{FF2B5EF4-FFF2-40B4-BE49-F238E27FC236}">
                <a16:creationId xmlns:a16="http://schemas.microsoft.com/office/drawing/2014/main" id="{33C39A5B-B898-45A2-899D-C39BF8D4C8B0}"/>
              </a:ext>
            </a:extLst>
          </p:cNvPr>
          <p:cNvSpPr txBox="1"/>
          <p:nvPr/>
        </p:nvSpPr>
        <p:spPr>
          <a:xfrm>
            <a:off x="5082205" y="1936505"/>
            <a:ext cx="71528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500" b="1" dirty="0">
                <a:latin typeface="Arial" panose="020B0604020202020204" pitchFamily="34" charset="0"/>
                <a:cs typeface="Arial" panose="020B0604020202020204" pitchFamily="34" charset="0"/>
              </a:rPr>
              <a:t>28</a:t>
            </a:r>
            <a:r>
              <a:rPr lang="ru-RU" sz="1500" b="1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,5</a:t>
            </a:r>
            <a:endParaRPr lang="ru-KZ" sz="1500" b="1" i="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">
            <a:extLst>
              <a:ext uri="{FF2B5EF4-FFF2-40B4-BE49-F238E27FC236}">
                <a16:creationId xmlns:a16="http://schemas.microsoft.com/office/drawing/2014/main" id="{D3C0AF6B-258D-4F47-B3F0-825D039CC383}"/>
              </a:ext>
            </a:extLst>
          </p:cNvPr>
          <p:cNvSpPr txBox="1"/>
          <p:nvPr/>
        </p:nvSpPr>
        <p:spPr>
          <a:xfrm>
            <a:off x="3207842" y="2708883"/>
            <a:ext cx="79855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500" b="1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13,3</a:t>
            </a:r>
            <a:endParaRPr lang="ru-KZ" sz="1500" b="1" i="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89765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06A6B63-8CBD-40BA-979D-01FD9FE18C52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4300" y="107630"/>
            <a:ext cx="1780798" cy="843539"/>
          </a:xfrm>
          <a:prstGeom prst="rect">
            <a:avLst/>
          </a:prstGeom>
        </p:spPr>
      </p:pic>
      <p:sp>
        <p:nvSpPr>
          <p:cNvPr id="9" name="Номер слайда 13">
            <a:extLst>
              <a:ext uri="{FF2B5EF4-FFF2-40B4-BE49-F238E27FC236}">
                <a16:creationId xmlns:a16="http://schemas.microsoft.com/office/drawing/2014/main" id="{790C19A5-A146-4415-884F-A08B1DEC9D97}"/>
              </a:ext>
            </a:extLst>
          </p:cNvPr>
          <p:cNvSpPr txBox="1">
            <a:spLocks/>
          </p:cNvSpPr>
          <p:nvPr/>
        </p:nvSpPr>
        <p:spPr>
          <a:xfrm>
            <a:off x="11493160" y="6315539"/>
            <a:ext cx="383747" cy="365125"/>
          </a:xfrm>
        </p:spPr>
        <p:txBody>
          <a:bodyPr/>
          <a:lstStyle>
            <a:defPPr>
              <a:defRPr lang="x-non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95DE3468-CEDC-4B51-A5C5-834CE232725E}" type="slidenum">
              <a:rPr lang="ru-RU" sz="1000">
                <a:latin typeface="Arial" panose="020B0604020202020204" pitchFamily="34" charset="0"/>
                <a:cs typeface="Arial" panose="020B0604020202020204" pitchFamily="34" charset="0"/>
              </a:rPr>
              <a:pPr algn="r"/>
              <a:t>15</a:t>
            </a:fld>
            <a:endParaRPr lang="ru-RU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16D6489F-52E5-4CF4-B819-AFBB8F107D3B}"/>
              </a:ext>
            </a:extLst>
          </p:cNvPr>
          <p:cNvSpPr/>
          <p:nvPr/>
        </p:nvSpPr>
        <p:spPr>
          <a:xfrm>
            <a:off x="6323348" y="4847530"/>
            <a:ext cx="555355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685800">
              <a:lnSpc>
                <a:spcPct val="150000"/>
              </a:lnSpc>
              <a:buClr>
                <a:srgbClr val="C00000"/>
              </a:buClr>
              <a:defRPr/>
            </a:pPr>
            <a:r>
              <a:rPr lang="ru-RU" sz="1600" b="1" dirty="0">
                <a:solidFill>
                  <a:srgbClr val="00206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Причины </a:t>
            </a:r>
            <a:r>
              <a:rPr lang="ru-RU" sz="1600" b="1" dirty="0">
                <a:solidFill>
                  <a:srgbClr val="002060"/>
                </a:solidFill>
                <a:latin typeface="Arial Narrow" panose="020B0606020202030204" pitchFamily="34" charset="0"/>
              </a:rPr>
              <a:t>несвоевременного освоения выделенных средств</a:t>
            </a:r>
            <a:r>
              <a:rPr lang="ru-RU" sz="1600" b="1" dirty="0">
                <a:solidFill>
                  <a:srgbClr val="00206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:</a:t>
            </a:r>
          </a:p>
          <a:p>
            <a:pPr algn="just"/>
            <a:r>
              <a:rPr lang="ru-RU" sz="1600" dirty="0">
                <a:solidFill>
                  <a:srgbClr val="002060"/>
                </a:solidFill>
                <a:latin typeface="Arial Narrow" panose="020B0606020202030204" pitchFamily="34" charset="0"/>
              </a:rPr>
              <a:t>- нехватка квалифицированных кадров, </a:t>
            </a:r>
            <a:endParaRPr lang="ru-KZ" sz="1600" dirty="0">
              <a:solidFill>
                <a:srgbClr val="002060"/>
              </a:solidFill>
              <a:latin typeface="Arial Narrow" panose="020B0606020202030204" pitchFamily="34" charset="0"/>
            </a:endParaRPr>
          </a:p>
          <a:p>
            <a:pPr algn="just"/>
            <a:r>
              <a:rPr lang="ru-RU" sz="1600" dirty="0">
                <a:solidFill>
                  <a:srgbClr val="002060"/>
                </a:solidFill>
                <a:latin typeface="Arial Narrow" panose="020B0606020202030204" pitchFamily="34" charset="0"/>
              </a:rPr>
              <a:t>- позднее согласование и получение заключения в других госорганах и Центре ГЧП, </a:t>
            </a:r>
            <a:endParaRPr lang="ru-KZ" sz="1600" dirty="0">
              <a:solidFill>
                <a:srgbClr val="002060"/>
              </a:solidFill>
              <a:latin typeface="Arial Narrow" panose="020B0606020202030204" pitchFamily="34" charset="0"/>
            </a:endParaRPr>
          </a:p>
          <a:p>
            <a:pPr algn="just"/>
            <a:r>
              <a:rPr lang="ru-RU" sz="1600" dirty="0">
                <a:solidFill>
                  <a:srgbClr val="002060"/>
                </a:solidFill>
                <a:latin typeface="Arial Narrow" panose="020B0606020202030204" pitchFamily="34" charset="0"/>
              </a:rPr>
              <a:t>- длительные сроки проведения процедур госзакупок,</a:t>
            </a:r>
            <a:endParaRPr lang="ru-KZ" sz="1600" dirty="0">
              <a:solidFill>
                <a:srgbClr val="002060"/>
              </a:solidFill>
              <a:latin typeface="Arial Narrow" panose="020B0606020202030204" pitchFamily="34" charset="0"/>
            </a:endParaRPr>
          </a:p>
          <a:p>
            <a:pPr algn="just"/>
            <a:r>
              <a:rPr lang="ru-RU" sz="1600" dirty="0">
                <a:solidFill>
                  <a:srgbClr val="002060"/>
                </a:solidFill>
                <a:latin typeface="Arial Narrow" panose="020B0606020202030204" pitchFamily="34" charset="0"/>
              </a:rPr>
              <a:t>- недобросовестные поставщики, </a:t>
            </a:r>
            <a:endParaRPr lang="ru-KZ" sz="1600" dirty="0">
              <a:solidFill>
                <a:srgbClr val="002060"/>
              </a:solidFill>
              <a:latin typeface="Arial Narrow" panose="020B0606020202030204" pitchFamily="34" charset="0"/>
            </a:endParaRPr>
          </a:p>
          <a:p>
            <a:pPr algn="just"/>
            <a:r>
              <a:rPr lang="ru-RU" sz="1600" dirty="0">
                <a:solidFill>
                  <a:srgbClr val="002060"/>
                </a:solidFill>
                <a:latin typeface="Arial Narrow" panose="020B0606020202030204" pitchFamily="34" charset="0"/>
              </a:rPr>
              <a:t>- удорожание товаров.</a:t>
            </a:r>
            <a:endParaRPr lang="ru-KZ" sz="1600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16" name="Заголовок 1">
            <a:extLst>
              <a:ext uri="{FF2B5EF4-FFF2-40B4-BE49-F238E27FC236}">
                <a16:creationId xmlns:a16="http://schemas.microsoft.com/office/drawing/2014/main" id="{19AF6CDC-15FD-46D8-B82D-3FA9FCEFE5BA}"/>
              </a:ext>
            </a:extLst>
          </p:cNvPr>
          <p:cNvSpPr txBox="1">
            <a:spLocks/>
          </p:cNvSpPr>
          <p:nvPr/>
        </p:nvSpPr>
        <p:spPr>
          <a:xfrm>
            <a:off x="3661956" y="242252"/>
            <a:ext cx="4905036" cy="428451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685766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1800" b="0" kern="1200">
                <a:solidFill>
                  <a:schemeClr val="accent1"/>
                </a:solidFill>
                <a:latin typeface="+mn-lt"/>
                <a:ea typeface="Tahoma" panose="020B0604030504040204" pitchFamily="34" charset="0"/>
                <a:cs typeface="Segoe UI" panose="020B0502040204020203" pitchFamily="34" charset="0"/>
              </a:defRPr>
            </a:lvl1pPr>
          </a:lstStyle>
          <a:p>
            <a:pPr algn="ctr"/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ОСВОЕНИЕ СРЕДСТВ ПО БП 269</a:t>
            </a:r>
          </a:p>
        </p:txBody>
      </p:sp>
      <p:sp>
        <p:nvSpPr>
          <p:cNvPr id="17" name="Заголовок 1">
            <a:extLst>
              <a:ext uri="{FF2B5EF4-FFF2-40B4-BE49-F238E27FC236}">
                <a16:creationId xmlns:a16="http://schemas.microsoft.com/office/drawing/2014/main" id="{3F190C4D-9B6B-46EE-B07E-4904695A3C73}"/>
              </a:ext>
            </a:extLst>
          </p:cNvPr>
          <p:cNvSpPr txBox="1">
            <a:spLocks/>
          </p:cNvSpPr>
          <p:nvPr/>
        </p:nvSpPr>
        <p:spPr>
          <a:xfrm>
            <a:off x="5284694" y="1067316"/>
            <a:ext cx="5224690" cy="165832"/>
          </a:xfrm>
          <a:prstGeom prst="rect">
            <a:avLst/>
          </a:prstGeom>
          <a:noFill/>
        </p:spPr>
        <p:txBody>
          <a:bodyPr vert="horz" lIns="68580" tIns="34290" rIns="68580" bIns="3429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400" b="0" kern="1200">
                <a:solidFill>
                  <a:schemeClr val="accent1"/>
                </a:solidFill>
                <a:latin typeface="+mn-lt"/>
                <a:ea typeface="Tahoma" panose="020B0604030504040204" pitchFamily="34" charset="0"/>
                <a:cs typeface="Segoe UI" panose="020B0502040204020203" pitchFamily="34" charset="0"/>
              </a:defRPr>
            </a:lvl1pPr>
          </a:lstStyle>
          <a:p>
            <a:pPr algn="r"/>
            <a:r>
              <a:rPr lang="ru-RU" sz="1300" b="1" dirty="0">
                <a:solidFill>
                  <a:schemeClr val="tx1"/>
                </a:solidFill>
                <a:latin typeface="Arial Narrow" panose="020B0606020202030204" pitchFamily="34" charset="0"/>
              </a:rPr>
              <a:t>Освоение средств БП 269 2018 года по состоянию на 25.11.2019г.</a:t>
            </a:r>
          </a:p>
        </p:txBody>
      </p:sp>
      <p:graphicFrame>
        <p:nvGraphicFramePr>
          <p:cNvPr id="18" name="Таблица 17">
            <a:extLst>
              <a:ext uri="{FF2B5EF4-FFF2-40B4-BE49-F238E27FC236}">
                <a16:creationId xmlns:a16="http://schemas.microsoft.com/office/drawing/2014/main" id="{959F07F6-8332-4F81-9CB6-F49E883C9F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7608885"/>
              </p:ext>
            </p:extLst>
          </p:nvPr>
        </p:nvGraphicFramePr>
        <p:xfrm>
          <a:off x="1722266" y="1347782"/>
          <a:ext cx="8787118" cy="34755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9745">
                  <a:extLst>
                    <a:ext uri="{9D8B030D-6E8A-4147-A177-3AD203B41FA5}">
                      <a16:colId xmlns:a16="http://schemas.microsoft.com/office/drawing/2014/main" val="977914392"/>
                    </a:ext>
                  </a:extLst>
                </a:gridCol>
                <a:gridCol w="580733">
                  <a:extLst>
                    <a:ext uri="{9D8B030D-6E8A-4147-A177-3AD203B41FA5}">
                      <a16:colId xmlns:a16="http://schemas.microsoft.com/office/drawing/2014/main" val="3267436129"/>
                    </a:ext>
                  </a:extLst>
                </a:gridCol>
                <a:gridCol w="1124189">
                  <a:extLst>
                    <a:ext uri="{9D8B030D-6E8A-4147-A177-3AD203B41FA5}">
                      <a16:colId xmlns:a16="http://schemas.microsoft.com/office/drawing/2014/main" val="407008093"/>
                    </a:ext>
                  </a:extLst>
                </a:gridCol>
                <a:gridCol w="491164">
                  <a:extLst>
                    <a:ext uri="{9D8B030D-6E8A-4147-A177-3AD203B41FA5}">
                      <a16:colId xmlns:a16="http://schemas.microsoft.com/office/drawing/2014/main" val="4280804382"/>
                    </a:ext>
                  </a:extLst>
                </a:gridCol>
                <a:gridCol w="952470">
                  <a:extLst>
                    <a:ext uri="{9D8B030D-6E8A-4147-A177-3AD203B41FA5}">
                      <a16:colId xmlns:a16="http://schemas.microsoft.com/office/drawing/2014/main" val="2311449675"/>
                    </a:ext>
                  </a:extLst>
                </a:gridCol>
                <a:gridCol w="888274">
                  <a:extLst>
                    <a:ext uri="{9D8B030D-6E8A-4147-A177-3AD203B41FA5}">
                      <a16:colId xmlns:a16="http://schemas.microsoft.com/office/drawing/2014/main" val="1697305247"/>
                    </a:ext>
                  </a:extLst>
                </a:gridCol>
                <a:gridCol w="722196">
                  <a:extLst>
                    <a:ext uri="{9D8B030D-6E8A-4147-A177-3AD203B41FA5}">
                      <a16:colId xmlns:a16="http://schemas.microsoft.com/office/drawing/2014/main" val="857195645"/>
                    </a:ext>
                  </a:extLst>
                </a:gridCol>
                <a:gridCol w="946548">
                  <a:extLst>
                    <a:ext uri="{9D8B030D-6E8A-4147-A177-3AD203B41FA5}">
                      <a16:colId xmlns:a16="http://schemas.microsoft.com/office/drawing/2014/main" val="196423770"/>
                    </a:ext>
                  </a:extLst>
                </a:gridCol>
                <a:gridCol w="1351799">
                  <a:extLst>
                    <a:ext uri="{9D8B030D-6E8A-4147-A177-3AD203B41FA5}">
                      <a16:colId xmlns:a16="http://schemas.microsoft.com/office/drawing/2014/main" val="3476414186"/>
                    </a:ext>
                  </a:extLst>
                </a:gridCol>
              </a:tblGrid>
              <a:tr h="192101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 ДО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868A4"/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Всего выделено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868A4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из них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9998567"/>
                  </a:ext>
                </a:extLst>
              </a:tr>
              <a:tr h="19210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Освоено </a:t>
                      </a:r>
                    </a:p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(товар поставлен)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868A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68576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На стадии освоения (</a:t>
                      </a:r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процедуры госзакупок)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868A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Экономия по заключенным договорам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868A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5612449"/>
                  </a:ext>
                </a:extLst>
              </a:tr>
              <a:tr h="38420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кол-</a:t>
                      </a:r>
                    </a:p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во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868A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млн. тенге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868A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кол-во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868A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млн. тенге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868A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 </a:t>
                      </a:r>
                    </a:p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освоения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868A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кол-</a:t>
                      </a:r>
                    </a:p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во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868A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млн. тенге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868A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млн. тенге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868A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83147"/>
                  </a:ext>
                </a:extLst>
              </a:tr>
              <a:tr h="422804">
                <a:tc>
                  <a:txBody>
                    <a:bodyPr/>
                    <a:lstStyle/>
                    <a:p>
                      <a:pPr marL="82550" indent="0"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НПЦ ЗХ им.Бараева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1 046,9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967,9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92,5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78,9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5393078"/>
                  </a:ext>
                </a:extLst>
              </a:tr>
              <a:tr h="452673">
                <a:tc>
                  <a:txBody>
                    <a:bodyPr/>
                    <a:lstStyle/>
                    <a:p>
                      <a:pPr marL="82550" indent="0"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СХОС "Заречное"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877,9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784,7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89,4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93,2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7772154"/>
                  </a:ext>
                </a:extLst>
              </a:tr>
              <a:tr h="516048">
                <a:tc>
                  <a:txBody>
                    <a:bodyPr/>
                    <a:lstStyle/>
                    <a:p>
                      <a:pPr marL="82550" indent="0" algn="l" fontAlgn="ctr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Каз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НИИ защиты и карантина растений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1 822,0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1 463,4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80,3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97,8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260,8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0862233"/>
                  </a:ext>
                </a:extLst>
              </a:tr>
              <a:tr h="384203">
                <a:tc>
                  <a:txBody>
                    <a:bodyPr/>
                    <a:lstStyle/>
                    <a:p>
                      <a:pPr marL="82550" indent="0" algn="l" fontAlgn="ctr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КазАТУ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им.С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Сейфуллина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380,0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364,9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96,0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15,1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707892"/>
                  </a:ext>
                </a:extLst>
              </a:tr>
              <a:tr h="30052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Всего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4 126,8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3 580,9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86,8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97,8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448,1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8451855"/>
                  </a:ext>
                </a:extLst>
              </a:tr>
            </a:tbl>
          </a:graphicData>
        </a:graphic>
      </p:graphicFrame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ECABBFA-C01A-414E-A136-A61476A26639}"/>
              </a:ext>
            </a:extLst>
          </p:cNvPr>
          <p:cNvSpPr/>
          <p:nvPr/>
        </p:nvSpPr>
        <p:spPr>
          <a:xfrm>
            <a:off x="572655" y="4919097"/>
            <a:ext cx="5541819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Aft>
                <a:spcPts val="0"/>
              </a:spcAft>
            </a:pPr>
            <a:r>
              <a:rPr lang="ru-RU" sz="1800" b="1" dirty="0">
                <a:solidFill>
                  <a:srgbClr val="002060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2019 год выделено 8,5 млрд. тенге</a:t>
            </a:r>
            <a:r>
              <a:rPr lang="ru-RU" sz="1800" dirty="0">
                <a:solidFill>
                  <a:srgbClr val="002060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KZ" sz="1800" dirty="0">
              <a:solidFill>
                <a:srgbClr val="002060"/>
              </a:solidFill>
              <a:latin typeface="Arial Narrow" panose="020B0606020202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spcAft>
                <a:spcPts val="0"/>
              </a:spcAft>
              <a:buFontTx/>
              <a:buChar char="-"/>
            </a:pPr>
            <a:r>
              <a:rPr lang="ru-RU" sz="1800" dirty="0">
                <a:solidFill>
                  <a:srgbClr val="002060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заключены договора на сумму </a:t>
            </a:r>
            <a:r>
              <a:rPr lang="ru-RU" sz="1800" b="1" dirty="0">
                <a:solidFill>
                  <a:srgbClr val="002060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3,6 </a:t>
            </a:r>
            <a:r>
              <a:rPr lang="ru-RU" sz="1800" b="1" dirty="0" err="1">
                <a:solidFill>
                  <a:srgbClr val="002060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млрд.тенге</a:t>
            </a:r>
            <a:r>
              <a:rPr lang="ru-RU" sz="1800" dirty="0">
                <a:solidFill>
                  <a:srgbClr val="002060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(42,2%), из них поставлено и оплачено на сумму </a:t>
            </a:r>
            <a:r>
              <a:rPr lang="ru-RU" sz="1800" b="1" dirty="0">
                <a:solidFill>
                  <a:srgbClr val="002060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499,4 млн. тенге</a:t>
            </a:r>
            <a:r>
              <a:rPr lang="ru-RU" sz="1800" dirty="0">
                <a:solidFill>
                  <a:srgbClr val="002060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(5,9%), остальные – на стадии поставки;</a:t>
            </a:r>
          </a:p>
          <a:p>
            <a:pPr marL="285750" indent="-285750">
              <a:spcAft>
                <a:spcPts val="0"/>
              </a:spcAft>
              <a:buFontTx/>
              <a:buChar char="-"/>
            </a:pPr>
            <a:r>
              <a:rPr lang="ru-RU" sz="1800" dirty="0">
                <a:solidFill>
                  <a:srgbClr val="002060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экономия </a:t>
            </a:r>
            <a:r>
              <a:rPr lang="ru-RU" sz="1800" b="1" dirty="0">
                <a:solidFill>
                  <a:srgbClr val="002060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142,6 млн. тенге</a:t>
            </a:r>
            <a:r>
              <a:rPr lang="ru-RU" sz="1800" dirty="0">
                <a:solidFill>
                  <a:srgbClr val="002060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>
              <a:spcAft>
                <a:spcPts val="0"/>
              </a:spcAft>
              <a:buFontTx/>
              <a:buChar char="-"/>
            </a:pPr>
            <a:r>
              <a:rPr lang="ru-RU" sz="1800" dirty="0">
                <a:solidFill>
                  <a:srgbClr val="002060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процессе процедур госзакупок – </a:t>
            </a:r>
            <a:r>
              <a:rPr lang="ru-RU" sz="1800" b="1" dirty="0">
                <a:solidFill>
                  <a:srgbClr val="002060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4,8 млрд. тенге</a:t>
            </a:r>
            <a:r>
              <a:rPr lang="ru-RU" sz="1800" dirty="0">
                <a:solidFill>
                  <a:srgbClr val="002060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KZ" sz="1800" dirty="0">
              <a:solidFill>
                <a:srgbClr val="002060"/>
              </a:solidFill>
              <a:effectLst/>
              <a:latin typeface="Arial Narrow" panose="020B0606020202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E1BE6ECB-5B77-413E-8072-85B0E4ABE544}"/>
              </a:ext>
            </a:extLst>
          </p:cNvPr>
          <p:cNvCxnSpPr/>
          <p:nvPr/>
        </p:nvCxnSpPr>
        <p:spPr>
          <a:xfrm>
            <a:off x="6218911" y="5097999"/>
            <a:ext cx="0" cy="1588439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83932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91E77BBD-B39A-476A-9A7E-740C0D588580}"/>
              </a:ext>
            </a:extLst>
          </p:cNvPr>
          <p:cNvSpPr/>
          <p:nvPr/>
        </p:nvSpPr>
        <p:spPr>
          <a:xfrm>
            <a:off x="535849" y="1942064"/>
            <a:ext cx="11215549" cy="101163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KZ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00C44B1-3CE0-4791-9242-3589C362F7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600" y="159236"/>
            <a:ext cx="1711498" cy="810710"/>
          </a:xfrm>
          <a:prstGeom prst="rect">
            <a:avLst/>
          </a:prstGeom>
        </p:spPr>
      </p:pic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5834941F-EC2D-4CA2-B5A7-E1DAA0E21A8B}"/>
              </a:ext>
            </a:extLst>
          </p:cNvPr>
          <p:cNvSpPr txBox="1">
            <a:spLocks/>
          </p:cNvSpPr>
          <p:nvPr/>
        </p:nvSpPr>
        <p:spPr>
          <a:xfrm>
            <a:off x="2473081" y="208450"/>
            <a:ext cx="7394034" cy="570269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685766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1800" b="0" kern="1200">
                <a:solidFill>
                  <a:schemeClr val="accent1"/>
                </a:solidFill>
                <a:latin typeface="+mn-lt"/>
                <a:ea typeface="Tahoma" panose="020B0604030504040204" pitchFamily="34" charset="0"/>
                <a:cs typeface="Segoe UI" panose="020B0502040204020203" pitchFamily="34" charset="0"/>
              </a:defRPr>
            </a:lvl1pPr>
          </a:lstStyle>
          <a:p>
            <a:pPr algn="ctr"/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РАЗРАБОТКА ГИП И ФЭО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38AB9BF-07C3-4B35-B596-92275FFF911F}"/>
              </a:ext>
            </a:extLst>
          </p:cNvPr>
          <p:cNvSpPr txBox="1"/>
          <p:nvPr/>
        </p:nvSpPr>
        <p:spPr>
          <a:xfrm>
            <a:off x="1056609" y="2969658"/>
            <a:ext cx="92525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u="sng" dirty="0">
                <a:latin typeface="Arial Narrow" panose="020B0606020202030204" pitchFamily="34" charset="0"/>
              </a:rPr>
              <a:t>~</a:t>
            </a:r>
            <a:r>
              <a:rPr lang="ru-RU" sz="1400" b="1" u="sng" dirty="0">
                <a:latin typeface="Arial Narrow" panose="020B0606020202030204" pitchFamily="34" charset="0"/>
              </a:rPr>
              <a:t>3 месяца</a:t>
            </a:r>
            <a:endParaRPr lang="ru-KZ" sz="1400" b="1" u="sng" dirty="0">
              <a:latin typeface="Arial Narrow" panose="020B060602020203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7C1F5DF-68C2-4B6A-9853-C6EEFCA40D78}"/>
              </a:ext>
            </a:extLst>
          </p:cNvPr>
          <p:cNvSpPr txBox="1"/>
          <p:nvPr/>
        </p:nvSpPr>
        <p:spPr>
          <a:xfrm>
            <a:off x="3706068" y="2969658"/>
            <a:ext cx="92525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u="sng" dirty="0">
                <a:latin typeface="Arial Narrow" panose="020B0606020202030204" pitchFamily="34" charset="0"/>
              </a:rPr>
              <a:t>~</a:t>
            </a:r>
            <a:r>
              <a:rPr lang="ru-RU" sz="1400" b="1" u="sng" dirty="0">
                <a:latin typeface="Arial Narrow" panose="020B0606020202030204" pitchFamily="34" charset="0"/>
              </a:rPr>
              <a:t>3 месяца</a:t>
            </a:r>
            <a:endParaRPr lang="ru-KZ" sz="1400" b="1" u="sng" dirty="0">
              <a:latin typeface="Arial Narrow" panose="020B060602020203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9E85129-9CEB-47D6-96BA-69B25774B250}"/>
              </a:ext>
            </a:extLst>
          </p:cNvPr>
          <p:cNvSpPr txBox="1"/>
          <p:nvPr/>
        </p:nvSpPr>
        <p:spPr>
          <a:xfrm>
            <a:off x="6649478" y="2969658"/>
            <a:ext cx="12282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u="sng" dirty="0">
                <a:latin typeface="Arial Narrow" panose="020B0606020202030204" pitchFamily="34" charset="0"/>
              </a:rPr>
              <a:t>~9-12</a:t>
            </a:r>
            <a:r>
              <a:rPr lang="ru-RU" sz="1400" b="1" u="sng" dirty="0">
                <a:latin typeface="Arial Narrow" panose="020B0606020202030204" pitchFamily="34" charset="0"/>
              </a:rPr>
              <a:t> месяцев</a:t>
            </a:r>
            <a:endParaRPr lang="ru-KZ" sz="1400" b="1" u="sng" dirty="0">
              <a:latin typeface="Arial Narrow" panose="020B0606020202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6F024F5-DBC1-49EC-A8FA-BC20D7D54F7E}"/>
              </a:ext>
            </a:extLst>
          </p:cNvPr>
          <p:cNvSpPr txBox="1"/>
          <p:nvPr/>
        </p:nvSpPr>
        <p:spPr>
          <a:xfrm>
            <a:off x="9869364" y="2969658"/>
            <a:ext cx="10150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u="sng" dirty="0">
                <a:latin typeface="Arial Narrow" panose="020B0606020202030204" pitchFamily="34" charset="0"/>
              </a:rPr>
              <a:t>~9</a:t>
            </a:r>
            <a:r>
              <a:rPr lang="ru-RU" sz="1400" b="1" u="sng" dirty="0">
                <a:latin typeface="Arial Narrow" panose="020B0606020202030204" pitchFamily="34" charset="0"/>
              </a:rPr>
              <a:t> месяцев</a:t>
            </a:r>
            <a:endParaRPr lang="ru-KZ" sz="1400" b="1" u="sng" dirty="0">
              <a:latin typeface="Arial Narrow" panose="020B0606020202030204" pitchFamily="34" charset="0"/>
            </a:endParaRPr>
          </a:p>
        </p:txBody>
      </p: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473B1071-E04D-4BAB-B2A0-E012A3A84906}"/>
              </a:ext>
            </a:extLst>
          </p:cNvPr>
          <p:cNvGrpSpPr/>
          <p:nvPr/>
        </p:nvGrpSpPr>
        <p:grpSpPr>
          <a:xfrm>
            <a:off x="638174" y="2100681"/>
            <a:ext cx="11017977" cy="715089"/>
            <a:chOff x="638174" y="2662656"/>
            <a:chExt cx="11017977" cy="715089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51B28D57-8995-410B-9444-F4ED3AD50115}"/>
                </a:ext>
              </a:extLst>
            </p:cNvPr>
            <p:cNvSpPr txBox="1"/>
            <p:nvPr/>
          </p:nvSpPr>
          <p:spPr>
            <a:xfrm>
              <a:off x="638174" y="2815894"/>
              <a:ext cx="1762125" cy="408623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ru-RU" sz="1800" b="1" dirty="0">
                  <a:latin typeface="Arial Narrow" panose="020B0606020202030204" pitchFamily="34" charset="0"/>
                </a:rPr>
                <a:t>Разработка ГИП</a:t>
              </a:r>
              <a:endParaRPr lang="ru-KZ" sz="1800" b="1" dirty="0">
                <a:latin typeface="Arial Narrow" panose="020B0606020202030204" pitchFamily="34" charset="0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731DDD5C-173D-40A7-BB8C-AF242B826568}"/>
                </a:ext>
              </a:extLst>
            </p:cNvPr>
            <p:cNvSpPr txBox="1"/>
            <p:nvPr/>
          </p:nvSpPr>
          <p:spPr>
            <a:xfrm>
              <a:off x="2907812" y="2821911"/>
              <a:ext cx="2521766" cy="408623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ru-RU" sz="1800" b="1" dirty="0">
                  <a:latin typeface="Arial Narrow" panose="020B0606020202030204" pitchFamily="34" charset="0"/>
                </a:rPr>
                <a:t>Согласование с МСХ РК</a:t>
              </a:r>
              <a:endParaRPr lang="ru-KZ" sz="1800" b="1" dirty="0">
                <a:latin typeface="Arial Narrow" panose="020B0606020202030204" pitchFamily="34" charset="0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CB2C1011-9F53-43B2-AA36-4A06BD31207D}"/>
                </a:ext>
              </a:extLst>
            </p:cNvPr>
            <p:cNvSpPr txBox="1"/>
            <p:nvPr/>
          </p:nvSpPr>
          <p:spPr>
            <a:xfrm>
              <a:off x="5945885" y="2662656"/>
              <a:ext cx="2635408" cy="715089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ru-RU" sz="1800" b="1" dirty="0">
                  <a:latin typeface="Arial Narrow" panose="020B0606020202030204" pitchFamily="34" charset="0"/>
                </a:rPr>
                <a:t>Разработка ФЭО</a:t>
              </a:r>
            </a:p>
            <a:p>
              <a:pPr algn="ctr"/>
              <a:r>
                <a:rPr lang="ru-RU" sz="1800" b="1" dirty="0">
                  <a:latin typeface="Arial Narrow" panose="020B0606020202030204" pitchFamily="34" charset="0"/>
                </a:rPr>
                <a:t>Заключение Центра ГЧП</a:t>
              </a:r>
              <a:endParaRPr lang="ru-KZ" sz="1800" b="1" dirty="0">
                <a:latin typeface="Arial Narrow" panose="020B0606020202030204" pitchFamily="34" charset="0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9644AF20-256E-42BF-9903-ED31159534A6}"/>
                </a:ext>
              </a:extLst>
            </p:cNvPr>
            <p:cNvSpPr txBox="1"/>
            <p:nvPr/>
          </p:nvSpPr>
          <p:spPr>
            <a:xfrm>
              <a:off x="9097600" y="2821913"/>
              <a:ext cx="2558551" cy="408623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ru-RU" sz="1800" b="1" dirty="0">
                  <a:latin typeface="Arial Narrow" panose="020B0606020202030204" pitchFamily="34" charset="0"/>
                </a:rPr>
                <a:t>Бюджетные процедуры</a:t>
              </a:r>
              <a:endParaRPr lang="ru-KZ" sz="1800" b="1" dirty="0">
                <a:latin typeface="Arial Narrow" panose="020B0606020202030204" pitchFamily="34" charset="0"/>
              </a:endParaRPr>
            </a:p>
          </p:txBody>
        </p:sp>
        <p:sp>
          <p:nvSpPr>
            <p:cNvPr id="13" name="Стрелка: вправо 12">
              <a:extLst>
                <a:ext uri="{FF2B5EF4-FFF2-40B4-BE49-F238E27FC236}">
                  <a16:creationId xmlns:a16="http://schemas.microsoft.com/office/drawing/2014/main" id="{7BA44FB1-794A-4B10-B175-B248C086A308}"/>
                </a:ext>
              </a:extLst>
            </p:cNvPr>
            <p:cNvSpPr/>
            <p:nvPr/>
          </p:nvSpPr>
          <p:spPr>
            <a:xfrm>
              <a:off x="2473081" y="2924988"/>
              <a:ext cx="361949" cy="190429"/>
            </a:xfrm>
            <a:prstGeom prst="rightArrow">
              <a:avLst/>
            </a:prstGeom>
            <a:solidFill>
              <a:srgbClr val="0070C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KZ"/>
            </a:p>
          </p:txBody>
        </p:sp>
        <p:sp>
          <p:nvSpPr>
            <p:cNvPr id="14" name="Стрелка: вправо 13">
              <a:extLst>
                <a:ext uri="{FF2B5EF4-FFF2-40B4-BE49-F238E27FC236}">
                  <a16:creationId xmlns:a16="http://schemas.microsoft.com/office/drawing/2014/main" id="{B6059AF8-D56C-4D9E-84C5-0DD24859BBB6}"/>
                </a:ext>
              </a:extLst>
            </p:cNvPr>
            <p:cNvSpPr/>
            <p:nvPr/>
          </p:nvSpPr>
          <p:spPr>
            <a:xfrm>
              <a:off x="5506757" y="2924987"/>
              <a:ext cx="361949" cy="190429"/>
            </a:xfrm>
            <a:prstGeom prst="rightArrow">
              <a:avLst/>
            </a:prstGeom>
            <a:solidFill>
              <a:srgbClr val="0070C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KZ"/>
            </a:p>
          </p:txBody>
        </p:sp>
        <p:sp>
          <p:nvSpPr>
            <p:cNvPr id="15" name="Стрелка: вправо 14">
              <a:extLst>
                <a:ext uri="{FF2B5EF4-FFF2-40B4-BE49-F238E27FC236}">
                  <a16:creationId xmlns:a16="http://schemas.microsoft.com/office/drawing/2014/main" id="{62B40211-8159-4B71-93F8-B272CF558C83}"/>
                </a:ext>
              </a:extLst>
            </p:cNvPr>
            <p:cNvSpPr/>
            <p:nvPr/>
          </p:nvSpPr>
          <p:spPr>
            <a:xfrm>
              <a:off x="8658472" y="2911003"/>
              <a:ext cx="361949" cy="190429"/>
            </a:xfrm>
            <a:prstGeom prst="rightArrow">
              <a:avLst/>
            </a:prstGeom>
            <a:solidFill>
              <a:srgbClr val="0070C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KZ"/>
            </a:p>
          </p:txBody>
        </p:sp>
      </p:grpSp>
      <p:sp>
        <p:nvSpPr>
          <p:cNvPr id="17" name="Левая фигурная скобка 16">
            <a:extLst>
              <a:ext uri="{FF2B5EF4-FFF2-40B4-BE49-F238E27FC236}">
                <a16:creationId xmlns:a16="http://schemas.microsoft.com/office/drawing/2014/main" id="{24CD9C84-CA50-4E4D-9A9F-0A5491FE526D}"/>
              </a:ext>
            </a:extLst>
          </p:cNvPr>
          <p:cNvSpPr/>
          <p:nvPr/>
        </p:nvSpPr>
        <p:spPr>
          <a:xfrm rot="16200000">
            <a:off x="5929930" y="-2074556"/>
            <a:ext cx="570268" cy="11306175"/>
          </a:xfrm>
          <a:prstGeom prst="leftBrac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grpSp>
        <p:nvGrpSpPr>
          <p:cNvPr id="21" name="Группа 20">
            <a:extLst>
              <a:ext uri="{FF2B5EF4-FFF2-40B4-BE49-F238E27FC236}">
                <a16:creationId xmlns:a16="http://schemas.microsoft.com/office/drawing/2014/main" id="{07D6383C-1C73-4D1E-B2E7-91B3CA3F16DB}"/>
              </a:ext>
            </a:extLst>
          </p:cNvPr>
          <p:cNvGrpSpPr/>
          <p:nvPr/>
        </p:nvGrpSpPr>
        <p:grpSpPr>
          <a:xfrm>
            <a:off x="5340114" y="4017390"/>
            <a:ext cx="1749899" cy="439925"/>
            <a:chOff x="5077412" y="4513290"/>
            <a:chExt cx="1749899" cy="439925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14BC36AA-7B81-4109-9E5A-6C7A34A96592}"/>
                </a:ext>
              </a:extLst>
            </p:cNvPr>
            <p:cNvSpPr txBox="1"/>
            <p:nvPr/>
          </p:nvSpPr>
          <p:spPr>
            <a:xfrm>
              <a:off x="5517337" y="4579365"/>
              <a:ext cx="130997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u="sng" dirty="0">
                  <a:latin typeface="Arial Narrow" panose="020B0606020202030204" pitchFamily="34" charset="0"/>
                </a:rPr>
                <a:t>~</a:t>
              </a:r>
              <a:r>
                <a:rPr lang="ru-RU" sz="1400" b="1" u="sng" dirty="0">
                  <a:latin typeface="Arial Narrow" panose="020B0606020202030204" pitchFamily="34" charset="0"/>
                </a:rPr>
                <a:t>24</a:t>
              </a:r>
              <a:r>
                <a:rPr lang="en-US" sz="1400" b="1" u="sng" dirty="0">
                  <a:latin typeface="Arial Narrow" panose="020B0606020202030204" pitchFamily="34" charset="0"/>
                </a:rPr>
                <a:t>-</a:t>
              </a:r>
              <a:r>
                <a:rPr lang="ru-RU" sz="1400" b="1" u="sng" dirty="0">
                  <a:latin typeface="Arial Narrow" panose="020B0606020202030204" pitchFamily="34" charset="0"/>
                </a:rPr>
                <a:t>27 месяцев</a:t>
              </a:r>
              <a:endParaRPr lang="ru-KZ" sz="1400" b="1" u="sng" dirty="0">
                <a:latin typeface="Arial Narrow" panose="020B0606020202030204" pitchFamily="34" charset="0"/>
              </a:endParaRPr>
            </a:p>
          </p:txBody>
        </p:sp>
        <p:pic>
          <p:nvPicPr>
            <p:cNvPr id="20" name="Рисунок 19" descr="Часы">
              <a:extLst>
                <a:ext uri="{FF2B5EF4-FFF2-40B4-BE49-F238E27FC236}">
                  <a16:creationId xmlns:a16="http://schemas.microsoft.com/office/drawing/2014/main" id="{0FC2E84D-6541-4C61-BDE7-F5E02FC1FB3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p:blipFill>
          <p:spPr>
            <a:xfrm>
              <a:off x="5077412" y="4513290"/>
              <a:ext cx="439925" cy="439925"/>
            </a:xfrm>
            <a:prstGeom prst="rect">
              <a:avLst/>
            </a:prstGeom>
          </p:spPr>
        </p:pic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623A093D-8F00-4628-BC93-21EB08FD5ED4}"/>
              </a:ext>
            </a:extLst>
          </p:cNvPr>
          <p:cNvSpPr txBox="1"/>
          <p:nvPr/>
        </p:nvSpPr>
        <p:spPr>
          <a:xfrm>
            <a:off x="476208" y="5468947"/>
            <a:ext cx="1093935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800" b="1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Примечание:</a:t>
            </a:r>
            <a:r>
              <a:rPr lang="ru-RU" sz="1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just"/>
            <a:r>
              <a:rPr lang="ru-RU" sz="1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 окончательного утверждения ФЭО и пополнения уставного капитала фактически происходит повышение стоимости техники на рынке из-за девальвации тенге.</a:t>
            </a:r>
            <a:endParaRPr lang="ru-KZ" sz="18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Номер слайда 13">
            <a:extLst>
              <a:ext uri="{FF2B5EF4-FFF2-40B4-BE49-F238E27FC236}">
                <a16:creationId xmlns:a16="http://schemas.microsoft.com/office/drawing/2014/main" id="{73AD016D-CFBD-432C-8ACE-E27E4E5F83C7}"/>
              </a:ext>
            </a:extLst>
          </p:cNvPr>
          <p:cNvSpPr txBox="1">
            <a:spLocks/>
          </p:cNvSpPr>
          <p:nvPr/>
        </p:nvSpPr>
        <p:spPr>
          <a:xfrm>
            <a:off x="11493160" y="6315539"/>
            <a:ext cx="383747" cy="365125"/>
          </a:xfrm>
        </p:spPr>
        <p:txBody>
          <a:bodyPr/>
          <a:lstStyle>
            <a:defPPr>
              <a:defRPr lang="x-non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95DE3468-CEDC-4B51-A5C5-834CE232725E}" type="slidenum">
              <a:rPr lang="ru-RU" sz="1000">
                <a:latin typeface="Arial" panose="020B0604020202020204" pitchFamily="34" charset="0"/>
                <a:cs typeface="Arial" panose="020B0604020202020204" pitchFamily="34" charset="0"/>
              </a:rPr>
              <a:pPr algn="r"/>
              <a:t>16</a:t>
            </a:fld>
            <a:endParaRPr lang="ru-RU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80345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E142C8AE-AE43-46BA-8738-1C1ECD574FD0}"/>
              </a:ext>
            </a:extLst>
          </p:cNvPr>
          <p:cNvSpPr/>
          <p:nvPr/>
        </p:nvSpPr>
        <p:spPr>
          <a:xfrm>
            <a:off x="3106097" y="252415"/>
            <a:ext cx="546240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279740"/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СОЗДАНИЕ НАУЧНЫХ ГРУПП</a:t>
            </a:r>
            <a:endParaRPr lang="x-none" sz="2000" b="1" dirty="0">
              <a:solidFill>
                <a:schemeClr val="tx2">
                  <a:lumMod val="75000"/>
                </a:schemeClr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8D3318FD-AE88-48C3-818D-3BFB0CBA00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654" y="88280"/>
            <a:ext cx="1882650" cy="891781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CD6CF285-D057-4CA4-B727-E21AC93E1D99}"/>
              </a:ext>
            </a:extLst>
          </p:cNvPr>
          <p:cNvSpPr/>
          <p:nvPr/>
        </p:nvSpPr>
        <p:spPr>
          <a:xfrm>
            <a:off x="534572" y="1074434"/>
            <a:ext cx="11338560" cy="5586658"/>
          </a:xfrm>
          <a:prstGeom prst="rect">
            <a:avLst/>
          </a:prstGeom>
        </p:spPr>
        <p:txBody>
          <a:bodyPr wrap="square" numCol="2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ru-RU" sz="1600" b="1" u="sng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СОЗДАТЬ НАУЧНЫЕ ГРУППЫ (ЦЕНТРЫ) ПО 6 – 7 НАПРАВЛЕНИЯМ</a:t>
            </a:r>
            <a:r>
              <a:rPr lang="en-US" sz="1600" b="1" u="sng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</a:t>
            </a:r>
          </a:p>
          <a:p>
            <a:pPr marL="442913" indent="-261938" algn="just">
              <a:lnSpc>
                <a:spcPct val="150000"/>
              </a:lnSpc>
              <a:spcAft>
                <a:spcPts val="0"/>
              </a:spcAft>
            </a:pP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</a:t>
            </a:r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 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</a:t>
            </a:r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животноводство </a:t>
            </a:r>
            <a:endParaRPr lang="en-US" sz="1600" b="1" dirty="0">
              <a:solidFill>
                <a:srgbClr val="00206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533400" indent="-261938" algn="just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растениеводство </a:t>
            </a:r>
            <a:endParaRPr lang="en-US" sz="1600" b="1" dirty="0">
              <a:solidFill>
                <a:srgbClr val="00206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533400" indent="-261938" algn="just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переработка </a:t>
            </a:r>
            <a:endParaRPr lang="en-US" sz="1600" b="1" dirty="0">
              <a:solidFill>
                <a:srgbClr val="00206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533400" indent="-261938" algn="just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механизация </a:t>
            </a:r>
            <a:endParaRPr lang="en-US" sz="1600" b="1" dirty="0">
              <a:solidFill>
                <a:srgbClr val="00206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533400" indent="-261938" algn="just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ветеринария </a:t>
            </a:r>
            <a:endParaRPr lang="en-US" sz="1600" b="1" dirty="0">
              <a:solidFill>
                <a:srgbClr val="00206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533400" indent="-261938" algn="just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органическое сельское хозяйство </a:t>
            </a:r>
            <a:endParaRPr lang="en-US" sz="1600" b="1" dirty="0">
              <a:solidFill>
                <a:srgbClr val="00206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533400" indent="-261938" algn="just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экологическая устойчивость и т.п.</a:t>
            </a:r>
          </a:p>
          <a:p>
            <a:pPr marL="538163" algn="just">
              <a:lnSpc>
                <a:spcPct val="150000"/>
              </a:lnSpc>
              <a:spcAft>
                <a:spcPts val="0"/>
              </a:spcAft>
            </a:pPr>
            <a:endParaRPr lang="ru-RU" sz="1600" b="1" dirty="0">
              <a:solidFill>
                <a:srgbClr val="00206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538163" algn="just">
              <a:lnSpc>
                <a:spcPct val="150000"/>
              </a:lnSpc>
              <a:spcAft>
                <a:spcPts val="0"/>
              </a:spcAft>
            </a:pPr>
            <a:endParaRPr lang="ru-RU" sz="1600" b="1" dirty="0">
              <a:solidFill>
                <a:srgbClr val="00206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538163" algn="just">
              <a:lnSpc>
                <a:spcPct val="150000"/>
              </a:lnSpc>
              <a:spcAft>
                <a:spcPts val="0"/>
              </a:spcAft>
            </a:pPr>
            <a:endParaRPr lang="ru-RU" sz="1600" b="1" dirty="0">
              <a:solidFill>
                <a:srgbClr val="00206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538163" algn="just">
              <a:lnSpc>
                <a:spcPct val="150000"/>
              </a:lnSpc>
              <a:spcAft>
                <a:spcPts val="0"/>
              </a:spcAft>
            </a:pPr>
            <a:endParaRPr lang="ru-RU" sz="1600" b="1" dirty="0">
              <a:solidFill>
                <a:srgbClr val="00206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538163" algn="just">
              <a:lnSpc>
                <a:spcPct val="150000"/>
              </a:lnSpc>
              <a:spcAft>
                <a:spcPts val="0"/>
              </a:spcAft>
            </a:pPr>
            <a:endParaRPr lang="ru-RU" sz="1600" b="1" dirty="0">
              <a:solidFill>
                <a:srgbClr val="00206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538163" algn="just">
              <a:lnSpc>
                <a:spcPct val="150000"/>
              </a:lnSpc>
              <a:spcAft>
                <a:spcPts val="0"/>
              </a:spcAft>
            </a:pPr>
            <a:endParaRPr lang="ru-RU" sz="1600" b="1" dirty="0">
              <a:solidFill>
                <a:srgbClr val="00206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538163" algn="just">
              <a:lnSpc>
                <a:spcPct val="150000"/>
              </a:lnSpc>
              <a:spcAft>
                <a:spcPts val="0"/>
              </a:spcAft>
            </a:pPr>
            <a:r>
              <a:rPr lang="en-US" sz="1600" b="1" u="sng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</a:t>
            </a:r>
            <a:r>
              <a:rPr lang="ru-RU" sz="1600" b="1" u="sng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ОСТАВ ГРУПП</a:t>
            </a:r>
            <a:r>
              <a:rPr lang="en-US" sz="1600" b="1" u="sng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</a:t>
            </a:r>
            <a:r>
              <a:rPr lang="ru-RU" sz="1600" b="1" u="sng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</a:p>
          <a:p>
            <a:pPr indent="538163" algn="just">
              <a:lnSpc>
                <a:spcPct val="150000"/>
              </a:lnSpc>
              <a:spcAft>
                <a:spcPts val="0"/>
              </a:spcAft>
            </a:pPr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 ведущие отечественные ученые и зарубежные специалисты </a:t>
            </a:r>
            <a:endParaRPr lang="ru-KZ" sz="1600" b="1" dirty="0">
              <a:solidFill>
                <a:srgbClr val="00206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540385" algn="just">
              <a:lnSpc>
                <a:spcPct val="150000"/>
              </a:lnSpc>
              <a:spcAft>
                <a:spcPts val="0"/>
              </a:spcAft>
            </a:pPr>
            <a:r>
              <a:rPr lang="ru-RU" sz="1600" b="1" u="sng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ЗАДАЧИ: </a:t>
            </a:r>
            <a:endParaRPr lang="ru-KZ" sz="1600" b="1" u="sng" dirty="0">
              <a:solidFill>
                <a:srgbClr val="00206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540385" algn="just">
              <a:lnSpc>
                <a:spcPct val="150000"/>
              </a:lnSpc>
              <a:spcAft>
                <a:spcPts val="0"/>
              </a:spcAft>
            </a:pPr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 постоянный мониторинг и анализ потребностей сельхозпроизводства, </a:t>
            </a:r>
            <a:endParaRPr lang="ru-KZ" sz="1600" b="1" dirty="0">
              <a:solidFill>
                <a:srgbClr val="00206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540385" algn="just">
              <a:lnSpc>
                <a:spcPct val="150000"/>
              </a:lnSpc>
              <a:spcAft>
                <a:spcPts val="0"/>
              </a:spcAft>
            </a:pPr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 выработка тем научных исследований, </a:t>
            </a:r>
            <a:endParaRPr lang="ru-KZ" sz="1600" b="1" dirty="0">
              <a:solidFill>
                <a:srgbClr val="00206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540385" algn="just">
              <a:lnSpc>
                <a:spcPct val="150000"/>
              </a:lnSpc>
              <a:spcAft>
                <a:spcPts val="0"/>
              </a:spcAft>
            </a:pPr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 участие в их исполнении и в закладке полевых опытов в ОПХ и СХОС, </a:t>
            </a:r>
            <a:endParaRPr lang="ru-KZ" sz="1600" b="1" dirty="0">
              <a:solidFill>
                <a:srgbClr val="00206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540385" algn="just">
              <a:lnSpc>
                <a:spcPct val="150000"/>
              </a:lnSpc>
              <a:spcAft>
                <a:spcPts val="0"/>
              </a:spcAft>
            </a:pPr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 участие в определении тем семинаров и видеоуроков по программе распространения знаний или </a:t>
            </a:r>
            <a:r>
              <a:rPr lang="ru-RU" sz="1600" b="1" dirty="0" err="1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экстеншн</a:t>
            </a:r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и т.д.</a:t>
            </a:r>
            <a:endParaRPr lang="ru-KZ" sz="1600" b="1" dirty="0">
              <a:solidFill>
                <a:srgbClr val="00206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E2941020-78AB-499C-8124-66909A6FF954}"/>
              </a:ext>
            </a:extLst>
          </p:cNvPr>
          <p:cNvCxnSpPr/>
          <p:nvPr/>
        </p:nvCxnSpPr>
        <p:spPr>
          <a:xfrm>
            <a:off x="5848539" y="1330342"/>
            <a:ext cx="0" cy="4985197"/>
          </a:xfrm>
          <a:prstGeom prst="line">
            <a:avLst/>
          </a:prstGeom>
          <a:ln w="12700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Номер слайда 13">
            <a:extLst>
              <a:ext uri="{FF2B5EF4-FFF2-40B4-BE49-F238E27FC236}">
                <a16:creationId xmlns:a16="http://schemas.microsoft.com/office/drawing/2014/main" id="{959CB1EC-187B-48BC-A511-79073B579DA4}"/>
              </a:ext>
            </a:extLst>
          </p:cNvPr>
          <p:cNvSpPr txBox="1">
            <a:spLocks/>
          </p:cNvSpPr>
          <p:nvPr/>
        </p:nvSpPr>
        <p:spPr>
          <a:xfrm>
            <a:off x="11493160" y="6315539"/>
            <a:ext cx="383747" cy="365125"/>
          </a:xfrm>
        </p:spPr>
        <p:txBody>
          <a:bodyPr/>
          <a:lstStyle>
            <a:defPPr>
              <a:defRPr lang="x-non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95DE3468-CEDC-4B51-A5C5-834CE232725E}" type="slidenum">
              <a:rPr lang="ru-RU" sz="1000">
                <a:latin typeface="Arial" panose="020B0604020202020204" pitchFamily="34" charset="0"/>
                <a:cs typeface="Arial" panose="020B0604020202020204" pitchFamily="34" charset="0"/>
              </a:rPr>
              <a:pPr algn="r"/>
              <a:t>17</a:t>
            </a:fld>
            <a:endParaRPr lang="ru-RU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06635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E142C8AE-AE43-46BA-8738-1C1ECD574FD0}"/>
              </a:ext>
            </a:extLst>
          </p:cNvPr>
          <p:cNvSpPr/>
          <p:nvPr/>
        </p:nvSpPr>
        <p:spPr>
          <a:xfrm>
            <a:off x="1786597" y="252415"/>
            <a:ext cx="865681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279740"/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ЛАБОРАТОРИИ КОЛЛЕКТИВНОГО ПОЛЬЗОВАНИЯ</a:t>
            </a:r>
            <a:endParaRPr lang="x-none" sz="2000" b="1" dirty="0">
              <a:solidFill>
                <a:schemeClr val="tx2">
                  <a:lumMod val="75000"/>
                </a:schemeClr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8D3318FD-AE88-48C3-818D-3BFB0CBA00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89" y="125405"/>
            <a:ext cx="2070915" cy="980959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CD6CF285-D057-4CA4-B727-E21AC93E1D99}"/>
              </a:ext>
            </a:extLst>
          </p:cNvPr>
          <p:cNvSpPr/>
          <p:nvPr/>
        </p:nvSpPr>
        <p:spPr>
          <a:xfrm>
            <a:off x="305910" y="975691"/>
            <a:ext cx="7744391" cy="495713"/>
          </a:xfrm>
          <a:prstGeom prst="rect">
            <a:avLst/>
          </a:prstGeom>
        </p:spPr>
        <p:txBody>
          <a:bodyPr wrap="square" numCol="1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sz="2000" dirty="0">
                <a:solidFill>
                  <a:srgbClr val="002060"/>
                </a:solidFill>
                <a:latin typeface="Arial Narrow" panose="020B0606020202030204" pitchFamily="34" charset="0"/>
              </a:rPr>
              <a:t>Принять меры по созданию 2–3 лабораторий коллективного пользования</a:t>
            </a:r>
            <a:endParaRPr lang="ru-RU" sz="2000" b="1" dirty="0">
              <a:solidFill>
                <a:srgbClr val="002060"/>
              </a:solidFill>
              <a:latin typeface="Arial Narrow" panose="020B0606020202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22" name="Схема 21">
            <a:extLst>
              <a:ext uri="{FF2B5EF4-FFF2-40B4-BE49-F238E27FC236}">
                <a16:creationId xmlns:a16="http://schemas.microsoft.com/office/drawing/2014/main" id="{496E2F6D-500D-404D-B40E-BECAF619305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03203094"/>
              </p:ext>
            </p:extLst>
          </p:nvPr>
        </p:nvGraphicFramePr>
        <p:xfrm>
          <a:off x="2746265" y="1732661"/>
          <a:ext cx="7950256" cy="40711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52F07B7D-8716-4961-BBB8-97B6B273B5C6}"/>
              </a:ext>
            </a:extLst>
          </p:cNvPr>
          <p:cNvSpPr/>
          <p:nvPr/>
        </p:nvSpPr>
        <p:spPr>
          <a:xfrm>
            <a:off x="1102147" y="3521691"/>
            <a:ext cx="2182055" cy="1285993"/>
          </a:xfrm>
          <a:prstGeom prst="rect">
            <a:avLst/>
          </a:prstGeom>
          <a:ln>
            <a:noFill/>
            <a:prstDash val="dash"/>
          </a:ln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1800" b="1" dirty="0">
                <a:solidFill>
                  <a:srgbClr val="002060"/>
                </a:solidFill>
                <a:latin typeface="Arial Narrow" panose="020B0606020202030204" pitchFamily="34" charset="0"/>
              </a:rPr>
              <a:t>Лаборатории коллективного пользования</a:t>
            </a:r>
            <a:endParaRPr lang="ru-RU" sz="1800" b="1" dirty="0">
              <a:solidFill>
                <a:srgbClr val="002060"/>
              </a:solidFill>
              <a:latin typeface="Arial Narrow" panose="020B0606020202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538163" algn="ctr">
              <a:lnSpc>
                <a:spcPct val="150000"/>
              </a:lnSpc>
              <a:spcAft>
                <a:spcPts val="0"/>
              </a:spcAft>
            </a:pPr>
            <a:endParaRPr lang="ru-RU" sz="1800" b="1" dirty="0">
              <a:solidFill>
                <a:srgbClr val="002060"/>
              </a:solidFill>
              <a:latin typeface="Arial Narrow" panose="020B0606020202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79ACCEE-35C0-4EAF-8949-9049B8FC59DE}"/>
              </a:ext>
            </a:extLst>
          </p:cNvPr>
          <p:cNvSpPr txBox="1"/>
          <p:nvPr/>
        </p:nvSpPr>
        <p:spPr>
          <a:xfrm>
            <a:off x="3029643" y="2116799"/>
            <a:ext cx="38852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2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ru-KZ" sz="2500" b="1" dirty="0" err="1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BB5669B-609A-46CF-B370-35FC87EE08C6}"/>
              </a:ext>
            </a:extLst>
          </p:cNvPr>
          <p:cNvSpPr txBox="1"/>
          <p:nvPr/>
        </p:nvSpPr>
        <p:spPr>
          <a:xfrm>
            <a:off x="3392937" y="3038992"/>
            <a:ext cx="38852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2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ru-KZ" sz="2500" b="1" dirty="0" err="1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F4B49DE-C7AD-4DAD-8EB0-42ADFCC854B9}"/>
              </a:ext>
            </a:extLst>
          </p:cNvPr>
          <p:cNvSpPr txBox="1"/>
          <p:nvPr/>
        </p:nvSpPr>
        <p:spPr>
          <a:xfrm>
            <a:off x="3392937" y="3994900"/>
            <a:ext cx="18377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2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ru-KZ" sz="2500" b="1" dirty="0" err="1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Рисунок 10" descr="Отзыв клиента">
            <a:extLst>
              <a:ext uri="{FF2B5EF4-FFF2-40B4-BE49-F238E27FC236}">
                <a16:creationId xmlns:a16="http://schemas.microsoft.com/office/drawing/2014/main" id="{F6DA3D65-9F98-4A54-89A6-FB50148B4DC4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1860757" y="2948275"/>
            <a:ext cx="567771" cy="567771"/>
          </a:xfrm>
          <a:prstGeom prst="rect">
            <a:avLst/>
          </a:prstGeom>
        </p:spPr>
      </p:pic>
      <p:sp>
        <p:nvSpPr>
          <p:cNvPr id="12" name="Номер слайда 13">
            <a:extLst>
              <a:ext uri="{FF2B5EF4-FFF2-40B4-BE49-F238E27FC236}">
                <a16:creationId xmlns:a16="http://schemas.microsoft.com/office/drawing/2014/main" id="{7262DAB9-AF07-4C14-AE96-4E22D0B28D42}"/>
              </a:ext>
            </a:extLst>
          </p:cNvPr>
          <p:cNvSpPr txBox="1">
            <a:spLocks/>
          </p:cNvSpPr>
          <p:nvPr/>
        </p:nvSpPr>
        <p:spPr>
          <a:xfrm>
            <a:off x="11493160" y="6315539"/>
            <a:ext cx="383747" cy="365125"/>
          </a:xfrm>
        </p:spPr>
        <p:txBody>
          <a:bodyPr/>
          <a:lstStyle>
            <a:defPPr>
              <a:defRPr lang="x-non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95DE3468-CEDC-4B51-A5C5-834CE232725E}" type="slidenum">
              <a:rPr lang="ru-RU" sz="1000">
                <a:latin typeface="Arial" panose="020B0604020202020204" pitchFamily="34" charset="0"/>
                <a:cs typeface="Arial" panose="020B0604020202020204" pitchFamily="34" charset="0"/>
              </a:rPr>
              <a:pPr algn="r"/>
              <a:t>18</a:t>
            </a:fld>
            <a:endParaRPr lang="ru-RU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A568539-3BC5-4158-90D9-091D9940ADEA}"/>
              </a:ext>
            </a:extLst>
          </p:cNvPr>
          <p:cNvSpPr txBox="1"/>
          <p:nvPr/>
        </p:nvSpPr>
        <p:spPr>
          <a:xfrm>
            <a:off x="3013655" y="4925898"/>
            <a:ext cx="18377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2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ru-KZ" sz="2500" b="1" dirty="0" err="1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63175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1143001" y="0"/>
            <a:ext cx="9905999" cy="980728"/>
            <a:chOff x="0" y="0"/>
            <a:chExt cx="9905999" cy="980728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1427694" y="0"/>
              <a:ext cx="8478305" cy="908720"/>
            </a:xfrm>
            <a:prstGeom prst="rect">
              <a:avLst/>
            </a:prstGeom>
            <a:pattFill prst="ltUpDiag">
              <a:fgClr>
                <a:srgbClr val="00B0F0"/>
              </a:fgClr>
              <a:bgClr>
                <a:srgbClr val="0A8AB2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" name="Прямая соединительная линия 6"/>
            <p:cNvCxnSpPr/>
            <p:nvPr/>
          </p:nvCxnSpPr>
          <p:spPr>
            <a:xfrm>
              <a:off x="0" y="980728"/>
              <a:ext cx="9417496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Прямоугольник 7"/>
          <p:cNvSpPr/>
          <p:nvPr/>
        </p:nvSpPr>
        <p:spPr>
          <a:xfrm>
            <a:off x="2777398" y="305699"/>
            <a:ext cx="806489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cap="all" dirty="0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центр генетики и биотехнологии </a:t>
            </a:r>
          </a:p>
          <a:p>
            <a:r>
              <a:rPr lang="ru-RU" sz="1600" cap="all" dirty="0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сельскохозяйственных </a:t>
            </a:r>
            <a:r>
              <a:rPr lang="ru-RU" sz="1600" cap="all" dirty="0" smtClean="0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животных</a:t>
            </a:r>
            <a:endParaRPr lang="kk-KZ" sz="1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1127450" y="3417381"/>
            <a:ext cx="2304255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15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КРС :</a:t>
            </a:r>
            <a:endParaRPr lang="en-US" sz="1500" b="1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15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Республиканские племенные палаты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1500" b="1" dirty="0" err="1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Evolution</a:t>
            </a:r>
            <a:r>
              <a:rPr lang="ru-RU" sz="15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500" b="1" dirty="0" err="1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Internatial</a:t>
            </a:r>
            <a:r>
              <a:rPr lang="ru-RU" sz="15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 </a:t>
            </a:r>
            <a:r>
              <a:rPr lang="ru-RU" sz="1500" b="1" dirty="0" err="1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Sersia</a:t>
            </a:r>
            <a:r>
              <a:rPr lang="ru-RU" sz="15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ru-RU" sz="1500" b="1" dirty="0" err="1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France</a:t>
            </a:r>
            <a:r>
              <a:rPr lang="ru-RU" sz="15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)- </a:t>
            </a:r>
            <a:r>
              <a:rPr lang="ru-RU" sz="15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крупнейший генетический центр Франции по КРС и козам 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15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Институт Животноводства </a:t>
            </a:r>
            <a:r>
              <a:rPr lang="ru-RU" sz="15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(INRA, </a:t>
            </a:r>
            <a:r>
              <a:rPr lang="ru-RU" sz="1500" dirty="0" err="1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France</a:t>
            </a:r>
            <a:r>
              <a:rPr lang="ru-RU" sz="15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INRA- аналог НАНОЦ</a:t>
            </a:r>
          </a:p>
        </p:txBody>
      </p:sp>
      <p:cxnSp>
        <p:nvCxnSpPr>
          <p:cNvPr id="30" name="Прямая соединительная линия 29"/>
          <p:cNvCxnSpPr/>
          <p:nvPr/>
        </p:nvCxnSpPr>
        <p:spPr>
          <a:xfrm flipV="1">
            <a:off x="1343472" y="3284984"/>
            <a:ext cx="2232249" cy="23766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/>
        </p:nvCxnSpPr>
        <p:spPr>
          <a:xfrm>
            <a:off x="3719736" y="3284984"/>
            <a:ext cx="1656184" cy="0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Прямоугольник 32"/>
          <p:cNvSpPr/>
          <p:nvPr/>
        </p:nvSpPr>
        <p:spPr>
          <a:xfrm>
            <a:off x="3719736" y="3356993"/>
            <a:ext cx="1683704" cy="2431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k-KZ" sz="16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МРС :</a:t>
            </a:r>
            <a:endParaRPr lang="en-US" sz="1600" b="1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Республиканские племенные палаты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sz="16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Races Ovines des Massifs (France)</a:t>
            </a:r>
            <a:endParaRPr lang="ru-RU" sz="1600" b="1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4" name="Прямая соединительная линия 33"/>
          <p:cNvCxnSpPr/>
          <p:nvPr/>
        </p:nvCxnSpPr>
        <p:spPr>
          <a:xfrm>
            <a:off x="3647728" y="1529408"/>
            <a:ext cx="0" cy="5328592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/>
          <p:cNvCxnSpPr/>
          <p:nvPr/>
        </p:nvCxnSpPr>
        <p:spPr>
          <a:xfrm>
            <a:off x="5416972" y="1527551"/>
            <a:ext cx="0" cy="5328592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единительная линия 36"/>
          <p:cNvCxnSpPr/>
          <p:nvPr/>
        </p:nvCxnSpPr>
        <p:spPr>
          <a:xfrm>
            <a:off x="5663953" y="3284984"/>
            <a:ext cx="2664295" cy="0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Прямоугольник 41"/>
          <p:cNvSpPr/>
          <p:nvPr/>
        </p:nvSpPr>
        <p:spPr>
          <a:xfrm>
            <a:off x="5375921" y="3140968"/>
            <a:ext cx="3168352" cy="31470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15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Птицеводство</a:t>
            </a:r>
            <a:r>
              <a:rPr lang="ru-RU" sz="1500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свиноводство</a:t>
            </a:r>
            <a:r>
              <a:rPr lang="en-US" sz="1500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k-KZ" sz="15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en-US" sz="1500" b="1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Союз птицеводов Казахстана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1600" b="1" dirty="0" err="1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Venkys</a:t>
            </a: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ru-RU" sz="1600" b="1" dirty="0" err="1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India</a:t>
            </a: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входит в пятерку крупных птицеводческих компаний мира, обладает своими чистыми генетическими  линиями в бройлерном и яичном птицеводстве 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n-US" sz="1600" dirty="0" err="1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AgriGo</a:t>
            </a:r>
            <a:r>
              <a:rPr lang="en-US" sz="16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1600" dirty="0" err="1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Genesus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(Israel)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-свиноводство</a:t>
            </a:r>
            <a:endParaRPr lang="en-US" sz="1600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59496" y="1439981"/>
            <a:ext cx="1944216" cy="154627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791745" y="1461456"/>
            <a:ext cx="1576806" cy="150331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054" name="Picture 6" descr="Картинки по запросу картинки инновационных технологии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6535" y="1421296"/>
            <a:ext cx="2081998" cy="162898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9" name="Прямая соединительная линия 48"/>
          <p:cNvCxnSpPr/>
          <p:nvPr/>
        </p:nvCxnSpPr>
        <p:spPr>
          <a:xfrm>
            <a:off x="8544271" y="1484784"/>
            <a:ext cx="0" cy="5328592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Прямоугольник 50"/>
          <p:cNvSpPr/>
          <p:nvPr/>
        </p:nvSpPr>
        <p:spPr>
          <a:xfrm>
            <a:off x="8616280" y="3301325"/>
            <a:ext cx="2274069" cy="33504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IT-</a:t>
            </a: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технологии</a:t>
            </a:r>
            <a:r>
              <a:rPr lang="en-US" sz="16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k-KZ" sz="16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600" b="1" dirty="0" err="1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Gordon</a:t>
            </a: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 err="1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Mark</a:t>
            </a: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(USA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)- крупная компания имеет патенты по </a:t>
            </a:r>
            <a:r>
              <a:rPr lang="ru-RU" sz="1600" dirty="0" err="1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неинвазивной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диагностике мастита коров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600" b="1" dirty="0" err="1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VetWare</a:t>
            </a: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ru-RU" sz="1600" b="1" dirty="0" err="1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India</a:t>
            </a: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–</a:t>
            </a:r>
            <a:r>
              <a:rPr lang="ru-RU" sz="1600" b="1" dirty="0" err="1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прослеживаемость</a:t>
            </a: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жив. продукции</a:t>
            </a:r>
          </a:p>
          <a:p>
            <a:pPr marL="285750" indent="-285750" algn="ctr">
              <a:lnSpc>
                <a:spcPct val="150000"/>
              </a:lnSpc>
              <a:buFont typeface="Wingdings" panose="05000000000000000000" pitchFamily="2" charset="2"/>
              <a:buChar char="ü"/>
            </a:pPr>
            <a:endParaRPr lang="en-US" sz="1500" b="1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2" name="Прямая соединительная линия 51"/>
          <p:cNvCxnSpPr/>
          <p:nvPr/>
        </p:nvCxnSpPr>
        <p:spPr>
          <a:xfrm>
            <a:off x="8688288" y="3284984"/>
            <a:ext cx="2202061" cy="0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6" name="Picture 8" descr="Картинки по запросу КУРЫ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9958" y="1455536"/>
            <a:ext cx="2520279" cy="158398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 descr="Главная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1464" y="326869"/>
            <a:ext cx="1214584" cy="3367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Скругленный прямоугольник 23"/>
          <p:cNvSpPr/>
          <p:nvPr/>
        </p:nvSpPr>
        <p:spPr>
          <a:xfrm>
            <a:off x="9481860" y="1016732"/>
            <a:ext cx="1582693" cy="180020"/>
          </a:xfrm>
          <a:prstGeom prst="roundRect">
            <a:avLst/>
          </a:prstGeom>
          <a:solidFill>
            <a:schemeClr val="bg1">
              <a:alpha val="0"/>
            </a:schemeClr>
          </a:solidFill>
          <a:ln>
            <a:solidFill>
              <a:schemeClr val="bg1">
                <a:lumMod val="95000"/>
                <a:alpha val="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www.</a:t>
            </a:r>
            <a:r>
              <a:rPr lang="en-US" sz="1000" b="1" dirty="0">
                <a:solidFill>
                  <a:srgbClr val="00A4DE"/>
                </a:solidFill>
                <a:latin typeface="Arial" pitchFamily="34" charset="0"/>
                <a:cs typeface="Arial" pitchFamily="34" charset="0"/>
              </a:rPr>
              <a:t>nasec.</a:t>
            </a:r>
            <a:r>
              <a:rPr lang="en-US" sz="1000" b="1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kz</a:t>
            </a:r>
            <a:endParaRPr lang="ru-RU" sz="1000" b="1" dirty="0">
              <a:solidFill>
                <a:schemeClr val="bg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10632504" y="6432227"/>
            <a:ext cx="360040" cy="360040"/>
          </a:xfrm>
          <a:prstGeom prst="roundRect">
            <a:avLst/>
          </a:prstGeom>
          <a:solidFill>
            <a:schemeClr val="bg1">
              <a:alpha val="0"/>
            </a:schemeClr>
          </a:solidFill>
          <a:ln>
            <a:solidFill>
              <a:schemeClr val="bg1">
                <a:lumMod val="95000"/>
                <a:alpha val="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i="1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5733977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E142C8AE-AE43-46BA-8738-1C1ECD574FD0}"/>
              </a:ext>
            </a:extLst>
          </p:cNvPr>
          <p:cNvSpPr/>
          <p:nvPr/>
        </p:nvSpPr>
        <p:spPr>
          <a:xfrm>
            <a:off x="1767593" y="196908"/>
            <a:ext cx="8656814" cy="506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КОММЕРЦИАЛИЗАЦИЯ НАУЧНЫХ РАЗРАБОТОК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8D3318FD-AE88-48C3-818D-3BFB0CBA00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653" y="93723"/>
            <a:ext cx="1711500" cy="810710"/>
          </a:xfrm>
          <a:prstGeom prst="rect">
            <a:avLst/>
          </a:prstGeom>
        </p:spPr>
      </p:pic>
      <p:graphicFrame>
        <p:nvGraphicFramePr>
          <p:cNvPr id="12" name="Таблица 11">
            <a:extLst>
              <a:ext uri="{FF2B5EF4-FFF2-40B4-BE49-F238E27FC236}">
                <a16:creationId xmlns:a16="http://schemas.microsoft.com/office/drawing/2014/main" id="{5E050CA5-B797-47BB-A7FC-F4C6C78A12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930848"/>
              </p:ext>
            </p:extLst>
          </p:nvPr>
        </p:nvGraphicFramePr>
        <p:xfrm>
          <a:off x="279969" y="1032095"/>
          <a:ext cx="11632062" cy="4357868"/>
        </p:xfrm>
        <a:graphic>
          <a:graphicData uri="http://schemas.openxmlformats.org/drawingml/2006/table">
            <a:tbl>
              <a:tblPr/>
              <a:tblGrid>
                <a:gridCol w="5178659">
                  <a:extLst>
                    <a:ext uri="{9D8B030D-6E8A-4147-A177-3AD203B41FA5}">
                      <a16:colId xmlns:a16="http://schemas.microsoft.com/office/drawing/2014/main" val="1046636180"/>
                    </a:ext>
                  </a:extLst>
                </a:gridCol>
                <a:gridCol w="3169954">
                  <a:extLst>
                    <a:ext uri="{9D8B030D-6E8A-4147-A177-3AD203B41FA5}">
                      <a16:colId xmlns:a16="http://schemas.microsoft.com/office/drawing/2014/main" val="1434973268"/>
                    </a:ext>
                  </a:extLst>
                </a:gridCol>
                <a:gridCol w="2306052">
                  <a:extLst>
                    <a:ext uri="{9D8B030D-6E8A-4147-A177-3AD203B41FA5}">
                      <a16:colId xmlns:a16="http://schemas.microsoft.com/office/drawing/2014/main" val="2929446046"/>
                    </a:ext>
                  </a:extLst>
                </a:gridCol>
                <a:gridCol w="977397">
                  <a:extLst>
                    <a:ext uri="{9D8B030D-6E8A-4147-A177-3AD203B41FA5}">
                      <a16:colId xmlns:a16="http://schemas.microsoft.com/office/drawing/2014/main" val="4221631291"/>
                    </a:ext>
                  </a:extLst>
                </a:gridCol>
              </a:tblGrid>
              <a:tr h="55739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Направление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Площадь внедрения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Посевная площадь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1215226"/>
                  </a:ext>
                </a:extLst>
              </a:tr>
              <a:tr h="24790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Растениеводство и земледелие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на территории РК, тыс.га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по РК , 2018 г., тыс.га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7804370"/>
                  </a:ext>
                </a:extLst>
              </a:tr>
              <a:tr h="127097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Хлопок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96,3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110,6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87,1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2136606"/>
                  </a:ext>
                </a:extLst>
              </a:tr>
              <a:tr h="127097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Бобовые (соя, горох, нут, фасоль)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78,7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126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62,5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5837915"/>
                  </a:ext>
                </a:extLst>
              </a:tr>
              <a:tr h="14010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Овоще-бахчевые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115,6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246,9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46,8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2640378"/>
                  </a:ext>
                </a:extLst>
              </a:tr>
              <a:tr h="127097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Картофель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89,4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193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46,3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3627497"/>
                  </a:ext>
                </a:extLst>
              </a:tr>
              <a:tr h="127097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Зерновые (пшеница озимая, яровая, мягкая, твердая)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4277,7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11409,8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37,5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3108167"/>
                  </a:ext>
                </a:extLst>
              </a:tr>
              <a:tr h="127097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Зернофуражные (ячмень, овес, тритикале)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931,3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2779,9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33,5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5047181"/>
                  </a:ext>
                </a:extLst>
              </a:tr>
              <a:tr h="127097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Рис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32,7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102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32,1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5485432"/>
                  </a:ext>
                </a:extLst>
              </a:tr>
              <a:tr h="127097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Масличные (подсолнечник, сафлор, рапс, лен, горчица)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711,1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2693,6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26,4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5497722"/>
                  </a:ext>
                </a:extLst>
              </a:tr>
              <a:tr h="127097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Кукуруза, сорго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32,3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156,7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20,6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6383590"/>
                  </a:ext>
                </a:extLst>
              </a:tr>
              <a:tr h="127097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Плодово-ягодные и виноград (яблоня, черешня, виноград)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7,9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57,5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13,7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9282780"/>
                  </a:ext>
                </a:extLst>
              </a:tr>
              <a:tr h="127097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Крупяные (просо)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5,9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46,5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12,7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2990215"/>
                  </a:ext>
                </a:extLst>
              </a:tr>
              <a:tr h="127097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Кормовые (многолетние и однолетние травы, злаки)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430,4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3443,1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12,5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4750623"/>
                  </a:ext>
                </a:extLst>
              </a:tr>
              <a:tr h="127097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Сахарная свекла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17,4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5,7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928654"/>
                  </a:ext>
                </a:extLst>
              </a:tr>
              <a:tr h="127097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ВСЕГО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6810,3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21382,1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31,9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9543685"/>
                  </a:ext>
                </a:extLst>
              </a:tr>
            </a:tbl>
          </a:graphicData>
        </a:graphic>
      </p:graphicFrame>
      <p:sp>
        <p:nvSpPr>
          <p:cNvPr id="13" name="Номер слайда 13">
            <a:extLst>
              <a:ext uri="{FF2B5EF4-FFF2-40B4-BE49-F238E27FC236}">
                <a16:creationId xmlns:a16="http://schemas.microsoft.com/office/drawing/2014/main" id="{EE645BA0-D88C-4B34-BB63-0CC0881FF2B5}"/>
              </a:ext>
            </a:extLst>
          </p:cNvPr>
          <p:cNvSpPr txBox="1">
            <a:spLocks/>
          </p:cNvSpPr>
          <p:nvPr/>
        </p:nvSpPr>
        <p:spPr>
          <a:xfrm>
            <a:off x="11493160" y="6315539"/>
            <a:ext cx="383747" cy="365125"/>
          </a:xfrm>
        </p:spPr>
        <p:txBody>
          <a:bodyPr/>
          <a:lstStyle>
            <a:defPPr>
              <a:defRPr lang="x-non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95DE3468-CEDC-4B51-A5C5-834CE232725E}" type="slidenum">
              <a:rPr lang="ru-RU" sz="1000">
                <a:latin typeface="Arial" panose="020B0604020202020204" pitchFamily="34" charset="0"/>
                <a:cs typeface="Arial" panose="020B0604020202020204" pitchFamily="34" charset="0"/>
              </a:rPr>
              <a:pPr algn="r"/>
              <a:t>20</a:t>
            </a:fld>
            <a:endParaRPr lang="ru-RU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78723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Рисунок 55">
            <a:extLst>
              <a:ext uri="{FF2B5EF4-FFF2-40B4-BE49-F238E27FC236}">
                <a16:creationId xmlns:a16="http://schemas.microsoft.com/office/drawing/2014/main" id="{8E47F994-20B4-4EFF-ACB5-7F8FDCAB3C81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85" y="29310"/>
            <a:ext cx="1160862" cy="396876"/>
          </a:xfrm>
          <a:prstGeom prst="rect">
            <a:avLst/>
          </a:prstGeom>
        </p:spPr>
      </p:pic>
      <p:sp>
        <p:nvSpPr>
          <p:cNvPr id="25" name="Прямоугольник 20"/>
          <p:cNvSpPr>
            <a:spLocks noChangeArrowheads="1"/>
          </p:cNvSpPr>
          <p:nvPr/>
        </p:nvSpPr>
        <p:spPr bwMode="auto">
          <a:xfrm>
            <a:off x="1173097" y="3297371"/>
            <a:ext cx="1751943" cy="522517"/>
          </a:xfrm>
          <a:prstGeom prst="rect">
            <a:avLst/>
          </a:prstGeom>
          <a:solidFill>
            <a:schemeClr val="bg1"/>
          </a:solidFill>
          <a:ln w="28575">
            <a:solidFill>
              <a:srgbClr val="002060"/>
            </a:solidFill>
            <a:miter lim="800000"/>
            <a:headEnd/>
            <a:tailEnd/>
          </a:ln>
          <a:effectLst>
            <a:outerShdw dist="22997" dir="5400000" algn="tl" rotWithShape="0">
              <a:srgbClr val="000000">
                <a:alpha val="34998"/>
              </a:srgbClr>
            </a:outerShdw>
          </a:effectLst>
        </p:spPr>
        <p:txBody>
          <a:bodyPr lIns="0" rIns="0" anchor="ctr" anchorCtr="1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ru-RU" altLang="ru-RU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Оригинатор</a:t>
            </a:r>
            <a:r>
              <a:rPr lang="ru-RU" alt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ru-RU" alt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(НИУ)</a:t>
            </a:r>
            <a:endParaRPr lang="ru-RU" alt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TextBox 24"/>
          <p:cNvSpPr txBox="1">
            <a:spLocks noChangeArrowheads="1"/>
          </p:cNvSpPr>
          <p:nvPr/>
        </p:nvSpPr>
        <p:spPr bwMode="auto">
          <a:xfrm>
            <a:off x="9220147" y="2924944"/>
            <a:ext cx="92120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ru-RU" altLang="ru-RU" sz="1100" b="1" dirty="0">
                <a:latin typeface="Arial" panose="020B0604020202020204" pitchFamily="34" charset="0"/>
              </a:rPr>
              <a:t>% от цены роялти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236977" y="5097557"/>
            <a:ext cx="28075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/>
              <a:t>Информация для сбора роялти</a:t>
            </a:r>
          </a:p>
          <a:p>
            <a:pPr algn="ctr"/>
            <a:r>
              <a:rPr lang="ru-RU" sz="1400" b="1" dirty="0"/>
              <a:t>Обучение и сопровождение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43723" y="912569"/>
            <a:ext cx="35838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solidFill>
                  <a:srgbClr val="00B050"/>
                </a:solidFill>
              </a:rPr>
              <a:t>Информация о нарушениях для принятия мер</a:t>
            </a:r>
          </a:p>
        </p:txBody>
      </p:sp>
      <p:sp>
        <p:nvSpPr>
          <p:cNvPr id="47" name="Прямоугольник 20"/>
          <p:cNvSpPr>
            <a:spLocks noChangeArrowheads="1"/>
          </p:cNvSpPr>
          <p:nvPr/>
        </p:nvSpPr>
        <p:spPr bwMode="auto">
          <a:xfrm>
            <a:off x="1173097" y="3036113"/>
            <a:ext cx="1751943" cy="241608"/>
          </a:xfrm>
          <a:prstGeom prst="rect">
            <a:avLst/>
          </a:prstGeom>
          <a:solidFill>
            <a:schemeClr val="bg1"/>
          </a:solidFill>
          <a:ln w="28575">
            <a:solidFill>
              <a:srgbClr val="002060"/>
            </a:solidFill>
            <a:prstDash val="sysDot"/>
            <a:miter lim="800000"/>
            <a:headEnd/>
            <a:tailEnd/>
          </a:ln>
          <a:effectLst>
            <a:outerShdw dist="22997" dir="5400000" algn="tl" rotWithShape="0">
              <a:srgbClr val="000000">
                <a:alpha val="34998"/>
              </a:srgbClr>
            </a:outerShdw>
          </a:effectLst>
        </p:spPr>
        <p:txBody>
          <a:bodyPr lIns="0" rIns="0" anchor="ctr" anchorCtr="1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ru-RU" altLang="ru-RU" sz="1200" b="1" dirty="0">
                <a:latin typeface="Arial" panose="020B0604020202020204" pitchFamily="34" charset="0"/>
                <a:cs typeface="Arial" panose="020B0604020202020204" pitchFamily="34" charset="0"/>
              </a:rPr>
              <a:t>Оригинал</a:t>
            </a:r>
            <a:endParaRPr lang="ru-RU" altLang="ru-RU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Прямоугольник 20"/>
          <p:cNvSpPr>
            <a:spLocks noChangeArrowheads="1"/>
          </p:cNvSpPr>
          <p:nvPr/>
        </p:nvSpPr>
        <p:spPr bwMode="auto">
          <a:xfrm>
            <a:off x="4235901" y="3294463"/>
            <a:ext cx="1751943" cy="522517"/>
          </a:xfrm>
          <a:prstGeom prst="rect">
            <a:avLst/>
          </a:prstGeom>
          <a:solidFill>
            <a:schemeClr val="bg1"/>
          </a:solidFill>
          <a:ln w="28575">
            <a:solidFill>
              <a:srgbClr val="002060"/>
            </a:solidFill>
            <a:miter lim="800000"/>
            <a:headEnd/>
            <a:tailEnd/>
          </a:ln>
          <a:effectLst>
            <a:outerShdw dist="22997" dir="5400000" algn="tl" rotWithShape="0">
              <a:srgbClr val="000000">
                <a:alpha val="34998"/>
              </a:srgbClr>
            </a:outerShdw>
          </a:effectLst>
        </p:spPr>
        <p:txBody>
          <a:bodyPr lIns="0" rIns="0" anchor="ctr" anchorCtr="1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ru-RU" alt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Элит </a:t>
            </a:r>
            <a:r>
              <a:rPr lang="ru-RU" altLang="ru-RU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семхоз</a:t>
            </a:r>
            <a:endParaRPr lang="ru-RU" alt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Прямоугольник 20"/>
          <p:cNvSpPr>
            <a:spLocks noChangeArrowheads="1"/>
          </p:cNvSpPr>
          <p:nvPr/>
        </p:nvSpPr>
        <p:spPr bwMode="auto">
          <a:xfrm>
            <a:off x="4235901" y="3033205"/>
            <a:ext cx="1751943" cy="241608"/>
          </a:xfrm>
          <a:prstGeom prst="rect">
            <a:avLst/>
          </a:prstGeom>
          <a:solidFill>
            <a:schemeClr val="bg1"/>
          </a:solidFill>
          <a:ln w="28575">
            <a:solidFill>
              <a:srgbClr val="002060"/>
            </a:solidFill>
            <a:prstDash val="sysDot"/>
            <a:miter lim="800000"/>
            <a:headEnd/>
            <a:tailEnd/>
          </a:ln>
          <a:effectLst>
            <a:outerShdw dist="22997" dir="5400000" algn="tl" rotWithShape="0">
              <a:srgbClr val="000000">
                <a:alpha val="34998"/>
              </a:srgbClr>
            </a:outerShdw>
          </a:effectLst>
        </p:spPr>
        <p:txBody>
          <a:bodyPr lIns="0" rIns="0" anchor="ctr" anchorCtr="1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ru-RU" altLang="ru-RU" sz="1200" b="1" dirty="0">
                <a:latin typeface="Arial" panose="020B0604020202020204" pitchFamily="34" charset="0"/>
                <a:cs typeface="Arial" panose="020B0604020202020204" pitchFamily="34" charset="0"/>
              </a:rPr>
              <a:t>Элита</a:t>
            </a:r>
            <a:endParaRPr lang="ru-RU" altLang="ru-RU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Прямоугольник 20"/>
          <p:cNvSpPr>
            <a:spLocks noChangeArrowheads="1"/>
          </p:cNvSpPr>
          <p:nvPr/>
        </p:nvSpPr>
        <p:spPr bwMode="auto">
          <a:xfrm>
            <a:off x="7298705" y="3297371"/>
            <a:ext cx="1751943" cy="522517"/>
          </a:xfrm>
          <a:prstGeom prst="rect">
            <a:avLst/>
          </a:prstGeom>
          <a:solidFill>
            <a:schemeClr val="bg1"/>
          </a:solidFill>
          <a:ln w="28575">
            <a:solidFill>
              <a:srgbClr val="002060"/>
            </a:solidFill>
            <a:miter lim="800000"/>
            <a:headEnd/>
            <a:tailEnd/>
          </a:ln>
          <a:effectLst>
            <a:outerShdw dist="22997" dir="5400000" algn="tl" rotWithShape="0">
              <a:srgbClr val="000000">
                <a:alpha val="34998"/>
              </a:srgbClr>
            </a:outerShdw>
          </a:effectLst>
        </p:spPr>
        <p:txBody>
          <a:bodyPr lIns="0" rIns="0" anchor="ctr" anchorCtr="1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ru-RU" altLang="ru-RU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Семхоз</a:t>
            </a:r>
            <a:endParaRPr lang="ru-RU" alt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Прямоугольник 20"/>
          <p:cNvSpPr>
            <a:spLocks noChangeArrowheads="1"/>
          </p:cNvSpPr>
          <p:nvPr/>
        </p:nvSpPr>
        <p:spPr bwMode="auto">
          <a:xfrm>
            <a:off x="7298705" y="3036113"/>
            <a:ext cx="1751943" cy="241608"/>
          </a:xfrm>
          <a:prstGeom prst="rect">
            <a:avLst/>
          </a:prstGeom>
          <a:solidFill>
            <a:schemeClr val="bg1"/>
          </a:solidFill>
          <a:ln w="28575">
            <a:solidFill>
              <a:srgbClr val="002060"/>
            </a:solidFill>
            <a:prstDash val="sysDot"/>
            <a:miter lim="800000"/>
            <a:headEnd/>
            <a:tailEnd/>
          </a:ln>
          <a:effectLst>
            <a:outerShdw dist="22997" dir="5400000" algn="tl" rotWithShape="0">
              <a:srgbClr val="000000">
                <a:alpha val="34998"/>
              </a:srgbClr>
            </a:outerShdw>
          </a:effectLst>
        </p:spPr>
        <p:txBody>
          <a:bodyPr lIns="0" rIns="0" anchor="ctr" anchorCtr="1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ru-RU" altLang="ru-RU" sz="1200" b="1" dirty="0">
                <a:latin typeface="Arial" panose="020B0604020202020204" pitchFamily="34" charset="0"/>
                <a:cs typeface="Arial" panose="020B0604020202020204" pitchFamily="34" charset="0"/>
              </a:rPr>
              <a:t>Репродукция 1, 2, 3</a:t>
            </a:r>
            <a:endParaRPr lang="ru-RU" altLang="ru-RU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Прямоугольник 20"/>
          <p:cNvSpPr>
            <a:spLocks noChangeArrowheads="1"/>
          </p:cNvSpPr>
          <p:nvPr/>
        </p:nvSpPr>
        <p:spPr bwMode="auto">
          <a:xfrm>
            <a:off x="10361509" y="3078940"/>
            <a:ext cx="1751943" cy="741567"/>
          </a:xfrm>
          <a:prstGeom prst="rect">
            <a:avLst/>
          </a:prstGeom>
          <a:solidFill>
            <a:schemeClr val="bg1"/>
          </a:solidFill>
          <a:ln w="28575">
            <a:solidFill>
              <a:srgbClr val="002060"/>
            </a:solidFill>
            <a:miter lim="800000"/>
            <a:headEnd/>
            <a:tailEnd/>
          </a:ln>
          <a:effectLst>
            <a:outerShdw dist="22997" dir="5400000" algn="tl" rotWithShape="0">
              <a:srgbClr val="000000">
                <a:alpha val="34998"/>
              </a:srgbClr>
            </a:outerShdw>
          </a:effectLst>
        </p:spPr>
        <p:txBody>
          <a:bodyPr lIns="0" rIns="0" anchor="ctr" anchorCtr="1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ru-RU" alt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СХТП </a:t>
            </a:r>
            <a:endParaRPr lang="ru-RU" alt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5" name="Прямая со стрелкой 54"/>
          <p:cNvCxnSpPr>
            <a:stCxn id="47" idx="3"/>
            <a:endCxn id="49" idx="1"/>
          </p:cNvCxnSpPr>
          <p:nvPr/>
        </p:nvCxnSpPr>
        <p:spPr>
          <a:xfrm flipV="1">
            <a:off x="2925040" y="3154009"/>
            <a:ext cx="1310861" cy="2908"/>
          </a:xfrm>
          <a:prstGeom prst="straightConnector1">
            <a:avLst/>
          </a:prstGeom>
          <a:ln w="381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 стрелкой 56"/>
          <p:cNvCxnSpPr>
            <a:stCxn id="49" idx="3"/>
            <a:endCxn id="51" idx="1"/>
          </p:cNvCxnSpPr>
          <p:nvPr/>
        </p:nvCxnSpPr>
        <p:spPr>
          <a:xfrm>
            <a:off x="5987844" y="3154009"/>
            <a:ext cx="1310861" cy="2908"/>
          </a:xfrm>
          <a:prstGeom prst="straightConnector1">
            <a:avLst/>
          </a:prstGeom>
          <a:ln w="381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Прямая со стрелкой 58"/>
          <p:cNvCxnSpPr>
            <a:stCxn id="51" idx="3"/>
          </p:cNvCxnSpPr>
          <p:nvPr/>
        </p:nvCxnSpPr>
        <p:spPr>
          <a:xfrm flipV="1">
            <a:off x="9050648" y="3154009"/>
            <a:ext cx="1310861" cy="2908"/>
          </a:xfrm>
          <a:prstGeom prst="straightConnector1">
            <a:avLst/>
          </a:prstGeom>
          <a:ln w="381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24"/>
          <p:cNvSpPr txBox="1">
            <a:spLocks noChangeArrowheads="1"/>
          </p:cNvSpPr>
          <p:nvPr/>
        </p:nvSpPr>
        <p:spPr bwMode="auto">
          <a:xfrm>
            <a:off x="6157343" y="2924945"/>
            <a:ext cx="92120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ru-RU" altLang="ru-RU" sz="1100" b="1" dirty="0">
                <a:latin typeface="Arial" panose="020B0604020202020204" pitchFamily="34" charset="0"/>
              </a:rPr>
              <a:t>% от цены роялти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2018116" y="4165808"/>
            <a:ext cx="32446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rgbClr val="FF0000"/>
                </a:solidFill>
              </a:rPr>
              <a:t>Информация об использовании семян сортов 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6639127" y="4143861"/>
            <a:ext cx="32446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rgbClr val="FF0000"/>
                </a:solidFill>
              </a:rPr>
              <a:t>Информация об использовании семян сортов </a:t>
            </a:r>
          </a:p>
        </p:txBody>
      </p:sp>
      <p:sp>
        <p:nvSpPr>
          <p:cNvPr id="106" name="Выноска 2 105"/>
          <p:cNvSpPr/>
          <p:nvPr/>
        </p:nvSpPr>
        <p:spPr>
          <a:xfrm>
            <a:off x="7600328" y="5709625"/>
            <a:ext cx="3939569" cy="946235"/>
          </a:xfrm>
          <a:prstGeom prst="borderCallout2">
            <a:avLst>
              <a:gd name="adj1" fmla="val 72582"/>
              <a:gd name="adj2" fmla="val -85"/>
              <a:gd name="adj3" fmla="val 71744"/>
              <a:gd name="adj4" fmla="val -30046"/>
              <a:gd name="adj5" fmla="val 11093"/>
              <a:gd name="adj6" fmla="val -41297"/>
            </a:avLst>
          </a:prstGeom>
          <a:noFill/>
          <a:ln w="28575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C00000"/>
                </a:solidFill>
              </a:rPr>
              <a:t>Для сбора информации необходимо утвердить государственную форму отчетности</a:t>
            </a:r>
          </a:p>
        </p:txBody>
      </p:sp>
      <p:sp>
        <p:nvSpPr>
          <p:cNvPr id="146" name="TextBox 145"/>
          <p:cNvSpPr txBox="1"/>
          <p:nvPr/>
        </p:nvSpPr>
        <p:spPr>
          <a:xfrm>
            <a:off x="4943872" y="2276872"/>
            <a:ext cx="3583858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solidFill>
                  <a:srgbClr val="00B050"/>
                </a:solidFill>
              </a:rPr>
              <a:t>Предписания по нарушениям в семеноводстве</a:t>
            </a:r>
          </a:p>
        </p:txBody>
      </p:sp>
      <p:sp>
        <p:nvSpPr>
          <p:cNvPr id="147" name="Прямоугольник 146"/>
          <p:cNvSpPr/>
          <p:nvPr/>
        </p:nvSpPr>
        <p:spPr>
          <a:xfrm>
            <a:off x="676371" y="44624"/>
            <a:ext cx="1110759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/>
              <a:t>Проект: Взаимодействие субъектов семеноводства, НАНОЦ и Государственной инспекции по коммерциализации селекционных достижений</a:t>
            </a:r>
          </a:p>
        </p:txBody>
      </p:sp>
      <p:sp>
        <p:nvSpPr>
          <p:cNvPr id="46" name="Прямоугольник 45"/>
          <p:cNvSpPr/>
          <p:nvPr/>
        </p:nvSpPr>
        <p:spPr>
          <a:xfrm>
            <a:off x="10605625" y="873430"/>
            <a:ext cx="1505508" cy="687510"/>
          </a:xfrm>
          <a:prstGeom prst="rect">
            <a:avLst/>
          </a:prstGeom>
          <a:noFill/>
          <a:ln w="38100">
            <a:solidFill>
              <a:srgbClr val="7030A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err="1">
                <a:solidFill>
                  <a:srgbClr val="7030A0"/>
                </a:solidFill>
              </a:rPr>
              <a:t>Апробаторы</a:t>
            </a:r>
            <a:r>
              <a:rPr lang="ru-RU" b="1" dirty="0">
                <a:solidFill>
                  <a:srgbClr val="7030A0"/>
                </a:solidFill>
              </a:rPr>
              <a:t>, </a:t>
            </a:r>
            <a:r>
              <a:rPr lang="ru-RU" b="1" dirty="0" err="1">
                <a:solidFill>
                  <a:srgbClr val="7030A0"/>
                </a:solidFill>
              </a:rPr>
              <a:t>КазАгроЭкс</a:t>
            </a:r>
            <a:endParaRPr lang="ru-RU" b="1" dirty="0">
              <a:solidFill>
                <a:srgbClr val="7030A0"/>
              </a:solidFill>
            </a:endParaRPr>
          </a:p>
        </p:txBody>
      </p:sp>
      <p:cxnSp>
        <p:nvCxnSpPr>
          <p:cNvPr id="3" name="Прямая со стрелкой 2"/>
          <p:cNvCxnSpPr/>
          <p:nvPr/>
        </p:nvCxnSpPr>
        <p:spPr>
          <a:xfrm>
            <a:off x="9076497" y="1196752"/>
            <a:ext cx="1529128" cy="0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/>
          <p:cNvSpPr txBox="1"/>
          <p:nvPr/>
        </p:nvSpPr>
        <p:spPr>
          <a:xfrm>
            <a:off x="9048328" y="959262"/>
            <a:ext cx="152912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solidFill>
                  <a:srgbClr val="7030A0"/>
                </a:solidFill>
              </a:rPr>
              <a:t>За нарушения по экспертизе и апробации </a:t>
            </a:r>
          </a:p>
        </p:txBody>
      </p:sp>
      <p:sp>
        <p:nvSpPr>
          <p:cNvPr id="64" name="Прямоугольник 63"/>
          <p:cNvSpPr/>
          <p:nvPr/>
        </p:nvSpPr>
        <p:spPr>
          <a:xfrm>
            <a:off x="4275042" y="886188"/>
            <a:ext cx="4775606" cy="607889"/>
          </a:xfrm>
          <a:prstGeom prst="rect">
            <a:avLst/>
          </a:prstGeom>
          <a:noFill/>
          <a:ln w="38100">
            <a:solidFill>
              <a:srgbClr val="00B05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00B050"/>
                </a:solidFill>
              </a:rPr>
              <a:t>МСХ РК</a:t>
            </a:r>
          </a:p>
          <a:p>
            <a:pPr algn="ctr"/>
            <a:r>
              <a:rPr lang="ru-RU" sz="1600" b="1" dirty="0">
                <a:solidFill>
                  <a:srgbClr val="00B050"/>
                </a:solidFill>
              </a:rPr>
              <a:t>Госинспекторы МИО по семеноводству</a:t>
            </a:r>
          </a:p>
        </p:txBody>
      </p:sp>
      <p:cxnSp>
        <p:nvCxnSpPr>
          <p:cNvPr id="20" name="Соединительная линия уступом 19"/>
          <p:cNvCxnSpPr>
            <a:stCxn id="25" idx="2"/>
          </p:cNvCxnSpPr>
          <p:nvPr/>
        </p:nvCxnSpPr>
        <p:spPr>
          <a:xfrm rot="16200000" flipH="1">
            <a:off x="3150731" y="2718226"/>
            <a:ext cx="1195876" cy="3399200"/>
          </a:xfrm>
          <a:prstGeom prst="bentConnector3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Соединительная линия уступом 22"/>
          <p:cNvCxnSpPr>
            <a:stCxn id="48" idx="2"/>
          </p:cNvCxnSpPr>
          <p:nvPr/>
        </p:nvCxnSpPr>
        <p:spPr>
          <a:xfrm rot="16200000" flipH="1">
            <a:off x="4680679" y="4248174"/>
            <a:ext cx="1198784" cy="336396"/>
          </a:xfrm>
          <a:prstGeom prst="bentConnector3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Соединительная линия уступом 25"/>
          <p:cNvCxnSpPr>
            <a:stCxn id="50" idx="2"/>
          </p:cNvCxnSpPr>
          <p:nvPr/>
        </p:nvCxnSpPr>
        <p:spPr>
          <a:xfrm rot="5400000">
            <a:off x="6213535" y="3054622"/>
            <a:ext cx="1195876" cy="2726408"/>
          </a:xfrm>
          <a:prstGeom prst="bentConnector3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Соединительная линия уступом 27"/>
          <p:cNvCxnSpPr>
            <a:stCxn id="52" idx="2"/>
          </p:cNvCxnSpPr>
          <p:nvPr/>
        </p:nvCxnSpPr>
        <p:spPr>
          <a:xfrm rot="5400000">
            <a:off x="7745247" y="1523529"/>
            <a:ext cx="1195257" cy="5789212"/>
          </a:xfrm>
          <a:prstGeom prst="bentConnector3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Соединительная линия уступом 29"/>
          <p:cNvCxnSpPr>
            <a:endCxn id="25" idx="1"/>
          </p:cNvCxnSpPr>
          <p:nvPr/>
        </p:nvCxnSpPr>
        <p:spPr>
          <a:xfrm rot="10800000">
            <a:off x="1173098" y="3558631"/>
            <a:ext cx="3266079" cy="1800889"/>
          </a:xfrm>
          <a:prstGeom prst="bentConnector3">
            <a:avLst>
              <a:gd name="adj1" fmla="val 106999"/>
            </a:avLst>
          </a:prstGeom>
          <a:ln w="381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Соединительная линия уступом 32"/>
          <p:cNvCxnSpPr/>
          <p:nvPr/>
        </p:nvCxnSpPr>
        <p:spPr>
          <a:xfrm rot="5400000">
            <a:off x="5414388" y="757084"/>
            <a:ext cx="12700" cy="6125608"/>
          </a:xfrm>
          <a:prstGeom prst="bentConnector3">
            <a:avLst>
              <a:gd name="adj1" fmla="val 1918031"/>
            </a:avLst>
          </a:prstGeom>
          <a:ln w="381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Соединительная линия уступом 35"/>
          <p:cNvCxnSpPr/>
          <p:nvPr/>
        </p:nvCxnSpPr>
        <p:spPr>
          <a:xfrm rot="5400000">
            <a:off x="3881532" y="2287032"/>
            <a:ext cx="2908" cy="3062804"/>
          </a:xfrm>
          <a:prstGeom prst="bentConnector3">
            <a:avLst>
              <a:gd name="adj1" fmla="val 7961073"/>
            </a:avLst>
          </a:prstGeom>
          <a:ln w="381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TextBox 24"/>
          <p:cNvSpPr txBox="1">
            <a:spLocks noChangeArrowheads="1"/>
          </p:cNvSpPr>
          <p:nvPr/>
        </p:nvSpPr>
        <p:spPr bwMode="auto">
          <a:xfrm>
            <a:off x="3005836" y="3814732"/>
            <a:ext cx="1269206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ru-RU" altLang="ru-RU" sz="1100" b="1" dirty="0">
                <a:latin typeface="Arial" panose="020B0604020202020204" pitchFamily="34" charset="0"/>
              </a:rPr>
              <a:t>Оплата роялти</a:t>
            </a:r>
          </a:p>
        </p:txBody>
      </p:sp>
      <p:sp>
        <p:nvSpPr>
          <p:cNvPr id="84" name="TextBox 24"/>
          <p:cNvSpPr txBox="1">
            <a:spLocks noChangeArrowheads="1"/>
          </p:cNvSpPr>
          <p:nvPr/>
        </p:nvSpPr>
        <p:spPr bwMode="auto">
          <a:xfrm>
            <a:off x="6023992" y="3815462"/>
            <a:ext cx="1497502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ru-RU" altLang="ru-RU" sz="1100" b="1" dirty="0">
                <a:latin typeface="Arial" panose="020B0604020202020204" pitchFamily="34" charset="0"/>
              </a:rPr>
              <a:t>Оплата роялти</a:t>
            </a:r>
          </a:p>
        </p:txBody>
      </p:sp>
      <p:cxnSp>
        <p:nvCxnSpPr>
          <p:cNvPr id="41" name="Соединительная линия уступом 40"/>
          <p:cNvCxnSpPr>
            <a:endCxn id="64" idx="1"/>
          </p:cNvCxnSpPr>
          <p:nvPr/>
        </p:nvCxnSpPr>
        <p:spPr>
          <a:xfrm rot="10800000">
            <a:off x="4275043" y="1190133"/>
            <a:ext cx="164135" cy="4519492"/>
          </a:xfrm>
          <a:prstGeom prst="bentConnector3">
            <a:avLst>
              <a:gd name="adj1" fmla="val 2495084"/>
            </a:avLst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Соединительная линия уступом 44"/>
          <p:cNvCxnSpPr>
            <a:stCxn id="64" idx="2"/>
            <a:endCxn id="47" idx="0"/>
          </p:cNvCxnSpPr>
          <p:nvPr/>
        </p:nvCxnSpPr>
        <p:spPr>
          <a:xfrm rot="5400000">
            <a:off x="3584939" y="-41793"/>
            <a:ext cx="1542036" cy="4613776"/>
          </a:xfrm>
          <a:prstGeom prst="bentConnector3">
            <a:avLst>
              <a:gd name="adj1" fmla="val 51944"/>
            </a:avLst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Соединительная линия уступом 64"/>
          <p:cNvCxnSpPr>
            <a:stCxn id="64" idx="2"/>
            <a:endCxn id="49" idx="0"/>
          </p:cNvCxnSpPr>
          <p:nvPr/>
        </p:nvCxnSpPr>
        <p:spPr>
          <a:xfrm rot="5400000">
            <a:off x="5117795" y="1488155"/>
            <a:ext cx="1539128" cy="1550972"/>
          </a:xfrm>
          <a:prstGeom prst="bentConnector3">
            <a:avLst>
              <a:gd name="adj1" fmla="val 51948"/>
            </a:avLst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Соединительная линия уступом 67"/>
          <p:cNvCxnSpPr>
            <a:stCxn id="64" idx="2"/>
            <a:endCxn id="51" idx="0"/>
          </p:cNvCxnSpPr>
          <p:nvPr/>
        </p:nvCxnSpPr>
        <p:spPr>
          <a:xfrm rot="16200000" flipH="1">
            <a:off x="6647743" y="1509179"/>
            <a:ext cx="1542036" cy="1511832"/>
          </a:xfrm>
          <a:prstGeom prst="bentConnector3">
            <a:avLst>
              <a:gd name="adj1" fmla="val 51944"/>
            </a:avLst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Соединительная линия уступом 70"/>
          <p:cNvCxnSpPr>
            <a:stCxn id="64" idx="2"/>
            <a:endCxn id="52" idx="0"/>
          </p:cNvCxnSpPr>
          <p:nvPr/>
        </p:nvCxnSpPr>
        <p:spPr>
          <a:xfrm rot="16200000" flipH="1">
            <a:off x="8157732" y="-810"/>
            <a:ext cx="1584863" cy="4574636"/>
          </a:xfrm>
          <a:prstGeom prst="bentConnector3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Прямоугольник 101"/>
          <p:cNvSpPr/>
          <p:nvPr/>
        </p:nvSpPr>
        <p:spPr>
          <a:xfrm>
            <a:off x="4439177" y="5022115"/>
            <a:ext cx="2464855" cy="1031266"/>
          </a:xfrm>
          <a:prstGeom prst="rect">
            <a:avLst/>
          </a:prstGeom>
          <a:noFill/>
          <a:ln w="38100">
            <a:solidFill>
              <a:srgbClr val="00206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НАНОЦ, ЦТКА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43" name="Номер слайда 5">
            <a:extLst>
              <a:ext uri="{FF2B5EF4-FFF2-40B4-BE49-F238E27FC236}">
                <a16:creationId xmlns:a16="http://schemas.microsoft.com/office/drawing/2014/main" id="{B6A4BE3F-9FD7-4BC1-8787-B567EDAAECE5}"/>
              </a:ext>
            </a:extLst>
          </p:cNvPr>
          <p:cNvSpPr txBox="1">
            <a:spLocks/>
          </p:cNvSpPr>
          <p:nvPr/>
        </p:nvSpPr>
        <p:spPr>
          <a:xfrm>
            <a:off x="11761977" y="6497281"/>
            <a:ext cx="379052" cy="234470"/>
          </a:xfrm>
          <a:prstGeom prst="rect">
            <a:avLst/>
          </a:prstGeom>
        </p:spPr>
        <p:txBody>
          <a:bodyPr/>
          <a:lstStyle>
            <a:defPPr>
              <a:defRPr lang="ru-KZ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86CB4B4D-7CA3-9044-876B-883B54F8677D}" type="slidenum">
              <a:rPr lang="en-US" sz="1200">
                <a:latin typeface="Arial Narrow" panose="020B0606020202030204" pitchFamily="34" charset="0"/>
              </a:rPr>
              <a:pPr algn="r"/>
              <a:t>21</a:t>
            </a:fld>
            <a:endParaRPr lang="en-US" sz="1200" dirty="0">
              <a:latin typeface="Arial Narrow" panose="020B0606020202030204" pitchFamily="34" charset="0"/>
            </a:endParaRP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263352" y="5895337"/>
            <a:ext cx="3972549" cy="836414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002060"/>
                </a:solidFill>
              </a:rPr>
              <a:t>Вся эта работа может быть переведена на цифровой формат</a:t>
            </a:r>
          </a:p>
        </p:txBody>
      </p:sp>
    </p:spTree>
    <p:extLst>
      <p:ext uri="{BB962C8B-B14F-4D97-AF65-F5344CB8AC3E}">
        <p14:creationId xmlns:p14="http://schemas.microsoft.com/office/powerpoint/2010/main" val="484104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32" grpId="0"/>
      <p:bldP spid="17" grpId="0"/>
      <p:bldP spid="21" grpId="0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60" grpId="0"/>
      <p:bldP spid="77" grpId="0"/>
      <p:bldP spid="86" grpId="0"/>
      <p:bldP spid="106" grpId="0" animBg="1"/>
      <p:bldP spid="146" grpId="0"/>
      <p:bldP spid="46" grpId="0" animBg="1"/>
      <p:bldP spid="53" grpId="0"/>
      <p:bldP spid="64" grpId="0" animBg="1"/>
      <p:bldP spid="83" grpId="0"/>
      <p:bldP spid="84" grpId="0"/>
      <p:bldP spid="102" grpId="0" animBg="1"/>
      <p:bldP spid="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E142C8AE-AE43-46BA-8738-1C1ECD574FD0}"/>
              </a:ext>
            </a:extLst>
          </p:cNvPr>
          <p:cNvSpPr/>
          <p:nvPr/>
        </p:nvSpPr>
        <p:spPr>
          <a:xfrm>
            <a:off x="1767593" y="196908"/>
            <a:ext cx="8656814" cy="503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РАЗВИТИЕ НАУЧНЫХ ПОСЕЛКОВ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8D3318FD-AE88-48C3-818D-3BFB0CBA00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093" y="76953"/>
            <a:ext cx="1711500" cy="810710"/>
          </a:xfrm>
          <a:prstGeom prst="rect">
            <a:avLst/>
          </a:prstGeom>
        </p:spPr>
      </p:pic>
      <p:graphicFrame>
        <p:nvGraphicFramePr>
          <p:cNvPr id="4" name="Схема 3">
            <a:extLst>
              <a:ext uri="{FF2B5EF4-FFF2-40B4-BE49-F238E27FC236}">
                <a16:creationId xmlns:a16="http://schemas.microsoft.com/office/drawing/2014/main" id="{0608D5E0-F901-48D8-B501-9C0FFFB5E3A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12016706"/>
              </p:ext>
            </p:extLst>
          </p:nvPr>
        </p:nvGraphicFramePr>
        <p:xfrm>
          <a:off x="497627" y="1122279"/>
          <a:ext cx="6780622" cy="45370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C447B024-D6E7-4108-A1E8-8CD5EA081027}"/>
              </a:ext>
            </a:extLst>
          </p:cNvPr>
          <p:cNvSpPr/>
          <p:nvPr/>
        </p:nvSpPr>
        <p:spPr>
          <a:xfrm>
            <a:off x="7648916" y="1516421"/>
            <a:ext cx="4163650" cy="3139321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sz="1800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Совместно с МИО </a:t>
            </a:r>
            <a:r>
              <a:rPr lang="ru-RU" sz="1800" b="1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РАЗРАБОТАТЬ ПЛАНЫ РАЗВИТИЯ КАЖДОГО СНП</a:t>
            </a:r>
            <a:r>
              <a:rPr lang="en-US" sz="1800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 </a:t>
            </a:r>
          </a:p>
          <a:p>
            <a:pPr algn="just"/>
            <a:r>
              <a:rPr lang="en-US" sz="1800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1) </a:t>
            </a:r>
            <a:r>
              <a:rPr lang="ru-RU" sz="1800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по капитальному ремонту</a:t>
            </a:r>
            <a:r>
              <a:rPr lang="en-US" sz="1800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</a:t>
            </a:r>
            <a:r>
              <a:rPr lang="ru-RU" sz="1800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lang="en-US" sz="1800" dirty="0">
              <a:solidFill>
                <a:srgbClr val="00206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r>
              <a:rPr lang="en-US" sz="1800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- </a:t>
            </a:r>
            <a:r>
              <a:rPr lang="ru-RU" sz="1800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автодорог, в т.ч. </a:t>
            </a:r>
            <a:r>
              <a:rPr lang="ru-RU" sz="1800" dirty="0" err="1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внутрипоселковых</a:t>
            </a:r>
            <a:r>
              <a:rPr lang="en-US" sz="1800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;</a:t>
            </a:r>
            <a:r>
              <a:rPr lang="ru-RU" sz="1800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</a:p>
          <a:p>
            <a:pPr algn="just"/>
            <a:r>
              <a:rPr lang="ru-RU" sz="1800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  объектов социальной сферы</a:t>
            </a:r>
            <a:r>
              <a:rPr lang="en-US" sz="1800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;</a:t>
            </a:r>
            <a:r>
              <a:rPr lang="ru-RU" sz="1800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lang="en-US" sz="1800" dirty="0">
              <a:solidFill>
                <a:srgbClr val="00206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85750" indent="-285750" algn="just">
              <a:buFontTx/>
              <a:buChar char="-"/>
            </a:pPr>
            <a:r>
              <a:rPr lang="ru-RU" sz="1800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уличного освещения</a:t>
            </a:r>
            <a:r>
              <a:rPr lang="en-US" sz="1800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;</a:t>
            </a:r>
            <a:r>
              <a:rPr lang="ru-RU" sz="1800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lang="en-US" sz="1800" dirty="0">
              <a:solidFill>
                <a:srgbClr val="00206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r>
              <a:rPr lang="ru-RU" sz="1800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2) по обустройству спортивных сооружений, парков</a:t>
            </a:r>
            <a:r>
              <a:rPr lang="en-US" sz="1800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;</a:t>
            </a:r>
          </a:p>
          <a:p>
            <a:pPr algn="just"/>
            <a:r>
              <a:rPr lang="ru-RU" sz="1800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3</a:t>
            </a:r>
            <a:r>
              <a:rPr lang="en-US" sz="1800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 </a:t>
            </a:r>
            <a:r>
              <a:rPr lang="ru-RU" sz="1800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по трудоустройству самозанятых на основе кооперации и т.п. </a:t>
            </a:r>
            <a:endParaRPr lang="ru-KZ" sz="18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2880C0C8-4877-4788-AEE3-28EE6729EB98}"/>
              </a:ext>
            </a:extLst>
          </p:cNvPr>
          <p:cNvGrpSpPr/>
          <p:nvPr/>
        </p:nvGrpSpPr>
        <p:grpSpPr>
          <a:xfrm>
            <a:off x="2672214" y="3583050"/>
            <a:ext cx="2249587" cy="1491137"/>
            <a:chOff x="6034874" y="4165272"/>
            <a:chExt cx="2249587" cy="1804276"/>
          </a:xfrm>
        </p:grpSpPr>
        <p:sp>
          <p:nvSpPr>
            <p:cNvPr id="11" name="Прямоугольник: загнутый угол 10">
              <a:extLst>
                <a:ext uri="{FF2B5EF4-FFF2-40B4-BE49-F238E27FC236}">
                  <a16:creationId xmlns:a16="http://schemas.microsoft.com/office/drawing/2014/main" id="{12C5C3C4-88CB-4F96-84E8-42A6639A442A}"/>
                </a:ext>
              </a:extLst>
            </p:cNvPr>
            <p:cNvSpPr/>
            <p:nvPr/>
          </p:nvSpPr>
          <p:spPr>
            <a:xfrm>
              <a:off x="6215515" y="4399888"/>
              <a:ext cx="2068946" cy="1569660"/>
            </a:xfrm>
            <a:prstGeom prst="foldedCorner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r>
                <a:rPr lang="ru-RU" sz="1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для 20 поселков </a:t>
              </a:r>
            </a:p>
            <a:p>
              <a:pPr lvl="0" algn="ctr"/>
              <a:r>
                <a:rPr lang="ru-RU" sz="1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ДО НАНОЦ - градообразующие</a:t>
              </a:r>
              <a:endParaRPr lang="ru-KZ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8" name="Рисунок 7" descr="Булавка">
              <a:extLst>
                <a:ext uri="{FF2B5EF4-FFF2-40B4-BE49-F238E27FC236}">
                  <a16:creationId xmlns:a16="http://schemas.microsoft.com/office/drawing/2014/main" id="{10C5EE48-463E-4C70-ADDD-025DBCB3492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p:blipFill>
          <p:spPr>
            <a:xfrm>
              <a:off x="6034874" y="4165272"/>
              <a:ext cx="469232" cy="469232"/>
            </a:xfrm>
            <a:prstGeom prst="rect">
              <a:avLst/>
            </a:prstGeom>
          </p:spPr>
        </p:pic>
      </p:grpSp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5572611F-6D2A-496B-9118-9AC70BA1B32F}"/>
              </a:ext>
            </a:extLst>
          </p:cNvPr>
          <p:cNvGrpSpPr/>
          <p:nvPr/>
        </p:nvGrpSpPr>
        <p:grpSpPr>
          <a:xfrm>
            <a:off x="663855" y="1643660"/>
            <a:ext cx="2531008" cy="1998627"/>
            <a:chOff x="663855" y="1643660"/>
            <a:chExt cx="2531008" cy="1998627"/>
          </a:xfrm>
        </p:grpSpPr>
        <p:pic>
          <p:nvPicPr>
            <p:cNvPr id="10" name="Рисунок 9" descr="Школа">
              <a:extLst>
                <a:ext uri="{FF2B5EF4-FFF2-40B4-BE49-F238E27FC236}">
                  <a16:creationId xmlns:a16="http://schemas.microsoft.com/office/drawing/2014/main" id="{D585886E-0C62-4250-98DD-EB394B892BE0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p:blipFill>
          <p:spPr>
            <a:xfrm>
              <a:off x="1074041" y="3215712"/>
              <a:ext cx="469232" cy="426575"/>
            </a:xfrm>
            <a:prstGeom prst="rect">
              <a:avLst/>
            </a:prstGeom>
          </p:spPr>
        </p:pic>
        <p:pic>
          <p:nvPicPr>
            <p:cNvPr id="18" name="Рисунок 17" descr="Школа">
              <a:extLst>
                <a:ext uri="{FF2B5EF4-FFF2-40B4-BE49-F238E27FC236}">
                  <a16:creationId xmlns:a16="http://schemas.microsoft.com/office/drawing/2014/main" id="{98744141-6965-42AB-AFB8-F9790020514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p:blipFill>
          <p:spPr>
            <a:xfrm>
              <a:off x="2301547" y="3156475"/>
              <a:ext cx="469232" cy="426575"/>
            </a:xfrm>
            <a:prstGeom prst="rect">
              <a:avLst/>
            </a:prstGeom>
          </p:spPr>
        </p:pic>
        <p:pic>
          <p:nvPicPr>
            <p:cNvPr id="19" name="Рисунок 18" descr="Школа">
              <a:extLst>
                <a:ext uri="{FF2B5EF4-FFF2-40B4-BE49-F238E27FC236}">
                  <a16:creationId xmlns:a16="http://schemas.microsoft.com/office/drawing/2014/main" id="{B7B7B691-9FD8-46A6-ACA2-242C41BBFA7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p:blipFill>
          <p:spPr>
            <a:xfrm>
              <a:off x="1600842" y="1700050"/>
              <a:ext cx="469232" cy="426575"/>
            </a:xfrm>
            <a:prstGeom prst="rect">
              <a:avLst/>
            </a:prstGeom>
          </p:spPr>
        </p:pic>
        <p:pic>
          <p:nvPicPr>
            <p:cNvPr id="20" name="Рисунок 19" descr="Школа">
              <a:extLst>
                <a:ext uri="{FF2B5EF4-FFF2-40B4-BE49-F238E27FC236}">
                  <a16:creationId xmlns:a16="http://schemas.microsoft.com/office/drawing/2014/main" id="{CD8D0043-53DE-444F-A4F0-80E3D0708A2F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p:blipFill>
          <p:spPr>
            <a:xfrm>
              <a:off x="1098402" y="1738407"/>
              <a:ext cx="320492" cy="291356"/>
            </a:xfrm>
            <a:prstGeom prst="rect">
              <a:avLst/>
            </a:prstGeom>
          </p:spPr>
        </p:pic>
        <p:pic>
          <p:nvPicPr>
            <p:cNvPr id="21" name="Рисунок 20" descr="Школа">
              <a:extLst>
                <a:ext uri="{FF2B5EF4-FFF2-40B4-BE49-F238E27FC236}">
                  <a16:creationId xmlns:a16="http://schemas.microsoft.com/office/drawing/2014/main" id="{A59FD2A2-E33E-4E66-8F91-A9668ED14659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p:blipFill>
          <p:spPr>
            <a:xfrm>
              <a:off x="2456248" y="1643660"/>
              <a:ext cx="320492" cy="291356"/>
            </a:xfrm>
            <a:prstGeom prst="rect">
              <a:avLst/>
            </a:prstGeom>
          </p:spPr>
        </p:pic>
        <p:pic>
          <p:nvPicPr>
            <p:cNvPr id="22" name="Рисунок 21" descr="Школа">
              <a:extLst>
                <a:ext uri="{FF2B5EF4-FFF2-40B4-BE49-F238E27FC236}">
                  <a16:creationId xmlns:a16="http://schemas.microsoft.com/office/drawing/2014/main" id="{69047E37-33F6-46AB-921A-81B39A26CBE9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p:blipFill>
          <p:spPr>
            <a:xfrm>
              <a:off x="663855" y="2987745"/>
              <a:ext cx="320492" cy="291356"/>
            </a:xfrm>
            <a:prstGeom prst="rect">
              <a:avLst/>
            </a:prstGeom>
          </p:spPr>
        </p:pic>
        <p:pic>
          <p:nvPicPr>
            <p:cNvPr id="23" name="Рисунок 22" descr="Школа">
              <a:extLst>
                <a:ext uri="{FF2B5EF4-FFF2-40B4-BE49-F238E27FC236}">
                  <a16:creationId xmlns:a16="http://schemas.microsoft.com/office/drawing/2014/main" id="{900B3040-00BE-4392-803C-65834D26E7FF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p:blipFill>
          <p:spPr>
            <a:xfrm>
              <a:off x="2874371" y="3039915"/>
              <a:ext cx="320492" cy="291356"/>
            </a:xfrm>
            <a:prstGeom prst="rect">
              <a:avLst/>
            </a:prstGeom>
          </p:spPr>
        </p:pic>
        <p:pic>
          <p:nvPicPr>
            <p:cNvPr id="24" name="Рисунок 23" descr="Школа">
              <a:extLst>
                <a:ext uri="{FF2B5EF4-FFF2-40B4-BE49-F238E27FC236}">
                  <a16:creationId xmlns:a16="http://schemas.microsoft.com/office/drawing/2014/main" id="{796AD732-0CBD-4B2B-8543-F36D186EECE7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p:blipFill>
          <p:spPr>
            <a:xfrm>
              <a:off x="1769113" y="3185593"/>
              <a:ext cx="320492" cy="291356"/>
            </a:xfrm>
            <a:prstGeom prst="rect">
              <a:avLst/>
            </a:prstGeom>
          </p:spPr>
        </p:pic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D898BACB-F28E-46AF-A512-040CD0B5B5A4}"/>
              </a:ext>
            </a:extLst>
          </p:cNvPr>
          <p:cNvSpPr txBox="1"/>
          <p:nvPr/>
        </p:nvSpPr>
        <p:spPr>
          <a:xfrm>
            <a:off x="8551114" y="945794"/>
            <a:ext cx="219825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u="sng" dirty="0">
                <a:solidFill>
                  <a:schemeClr val="accent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ПРЕДЛАГАЕТСЯ</a:t>
            </a:r>
            <a:r>
              <a:rPr lang="en-US" sz="1600" b="1" u="sng" dirty="0">
                <a:solidFill>
                  <a:schemeClr val="accent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:</a:t>
            </a:r>
            <a:endParaRPr lang="ru-KZ" sz="1600" b="1" u="sng" dirty="0" err="1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Номер слайда 13">
            <a:extLst>
              <a:ext uri="{FF2B5EF4-FFF2-40B4-BE49-F238E27FC236}">
                <a16:creationId xmlns:a16="http://schemas.microsoft.com/office/drawing/2014/main" id="{67FB2B27-1E44-4D9C-A4B3-A25EE209A382}"/>
              </a:ext>
            </a:extLst>
          </p:cNvPr>
          <p:cNvSpPr txBox="1">
            <a:spLocks/>
          </p:cNvSpPr>
          <p:nvPr/>
        </p:nvSpPr>
        <p:spPr>
          <a:xfrm>
            <a:off x="11493160" y="6315539"/>
            <a:ext cx="383747" cy="365125"/>
          </a:xfrm>
        </p:spPr>
        <p:txBody>
          <a:bodyPr/>
          <a:lstStyle>
            <a:defPPr>
              <a:defRPr lang="x-non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95DE3468-CEDC-4B51-A5C5-834CE232725E}" type="slidenum">
              <a:rPr lang="ru-RU" sz="1000">
                <a:latin typeface="Arial" panose="020B0604020202020204" pitchFamily="34" charset="0"/>
                <a:cs typeface="Arial" panose="020B0604020202020204" pitchFamily="34" charset="0"/>
              </a:rPr>
              <a:pPr algn="r"/>
              <a:t>22</a:t>
            </a:fld>
            <a:endParaRPr lang="ru-RU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7" name="Прямая соединительная линия 26">
            <a:extLst>
              <a:ext uri="{FF2B5EF4-FFF2-40B4-BE49-F238E27FC236}">
                <a16:creationId xmlns:a16="http://schemas.microsoft.com/office/drawing/2014/main" id="{1BF69EA6-E573-473E-B7FC-8141567E496B}"/>
              </a:ext>
            </a:extLst>
          </p:cNvPr>
          <p:cNvCxnSpPr/>
          <p:nvPr/>
        </p:nvCxnSpPr>
        <p:spPr>
          <a:xfrm>
            <a:off x="7278249" y="1149688"/>
            <a:ext cx="0" cy="4985197"/>
          </a:xfrm>
          <a:prstGeom prst="line">
            <a:avLst/>
          </a:prstGeom>
          <a:ln w="12700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7921679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E142C8AE-AE43-46BA-8738-1C1ECD574FD0}"/>
              </a:ext>
            </a:extLst>
          </p:cNvPr>
          <p:cNvSpPr/>
          <p:nvPr/>
        </p:nvSpPr>
        <p:spPr>
          <a:xfrm>
            <a:off x="1767593" y="196908"/>
            <a:ext cx="8656814" cy="503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ПОДГОТОВКА КАДРОВ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8D3318FD-AE88-48C3-818D-3BFB0CBA00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093" y="76953"/>
            <a:ext cx="1711500" cy="810710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C447B024-D6E7-4108-A1E8-8CD5EA081027}"/>
              </a:ext>
            </a:extLst>
          </p:cNvPr>
          <p:cNvSpPr/>
          <p:nvPr/>
        </p:nvSpPr>
        <p:spPr>
          <a:xfrm>
            <a:off x="517482" y="3694751"/>
            <a:ext cx="1084918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РАЗРАБОТАТЬ ПРОГРАММУ «ИЗ АУЛА ЗА ДИПЛОМОМ»</a:t>
            </a:r>
            <a:r>
              <a:rPr lang="en-US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algn="just"/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Местное сообщество могло бы ОТБИРАТЬ КАНДИДАТОВ ИЗ ЧИСЛА СПОСОБНЫХ УЧЕНИКОВ местной школы и НАПРАВЛЯТЬ ИХ НА ОБУЧЕНИЕ С ОБЯЗАТЕЛЬСТВОМ ВЕРНУТЬСЯ В РОДНОЕ СЕЛО.</a:t>
            </a:r>
            <a:endParaRPr lang="ru-KZ" sz="16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898BACB-F28E-46AF-A512-040CD0B5B5A4}"/>
              </a:ext>
            </a:extLst>
          </p:cNvPr>
          <p:cNvSpPr txBox="1"/>
          <p:nvPr/>
        </p:nvSpPr>
        <p:spPr>
          <a:xfrm>
            <a:off x="4996873" y="3085185"/>
            <a:ext cx="219825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u="sng" dirty="0">
                <a:solidFill>
                  <a:schemeClr val="accent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ПРЕДЛАГАЕТСЯ</a:t>
            </a:r>
            <a:r>
              <a:rPr lang="en-US" sz="1600" b="1" u="sng" dirty="0">
                <a:solidFill>
                  <a:schemeClr val="accent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:</a:t>
            </a:r>
            <a:endParaRPr lang="ru-KZ" sz="1600" b="1" u="sng" dirty="0" err="1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59CA90F3-D1E0-490E-A558-F62F9AF5E289}"/>
              </a:ext>
            </a:extLst>
          </p:cNvPr>
          <p:cNvSpPr/>
          <p:nvPr/>
        </p:nvSpPr>
        <p:spPr>
          <a:xfrm>
            <a:off x="517482" y="1304710"/>
            <a:ext cx="7661445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Низкий уровень доходов и комфорта проживания на селе</a:t>
            </a:r>
          </a:p>
          <a:p>
            <a:pPr algn="just"/>
            <a:endParaRPr lang="ru-RU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Отсутствие жилья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ru-RU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Сложность адаптации молодых специалистов на селе</a:t>
            </a:r>
            <a:endParaRPr lang="ru-KZ" sz="20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5E619386-D9FF-49ED-BC88-431675507FC0}"/>
              </a:ext>
            </a:extLst>
          </p:cNvPr>
          <p:cNvSpPr/>
          <p:nvPr/>
        </p:nvSpPr>
        <p:spPr>
          <a:xfrm>
            <a:off x="8874224" y="2229685"/>
            <a:ext cx="264636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600" i="1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Нехватка специалистов </a:t>
            </a:r>
          </a:p>
          <a:p>
            <a:pPr algn="ctr"/>
            <a:r>
              <a:rPr lang="ru-RU" sz="1600" i="1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на селе</a:t>
            </a:r>
            <a:endParaRPr lang="ru-KZ" sz="1600" i="1" dirty="0">
              <a:solidFill>
                <a:srgbClr val="002060"/>
              </a:solidFill>
            </a:endParaRPr>
          </a:p>
        </p:txBody>
      </p:sp>
      <p:pic>
        <p:nvPicPr>
          <p:cNvPr id="9" name="Рисунок 8" descr="Фермер">
            <a:extLst>
              <a:ext uri="{FF2B5EF4-FFF2-40B4-BE49-F238E27FC236}">
                <a16:creationId xmlns:a16="http://schemas.microsoft.com/office/drawing/2014/main" id="{EB63195F-33FD-454B-A836-B54E8170ABF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2835377" y="5287969"/>
            <a:ext cx="687003" cy="687003"/>
          </a:xfrm>
          <a:prstGeom prst="rect">
            <a:avLst/>
          </a:prstGeom>
        </p:spPr>
      </p:pic>
      <p:pic>
        <p:nvPicPr>
          <p:cNvPr id="28" name="Рисунок 27" descr="Офисный работник">
            <a:extLst>
              <a:ext uri="{FF2B5EF4-FFF2-40B4-BE49-F238E27FC236}">
                <a16:creationId xmlns:a16="http://schemas.microsoft.com/office/drawing/2014/main" id="{31D054EE-DD2B-4896-AAFC-4A13607105E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846942" y="5094734"/>
            <a:ext cx="755703" cy="755703"/>
          </a:xfrm>
          <a:prstGeom prst="rect">
            <a:avLst/>
          </a:prstGeom>
        </p:spPr>
      </p:pic>
      <p:pic>
        <p:nvPicPr>
          <p:cNvPr id="30" name="Рисунок 29" descr="Программист">
            <a:extLst>
              <a:ext uri="{FF2B5EF4-FFF2-40B4-BE49-F238E27FC236}">
                <a16:creationId xmlns:a16="http://schemas.microsoft.com/office/drawing/2014/main" id="{24777017-01FD-444E-8639-3865D9064CF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892857" y="5173081"/>
            <a:ext cx="755703" cy="755703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7DFC49CA-4170-4AD6-A07A-9B75A595E28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040797" y="1417736"/>
            <a:ext cx="943107" cy="752580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C58A1F38-D326-4A3E-99EF-0F0986C0A9B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279911" y="1305730"/>
            <a:ext cx="924054" cy="866896"/>
          </a:xfrm>
          <a:prstGeom prst="rect">
            <a:avLst/>
          </a:prstGeom>
        </p:spPr>
      </p:pic>
      <p:sp>
        <p:nvSpPr>
          <p:cNvPr id="34" name="Стрелка: шеврон 33">
            <a:extLst>
              <a:ext uri="{FF2B5EF4-FFF2-40B4-BE49-F238E27FC236}">
                <a16:creationId xmlns:a16="http://schemas.microsoft.com/office/drawing/2014/main" id="{E66E3268-DFF5-4334-A51F-7B9C0FB4B130}"/>
              </a:ext>
            </a:extLst>
          </p:cNvPr>
          <p:cNvSpPr/>
          <p:nvPr/>
        </p:nvSpPr>
        <p:spPr>
          <a:xfrm>
            <a:off x="8093008" y="1391672"/>
            <a:ext cx="416310" cy="1385561"/>
          </a:xfrm>
          <a:prstGeom prst="chevron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KZ" dirty="0">
              <a:solidFill>
                <a:srgbClr val="002060"/>
              </a:solidFill>
            </a:endParaRPr>
          </a:p>
        </p:txBody>
      </p:sp>
      <p:cxnSp>
        <p:nvCxnSpPr>
          <p:cNvPr id="36" name="Прямая соединительная линия 35">
            <a:extLst>
              <a:ext uri="{FF2B5EF4-FFF2-40B4-BE49-F238E27FC236}">
                <a16:creationId xmlns:a16="http://schemas.microsoft.com/office/drawing/2014/main" id="{FB6785C0-1B0F-4F64-854C-B293B2D9A47E}"/>
              </a:ext>
            </a:extLst>
          </p:cNvPr>
          <p:cNvCxnSpPr>
            <a:cxnSpLocks/>
          </p:cNvCxnSpPr>
          <p:nvPr/>
        </p:nvCxnSpPr>
        <p:spPr>
          <a:xfrm flipH="1">
            <a:off x="316025" y="4726266"/>
            <a:ext cx="11606475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id="{97326639-40AB-4795-85FB-DED0ADB9E214}"/>
              </a:ext>
            </a:extLst>
          </p:cNvPr>
          <p:cNvSpPr/>
          <p:nvPr/>
        </p:nvSpPr>
        <p:spPr>
          <a:xfrm>
            <a:off x="340976" y="5929785"/>
            <a:ext cx="376763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6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Дефицит </a:t>
            </a:r>
          </a:p>
          <a:p>
            <a:pPr algn="ctr"/>
            <a:r>
              <a:rPr lang="ru-RU" sz="16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руководителей сельхозпредприятий</a:t>
            </a:r>
            <a:endParaRPr lang="ru-KZ" sz="1600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Прямоугольник 39">
            <a:extLst>
              <a:ext uri="{FF2B5EF4-FFF2-40B4-BE49-F238E27FC236}">
                <a16:creationId xmlns:a16="http://schemas.microsoft.com/office/drawing/2014/main" id="{F703C2C8-C314-4B95-9B54-3ABB9D850E79}"/>
              </a:ext>
            </a:extLst>
          </p:cNvPr>
          <p:cNvSpPr/>
          <p:nvPr/>
        </p:nvSpPr>
        <p:spPr>
          <a:xfrm>
            <a:off x="5577039" y="5413855"/>
            <a:ext cx="618257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СОЗДАТЬ ШКОЛУ УПРАВЛЕНИЯ ДИРЕКТОРОВ СЕЛЬХОЗПРЕДПРИЯТИЙ 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базе трех аграрных вузов (</a:t>
            </a:r>
            <a:r>
              <a:rPr lang="ru-RU" sz="1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КазНАУ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КАТУ, ЗКАТУ)</a:t>
            </a:r>
            <a:endParaRPr lang="en-US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Стрелка: шеврон 40">
            <a:extLst>
              <a:ext uri="{FF2B5EF4-FFF2-40B4-BE49-F238E27FC236}">
                <a16:creationId xmlns:a16="http://schemas.microsoft.com/office/drawing/2014/main" id="{C26B9E73-022C-4DAD-9A21-6160DBF128F8}"/>
              </a:ext>
            </a:extLst>
          </p:cNvPr>
          <p:cNvSpPr/>
          <p:nvPr/>
        </p:nvSpPr>
        <p:spPr>
          <a:xfrm>
            <a:off x="4432259" y="5111637"/>
            <a:ext cx="416310" cy="1385561"/>
          </a:xfrm>
          <a:prstGeom prst="chevron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KZ" dirty="0">
              <a:solidFill>
                <a:srgbClr val="002060"/>
              </a:solidFill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C0F98B74-0E2B-495B-8F69-4840D59AC72F}"/>
              </a:ext>
            </a:extLst>
          </p:cNvPr>
          <p:cNvSpPr txBox="1"/>
          <p:nvPr/>
        </p:nvSpPr>
        <p:spPr>
          <a:xfrm>
            <a:off x="7569201" y="4935308"/>
            <a:ext cx="219825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u="sng" dirty="0">
                <a:solidFill>
                  <a:schemeClr val="accent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ПРЕДЛАГАЕТСЯ</a:t>
            </a:r>
            <a:r>
              <a:rPr lang="en-US" sz="1600" b="1" u="sng" dirty="0">
                <a:solidFill>
                  <a:schemeClr val="accent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:</a:t>
            </a:r>
            <a:endParaRPr lang="ru-KZ" sz="1600" b="1" u="sng" dirty="0" err="1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Номер слайда 13">
            <a:extLst>
              <a:ext uri="{FF2B5EF4-FFF2-40B4-BE49-F238E27FC236}">
                <a16:creationId xmlns:a16="http://schemas.microsoft.com/office/drawing/2014/main" id="{D6A14CC9-8117-4471-A6D7-312B6B04DE31}"/>
              </a:ext>
            </a:extLst>
          </p:cNvPr>
          <p:cNvSpPr txBox="1">
            <a:spLocks/>
          </p:cNvSpPr>
          <p:nvPr/>
        </p:nvSpPr>
        <p:spPr>
          <a:xfrm>
            <a:off x="11493160" y="6315539"/>
            <a:ext cx="383747" cy="365125"/>
          </a:xfrm>
        </p:spPr>
        <p:txBody>
          <a:bodyPr/>
          <a:lstStyle>
            <a:defPPr>
              <a:defRPr lang="x-non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95DE3468-CEDC-4B51-A5C5-834CE232725E}" type="slidenum">
              <a:rPr lang="ru-RU" sz="1000">
                <a:latin typeface="Arial" panose="020B0604020202020204" pitchFamily="34" charset="0"/>
                <a:cs typeface="Arial" panose="020B0604020202020204" pitchFamily="34" charset="0"/>
              </a:rPr>
              <a:pPr algn="r"/>
              <a:t>23</a:t>
            </a:fld>
            <a:endParaRPr lang="ru-RU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240029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/>
          <p:cNvSpPr txBox="1">
            <a:spLocks/>
          </p:cNvSpPr>
          <p:nvPr/>
        </p:nvSpPr>
        <p:spPr>
          <a:xfrm>
            <a:off x="2768423" y="230458"/>
            <a:ext cx="7145122" cy="367465"/>
          </a:xfrm>
          <a:prstGeom prst="rect">
            <a:avLst/>
          </a:prstGeom>
        </p:spPr>
        <p:txBody>
          <a:bodyPr vert="horz" lIns="81684" tIns="40842" rIns="81684" bIns="40842" rtlCol="0" anchor="ctr">
            <a:noAutofit/>
          </a:bodyPr>
          <a:lstStyle>
            <a:lvl1pPr algn="ctr" defTabSz="1090422" rtl="0" eaLnBrk="1" latinLnBrk="0" hangingPunct="1">
              <a:spcBef>
                <a:spcPct val="0"/>
              </a:spcBef>
              <a:buNone/>
              <a:defRPr sz="5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СИСТЕМА РАСПРОСТРАНЕНИЯ ЗНАНИЙ В АПК</a:t>
            </a:r>
          </a:p>
        </p:txBody>
      </p:sp>
      <p:sp>
        <p:nvSpPr>
          <p:cNvPr id="10" name="Трапеция 9"/>
          <p:cNvSpPr/>
          <p:nvPr/>
        </p:nvSpPr>
        <p:spPr>
          <a:xfrm>
            <a:off x="1509642" y="3185179"/>
            <a:ext cx="4381519" cy="1142150"/>
          </a:xfrm>
          <a:prstGeom prst="trapezoid">
            <a:avLst>
              <a:gd name="adj" fmla="val 71512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100" b="1" dirty="0">
                <a:solidFill>
                  <a:schemeClr val="bg1"/>
                </a:solidFill>
                <a:latin typeface="Arial Narrow" pitchFamily="34" charset="0"/>
              </a:rPr>
              <a:t>Центры распространения знаний</a:t>
            </a:r>
          </a:p>
        </p:txBody>
      </p:sp>
      <p:sp>
        <p:nvSpPr>
          <p:cNvPr id="13" name="Трапеция 12"/>
          <p:cNvSpPr/>
          <p:nvPr/>
        </p:nvSpPr>
        <p:spPr>
          <a:xfrm>
            <a:off x="624675" y="4563509"/>
            <a:ext cx="6201666" cy="994094"/>
          </a:xfrm>
          <a:prstGeom prst="trapezoid">
            <a:avLst>
              <a:gd name="adj" fmla="val 71512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100" b="1" dirty="0">
                <a:solidFill>
                  <a:schemeClr val="bg1"/>
                </a:solidFill>
                <a:latin typeface="Arial Narrow" pitchFamily="34" charset="0"/>
              </a:rPr>
              <a:t>Информационно-консультационные центры</a:t>
            </a:r>
            <a:endParaRPr lang="ru-RU" sz="300" dirty="0">
              <a:solidFill>
                <a:schemeClr val="bg1"/>
              </a:solidFill>
            </a:endParaRPr>
          </a:p>
        </p:txBody>
      </p:sp>
      <p:sp>
        <p:nvSpPr>
          <p:cNvPr id="17" name="Стрелка вниз 16"/>
          <p:cNvSpPr/>
          <p:nvPr/>
        </p:nvSpPr>
        <p:spPr>
          <a:xfrm>
            <a:off x="2229509" y="4369202"/>
            <a:ext cx="366615" cy="16920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23" name="Прямоугольная выноска 22"/>
          <p:cNvSpPr/>
          <p:nvPr/>
        </p:nvSpPr>
        <p:spPr>
          <a:xfrm>
            <a:off x="6899564" y="2754055"/>
            <a:ext cx="4784436" cy="1809454"/>
          </a:xfrm>
          <a:prstGeom prst="wedgeRectCallout">
            <a:avLst>
              <a:gd name="adj1" fmla="val -71168"/>
              <a:gd name="adj2" fmla="val 24696"/>
            </a:avLst>
          </a:prstGeom>
          <a:solidFill>
            <a:schemeClr val="bg1"/>
          </a:solidFill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b="1" i="1" dirty="0">
                <a:solidFill>
                  <a:srgbClr val="FF0000"/>
                </a:solidFill>
                <a:latin typeface="Georgia" panose="02040502050405020303" pitchFamily="18" charset="0"/>
              </a:rPr>
              <a:t>Областной уровень </a:t>
            </a:r>
          </a:p>
          <a:p>
            <a:pPr algn="just"/>
            <a:r>
              <a:rPr lang="ru-RU" sz="1400" b="1" i="1" dirty="0">
                <a:solidFill>
                  <a:srgbClr val="FF0000"/>
                </a:solidFill>
                <a:latin typeface="Georgia" panose="02040502050405020303" pitchFamily="18" charset="0"/>
              </a:rPr>
              <a:t>(40 ЦРЗ на базе НИИ, СХОС/ОПХ, из которых создано 22)</a:t>
            </a:r>
          </a:p>
          <a:p>
            <a:pPr algn="just"/>
            <a:r>
              <a:rPr lang="ru-RU" sz="1400" b="1" dirty="0">
                <a:solidFill>
                  <a:schemeClr val="accent1">
                    <a:lumMod val="50000"/>
                  </a:schemeClr>
                </a:solidFill>
                <a:latin typeface="Georgia" panose="02040502050405020303" pitchFamily="18" charset="0"/>
              </a:rPr>
              <a:t>Организация демонстрационных площадок</a:t>
            </a:r>
          </a:p>
          <a:p>
            <a:pPr algn="just"/>
            <a:r>
              <a:rPr lang="ru-RU" sz="1400" b="1" dirty="0">
                <a:solidFill>
                  <a:schemeClr val="accent1">
                    <a:lumMod val="50000"/>
                  </a:schemeClr>
                </a:solidFill>
                <a:latin typeface="Georgia" panose="02040502050405020303" pitchFamily="18" charset="0"/>
              </a:rPr>
              <a:t>Проведение обучающих мероприятий (семинары)</a:t>
            </a:r>
          </a:p>
          <a:p>
            <a:pPr algn="just"/>
            <a:r>
              <a:rPr lang="ru-RU" sz="1400" b="1" dirty="0">
                <a:solidFill>
                  <a:schemeClr val="accent1">
                    <a:lumMod val="50000"/>
                  </a:schemeClr>
                </a:solidFill>
                <a:latin typeface="Georgia" panose="02040502050405020303" pitchFamily="18" charset="0"/>
              </a:rPr>
              <a:t>На базе ДО НАО «НАНОЦ» планируется создание 40 ЦРЗ </a:t>
            </a:r>
            <a:r>
              <a:rPr lang="ru-RU" sz="1400" b="1" i="1" dirty="0">
                <a:solidFill>
                  <a:schemeClr val="accent1">
                    <a:lumMod val="50000"/>
                  </a:schemeClr>
                </a:solidFill>
                <a:latin typeface="Georgia" panose="02040502050405020303" pitchFamily="18" charset="0"/>
              </a:rPr>
              <a:t>(создано 22 ЦРЗ)</a:t>
            </a:r>
          </a:p>
        </p:txBody>
      </p:sp>
      <p:sp>
        <p:nvSpPr>
          <p:cNvPr id="24" name="Прямоугольная выноска 23"/>
          <p:cNvSpPr/>
          <p:nvPr/>
        </p:nvSpPr>
        <p:spPr>
          <a:xfrm>
            <a:off x="7408231" y="4745958"/>
            <a:ext cx="4275769" cy="1346200"/>
          </a:xfrm>
          <a:prstGeom prst="wedgeRectCallout">
            <a:avLst>
              <a:gd name="adj1" fmla="val -67226"/>
              <a:gd name="adj2" fmla="val -15354"/>
            </a:avLst>
          </a:prstGeom>
          <a:solidFill>
            <a:schemeClr val="bg1"/>
          </a:solidFill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sz="1400" b="1" i="1" dirty="0">
                <a:solidFill>
                  <a:srgbClr val="FF0000"/>
                </a:solidFill>
                <a:latin typeface="Georgia" panose="02040502050405020303" pitchFamily="18" charset="0"/>
              </a:rPr>
              <a:t>Районный уровень</a:t>
            </a:r>
          </a:p>
          <a:p>
            <a:pPr lvl="0"/>
            <a:r>
              <a:rPr lang="ru-RU" sz="1400" b="1" i="1" dirty="0">
                <a:solidFill>
                  <a:srgbClr val="FF0000"/>
                </a:solidFill>
                <a:latin typeface="Georgia" panose="02040502050405020303" pitchFamily="18" charset="0"/>
              </a:rPr>
              <a:t>(163 ИКЦ на базе СХТП и средне-специальных учебных заведений)</a:t>
            </a:r>
          </a:p>
          <a:p>
            <a:pPr lvl="0"/>
            <a:r>
              <a:rPr lang="ru-RU" sz="1400" b="1" dirty="0">
                <a:solidFill>
                  <a:schemeClr val="accent1">
                    <a:lumMod val="50000"/>
                  </a:schemeClr>
                </a:solidFill>
                <a:latin typeface="Georgia" panose="02040502050405020303" pitchFamily="18" charset="0"/>
              </a:rPr>
              <a:t>Проведение обучающих мероприятий непосредственно на производственной площадке</a:t>
            </a:r>
          </a:p>
        </p:txBody>
      </p:sp>
      <p:sp>
        <p:nvSpPr>
          <p:cNvPr id="25" name="Прямоугольная выноска 24"/>
          <p:cNvSpPr/>
          <p:nvPr/>
        </p:nvSpPr>
        <p:spPr>
          <a:xfrm>
            <a:off x="5743379" y="861675"/>
            <a:ext cx="5940621" cy="1810940"/>
          </a:xfrm>
          <a:prstGeom prst="wedgeRectCallout">
            <a:avLst>
              <a:gd name="adj1" fmla="val -70976"/>
              <a:gd name="adj2" fmla="val 27240"/>
            </a:avLst>
          </a:prstGeom>
          <a:solidFill>
            <a:schemeClr val="bg1"/>
          </a:solidFill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b="1" i="1" dirty="0">
                <a:solidFill>
                  <a:srgbClr val="FF0000"/>
                </a:solidFill>
                <a:latin typeface="Georgia" panose="02040502050405020303" pitchFamily="18" charset="0"/>
              </a:rPr>
              <a:t>Республиканский уровень </a:t>
            </a:r>
          </a:p>
          <a:p>
            <a:pPr algn="just"/>
            <a:r>
              <a:rPr lang="ru-RU" sz="1400" b="1" i="1" dirty="0">
                <a:solidFill>
                  <a:srgbClr val="FF0000"/>
                </a:solidFill>
                <a:latin typeface="Georgia" panose="02040502050405020303" pitchFamily="18" charset="0"/>
              </a:rPr>
              <a:t>(</a:t>
            </a:r>
            <a:r>
              <a:rPr lang="ru-RU" sz="1400" b="1" i="1" dirty="0" err="1">
                <a:solidFill>
                  <a:srgbClr val="FF0000"/>
                </a:solidFill>
                <a:latin typeface="Georgia" panose="02040502050405020303" pitchFamily="18" charset="0"/>
              </a:rPr>
              <a:t>КазНАУ</a:t>
            </a:r>
            <a:r>
              <a:rPr lang="ru-RU" sz="1400" b="1" i="1" dirty="0">
                <a:solidFill>
                  <a:srgbClr val="FF0000"/>
                </a:solidFill>
                <a:latin typeface="Georgia" panose="02040502050405020303" pitchFamily="18" charset="0"/>
              </a:rPr>
              <a:t>, </a:t>
            </a:r>
            <a:r>
              <a:rPr lang="ru-RU" sz="1400" b="1" i="1" dirty="0" err="1">
                <a:solidFill>
                  <a:srgbClr val="FF0000"/>
                </a:solidFill>
                <a:latin typeface="Georgia" panose="02040502050405020303" pitchFamily="18" charset="0"/>
              </a:rPr>
              <a:t>КазАТУ</a:t>
            </a:r>
            <a:r>
              <a:rPr lang="ru-RU" sz="1400" b="1" i="1" dirty="0">
                <a:solidFill>
                  <a:srgbClr val="FF0000"/>
                </a:solidFill>
                <a:latin typeface="Georgia" panose="02040502050405020303" pitchFamily="18" charset="0"/>
              </a:rPr>
              <a:t>, ЗКАТУ)</a:t>
            </a:r>
          </a:p>
          <a:p>
            <a:pPr algn="just"/>
            <a:r>
              <a:rPr lang="ru-RU" sz="1400" b="1" dirty="0">
                <a:solidFill>
                  <a:schemeClr val="accent1">
                    <a:lumMod val="50000"/>
                  </a:schemeClr>
                </a:solidFill>
                <a:latin typeface="Georgia" panose="02040502050405020303" pitchFamily="18" charset="0"/>
              </a:rPr>
              <a:t>Координация деятельности закрепленных ЦРЗ</a:t>
            </a:r>
          </a:p>
          <a:p>
            <a:pPr algn="just"/>
            <a:r>
              <a:rPr lang="ru-RU" sz="1400" b="1" dirty="0">
                <a:solidFill>
                  <a:schemeClr val="accent1">
                    <a:lumMod val="50000"/>
                  </a:schemeClr>
                </a:solidFill>
                <a:latin typeface="Georgia" panose="02040502050405020303" pitchFamily="18" charset="0"/>
              </a:rPr>
              <a:t>Учебно-методическое обеспечение деятельности ЦРЗ</a:t>
            </a:r>
          </a:p>
          <a:p>
            <a:pPr algn="just"/>
            <a:r>
              <a:rPr lang="ru-RU" sz="1400" b="1" dirty="0">
                <a:solidFill>
                  <a:schemeClr val="accent1">
                    <a:lumMod val="50000"/>
                  </a:schemeClr>
                </a:solidFill>
                <a:latin typeface="Georgia" panose="02040502050405020303" pitchFamily="18" charset="0"/>
              </a:rPr>
              <a:t>Организация обучающих мероприятий</a:t>
            </a:r>
          </a:p>
          <a:p>
            <a:pPr algn="just"/>
            <a:r>
              <a:rPr lang="ru-RU" sz="1400" b="1" dirty="0">
                <a:solidFill>
                  <a:schemeClr val="accent1">
                    <a:lumMod val="50000"/>
                  </a:schemeClr>
                </a:solidFill>
                <a:latin typeface="Georgia" panose="02040502050405020303" pitchFamily="18" charset="0"/>
              </a:rPr>
              <a:t>Привлечение современных и эффективных агротехнологий</a:t>
            </a:r>
          </a:p>
        </p:txBody>
      </p:sp>
      <p:sp>
        <p:nvSpPr>
          <p:cNvPr id="11" name="Равнобедренный треугольник 10">
            <a:extLst>
              <a:ext uri="{FF2B5EF4-FFF2-40B4-BE49-F238E27FC236}">
                <a16:creationId xmlns:a16="http://schemas.microsoft.com/office/drawing/2014/main" id="{767E1BCB-728E-484C-AA52-3C602AA454F9}"/>
              </a:ext>
            </a:extLst>
          </p:cNvPr>
          <p:cNvSpPr/>
          <p:nvPr/>
        </p:nvSpPr>
        <p:spPr>
          <a:xfrm>
            <a:off x="2468057" y="1471617"/>
            <a:ext cx="2450858" cy="1553129"/>
          </a:xfrm>
          <a:prstGeom prst="triangl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100" b="1" dirty="0">
                <a:solidFill>
                  <a:schemeClr val="bg1"/>
                </a:solidFill>
                <a:latin typeface="Arial Narrow" pitchFamily="34" charset="0"/>
              </a:rPr>
              <a:t>ВУЗы</a:t>
            </a:r>
            <a:endParaRPr lang="ru-RU" sz="1350" dirty="0">
              <a:solidFill>
                <a:schemeClr val="bg1"/>
              </a:solidFill>
            </a:endParaRPr>
          </a:p>
        </p:txBody>
      </p:sp>
      <p:sp>
        <p:nvSpPr>
          <p:cNvPr id="12" name="Стрелка вниз 13">
            <a:extLst>
              <a:ext uri="{FF2B5EF4-FFF2-40B4-BE49-F238E27FC236}">
                <a16:creationId xmlns:a16="http://schemas.microsoft.com/office/drawing/2014/main" id="{3030C029-588C-423D-ABF9-AC9AA20A7128}"/>
              </a:ext>
            </a:extLst>
          </p:cNvPr>
          <p:cNvSpPr/>
          <p:nvPr/>
        </p:nvSpPr>
        <p:spPr>
          <a:xfrm>
            <a:off x="2701400" y="3017895"/>
            <a:ext cx="366615" cy="16920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14" name="Стрелка вниз 14">
            <a:extLst>
              <a:ext uri="{FF2B5EF4-FFF2-40B4-BE49-F238E27FC236}">
                <a16:creationId xmlns:a16="http://schemas.microsoft.com/office/drawing/2014/main" id="{57DE2596-9327-4F60-8A1B-2BEF35B1199E}"/>
              </a:ext>
            </a:extLst>
          </p:cNvPr>
          <p:cNvSpPr/>
          <p:nvPr/>
        </p:nvSpPr>
        <p:spPr>
          <a:xfrm>
            <a:off x="3510178" y="3017895"/>
            <a:ext cx="366615" cy="16920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15" name="Стрелка вниз 15">
            <a:extLst>
              <a:ext uri="{FF2B5EF4-FFF2-40B4-BE49-F238E27FC236}">
                <a16:creationId xmlns:a16="http://schemas.microsoft.com/office/drawing/2014/main" id="{0A1FDE7F-4C50-4901-B44C-5E23DF7E619B}"/>
              </a:ext>
            </a:extLst>
          </p:cNvPr>
          <p:cNvSpPr/>
          <p:nvPr/>
        </p:nvSpPr>
        <p:spPr>
          <a:xfrm>
            <a:off x="4329506" y="3017895"/>
            <a:ext cx="366615" cy="16920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16" name="Стрелка вниз 17">
            <a:extLst>
              <a:ext uri="{FF2B5EF4-FFF2-40B4-BE49-F238E27FC236}">
                <a16:creationId xmlns:a16="http://schemas.microsoft.com/office/drawing/2014/main" id="{9FE54344-1E50-4E33-BD03-0F4552D0F829}"/>
              </a:ext>
            </a:extLst>
          </p:cNvPr>
          <p:cNvSpPr/>
          <p:nvPr/>
        </p:nvSpPr>
        <p:spPr>
          <a:xfrm>
            <a:off x="3510178" y="4369202"/>
            <a:ext cx="366615" cy="16920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18" name="Стрелка вниз 18">
            <a:extLst>
              <a:ext uri="{FF2B5EF4-FFF2-40B4-BE49-F238E27FC236}">
                <a16:creationId xmlns:a16="http://schemas.microsoft.com/office/drawing/2014/main" id="{8F841DA5-FCE6-4D0F-9857-A52058830E12}"/>
              </a:ext>
            </a:extLst>
          </p:cNvPr>
          <p:cNvSpPr/>
          <p:nvPr/>
        </p:nvSpPr>
        <p:spPr>
          <a:xfrm>
            <a:off x="4790991" y="4369202"/>
            <a:ext cx="366615" cy="16920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C2FF7C58-B66D-4730-9671-5341D7B3C0F5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4626" y="96520"/>
            <a:ext cx="1780798" cy="843539"/>
          </a:xfrm>
          <a:prstGeom prst="rect">
            <a:avLst/>
          </a:prstGeom>
        </p:spPr>
      </p:pic>
      <p:sp>
        <p:nvSpPr>
          <p:cNvPr id="21" name="Номер слайда 13">
            <a:extLst>
              <a:ext uri="{FF2B5EF4-FFF2-40B4-BE49-F238E27FC236}">
                <a16:creationId xmlns:a16="http://schemas.microsoft.com/office/drawing/2014/main" id="{1CC75DA5-EE98-4BA8-BC51-A363E4C6C0FC}"/>
              </a:ext>
            </a:extLst>
          </p:cNvPr>
          <p:cNvSpPr txBox="1">
            <a:spLocks/>
          </p:cNvSpPr>
          <p:nvPr/>
        </p:nvSpPr>
        <p:spPr>
          <a:xfrm>
            <a:off x="11493160" y="6315539"/>
            <a:ext cx="383747" cy="365125"/>
          </a:xfrm>
        </p:spPr>
        <p:txBody>
          <a:bodyPr/>
          <a:lstStyle>
            <a:defPPr>
              <a:defRPr lang="x-non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95DE3468-CEDC-4B51-A5C5-834CE232725E}" type="slidenum">
              <a:rPr lang="ru-RU" sz="1000">
                <a:latin typeface="Arial" panose="020B0604020202020204" pitchFamily="34" charset="0"/>
                <a:cs typeface="Arial" panose="020B0604020202020204" pitchFamily="34" charset="0"/>
              </a:rPr>
              <a:pPr algn="r"/>
              <a:t>24</a:t>
            </a:fld>
            <a:endParaRPr lang="ru-RU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028822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C2FF7C58-B66D-4730-9671-5341D7B3C0F5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4626" y="96520"/>
            <a:ext cx="1780798" cy="843539"/>
          </a:xfrm>
          <a:prstGeom prst="rect">
            <a:avLst/>
          </a:prstGeom>
        </p:spPr>
      </p:pic>
      <p:graphicFrame>
        <p:nvGraphicFramePr>
          <p:cNvPr id="20" name="Таблица 19">
            <a:extLst>
              <a:ext uri="{FF2B5EF4-FFF2-40B4-BE49-F238E27FC236}">
                <a16:creationId xmlns:a16="http://schemas.microsoft.com/office/drawing/2014/main" id="{9E224518-ECCC-42F6-864A-1125FC0F9A6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9900752"/>
              </p:ext>
            </p:extLst>
          </p:nvPr>
        </p:nvGraphicFramePr>
        <p:xfrm>
          <a:off x="305453" y="4693968"/>
          <a:ext cx="7612890" cy="1742333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3238444">
                  <a:extLst>
                    <a:ext uri="{9D8B030D-6E8A-4147-A177-3AD203B41FA5}">
                      <a16:colId xmlns:a16="http://schemas.microsoft.com/office/drawing/2014/main" val="734103904"/>
                    </a:ext>
                  </a:extLst>
                </a:gridCol>
                <a:gridCol w="2119716">
                  <a:extLst>
                    <a:ext uri="{9D8B030D-6E8A-4147-A177-3AD203B41FA5}">
                      <a16:colId xmlns:a16="http://schemas.microsoft.com/office/drawing/2014/main" val="741196806"/>
                    </a:ext>
                  </a:extLst>
                </a:gridCol>
                <a:gridCol w="2254730">
                  <a:extLst>
                    <a:ext uri="{9D8B030D-6E8A-4147-A177-3AD203B41FA5}">
                      <a16:colId xmlns:a16="http://schemas.microsoft.com/office/drawing/2014/main" val="3048094240"/>
                    </a:ext>
                  </a:extLst>
                </a:gridCol>
              </a:tblGrid>
              <a:tr h="553613">
                <a:tc gridSpan="3">
                  <a:txBody>
                    <a:bodyPr/>
                    <a:lstStyle/>
                    <a:p>
                      <a:pPr marL="0" marR="0" indent="0" algn="l" defTabSz="9143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ПОЭТАПНАЯ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ПОДГОТОВКА 300 </a:t>
                      </a:r>
                      <a:r>
                        <a:rPr lang="ru-RU" sz="1400" b="1" kern="1200" dirty="0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Arial" panose="020B0604020202020204" pitchFamily="34" charset="0"/>
                        </a:rPr>
                        <a:t>ОТЕЧЕСТВЕННЫХ СПЕЦИАЛИСТОВ 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Arial" panose="020B0604020202020204" pitchFamily="34" charset="0"/>
                        </a:rPr>
                        <a:t>в лучших зарубежных университетах </a:t>
                      </a:r>
                      <a:r>
                        <a:rPr lang="ru-RU" sz="1400" b="1" kern="1200" dirty="0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Arial" panose="020B0604020202020204" pitchFamily="34" charset="0"/>
                        </a:rPr>
                        <a:t>по программам докторантуры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Arial" panose="020B0604020202020204" pitchFamily="34" charset="0"/>
                        </a:rPr>
                        <a:t>, в т.ч. </a:t>
                      </a:r>
                      <a:r>
                        <a:rPr lang="ru-RU" sz="1400" b="1" kern="1200" dirty="0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Arial" panose="020B0604020202020204" pitchFamily="34" charset="0"/>
                        </a:rPr>
                        <a:t>на стажировках 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Arial" panose="020B0604020202020204" pitchFamily="34" charset="0"/>
                        </a:rPr>
                        <a:t>в ведущих зарубежных центрах для проведения совместных научных исследований в аграрной сфере</a:t>
                      </a:r>
                      <a:endParaRPr lang="ru-RU" sz="14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92075" indent="0" algn="l" defTabSz="914361" rtl="0" eaLnBrk="1" latinLnBrk="0" hangingPunct="1">
                        <a:buFontTx/>
                        <a:buNone/>
                      </a:pPr>
                      <a:endParaRPr lang="ru-RU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92075" marR="0" indent="0" algn="l" defTabSz="9143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241714"/>
                  </a:ext>
                </a:extLst>
              </a:tr>
              <a:tr h="553613">
                <a:tc>
                  <a:txBody>
                    <a:bodyPr/>
                    <a:lstStyle/>
                    <a:p>
                      <a:pPr marL="0" marR="0" indent="0" algn="l" defTabSz="9143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Отправка 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50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исследователей </a:t>
                      </a:r>
                      <a:r>
                        <a:rPr lang="ru-RU" sz="1200" kern="12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на </a:t>
                      </a:r>
                      <a:br>
                        <a:rPr lang="ru-RU" sz="1200" kern="12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ru-RU" sz="1200" kern="12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программу </a:t>
                      </a:r>
                      <a:r>
                        <a:rPr lang="en-US" sz="1200" kern="12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PhD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ведущих университетов</a:t>
                      </a: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92075" indent="0" algn="l" defTabSz="914361" rtl="0" eaLnBrk="1" latinLnBrk="0" hangingPunct="1">
                        <a:buFontTx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Отправка 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70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исследователей </a:t>
                      </a:r>
                      <a:r>
                        <a:rPr lang="ru-RU" sz="1200" kern="12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/>
                      </a:r>
                      <a:br>
                        <a:rPr lang="ru-RU" sz="1200" kern="12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ru-RU" sz="1200" kern="12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на программу </a:t>
                      </a:r>
                      <a:r>
                        <a:rPr lang="en-US" sz="1200" kern="12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PhD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ведущих университетов</a:t>
                      </a:r>
                      <a:endParaRPr lang="ru-RU" sz="120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92075" marR="0" indent="0" algn="l" defTabSz="9143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Отправка 18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исследователей </a:t>
                      </a:r>
                      <a:r>
                        <a:rPr lang="ru-RU" sz="1200" kern="12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/>
                      </a:r>
                      <a:br>
                        <a:rPr lang="ru-RU" sz="1200" kern="12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ru-RU" sz="1200" kern="12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на программу </a:t>
                      </a:r>
                      <a:r>
                        <a:rPr lang="en-US" sz="1200" kern="12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PhD </a:t>
                      </a:r>
                      <a:r>
                        <a:rPr lang="ru-RU" sz="1200" kern="12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/>
                      </a:r>
                      <a:br>
                        <a:rPr lang="ru-RU" sz="1200" kern="12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ru-RU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ведущих университетов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</a:t>
                      </a:r>
                      <a:endParaRPr lang="ru-RU" sz="120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989282"/>
                  </a:ext>
                </a:extLst>
              </a:tr>
              <a:tr h="393714">
                <a:tc>
                  <a:txBody>
                    <a:bodyPr/>
                    <a:lstStyle/>
                    <a:p>
                      <a:pPr marL="0" marR="0" indent="0" algn="l" defTabSz="9143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Обучение английскому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ru-RU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ru-RU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языку кандидатов 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PhD</a:t>
                      </a:r>
                      <a:endParaRPr lang="ru-RU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92075" indent="0" algn="l" defTabSz="914361" rtl="0" eaLnBrk="1" latinLnBrk="0" hangingPunct="1">
                        <a:buFontTx/>
                        <a:buNone/>
                      </a:pPr>
                      <a:endParaRPr lang="ru-RU" sz="1100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263525" indent="-171450" algn="l" defTabSz="914361" rtl="0" eaLnBrk="1" latinLnBrk="0" hangingPunct="1">
                        <a:buFontTx/>
                        <a:buChar char="-"/>
                      </a:pPr>
                      <a:endParaRPr lang="ru-RU" sz="1100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459254"/>
                  </a:ext>
                </a:extLst>
              </a:tr>
            </a:tbl>
          </a:graphicData>
        </a:graphic>
      </p:graphicFrame>
      <p:sp>
        <p:nvSpPr>
          <p:cNvPr id="21" name="Скругленный прямоугольник 445">
            <a:extLst>
              <a:ext uri="{FF2B5EF4-FFF2-40B4-BE49-F238E27FC236}">
                <a16:creationId xmlns:a16="http://schemas.microsoft.com/office/drawing/2014/main" id="{FC9EBA08-1A4D-4A9D-A887-A8A74F3B7217}"/>
              </a:ext>
            </a:extLst>
          </p:cNvPr>
          <p:cNvSpPr/>
          <p:nvPr/>
        </p:nvSpPr>
        <p:spPr>
          <a:xfrm>
            <a:off x="8345853" y="1123584"/>
            <a:ext cx="3275862" cy="4669954"/>
          </a:xfrm>
          <a:prstGeom prst="roundRect">
            <a:avLst>
              <a:gd name="adj" fmla="val 0"/>
            </a:avLst>
          </a:prstGeom>
          <a:noFill/>
          <a:ln w="19050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spcAft>
                <a:spcPts val="1200"/>
              </a:spcAft>
            </a:pPr>
            <a:endParaRPr lang="ru-RU" sz="1400" dirty="0">
              <a:solidFill>
                <a:schemeClr val="tx1">
                  <a:lumMod val="65000"/>
                  <a:lumOff val="35000"/>
                </a:schemeClr>
              </a:solidFill>
              <a:cs typeface="Arial" pitchFamily="34" charset="0"/>
            </a:endParaRPr>
          </a:p>
        </p:txBody>
      </p:sp>
      <p:grpSp>
        <p:nvGrpSpPr>
          <p:cNvPr id="22" name="Группа 21">
            <a:extLst>
              <a:ext uri="{FF2B5EF4-FFF2-40B4-BE49-F238E27FC236}">
                <a16:creationId xmlns:a16="http://schemas.microsoft.com/office/drawing/2014/main" id="{03A9BD06-5C3D-4266-8F47-F0A47A7CC349}"/>
              </a:ext>
            </a:extLst>
          </p:cNvPr>
          <p:cNvGrpSpPr/>
          <p:nvPr/>
        </p:nvGrpSpPr>
        <p:grpSpPr>
          <a:xfrm>
            <a:off x="444020" y="1408693"/>
            <a:ext cx="7511887" cy="3118954"/>
            <a:chOff x="549370" y="1080393"/>
            <a:chExt cx="7762179" cy="3222876"/>
          </a:xfrm>
        </p:grpSpPr>
        <p:grpSp>
          <p:nvGrpSpPr>
            <p:cNvPr id="26" name="Группа 25">
              <a:extLst>
                <a:ext uri="{FF2B5EF4-FFF2-40B4-BE49-F238E27FC236}">
                  <a16:creationId xmlns:a16="http://schemas.microsoft.com/office/drawing/2014/main" id="{1545C0DA-F18D-4EBE-99AE-882FCD71D96C}"/>
                </a:ext>
              </a:extLst>
            </p:cNvPr>
            <p:cNvGrpSpPr/>
            <p:nvPr/>
          </p:nvGrpSpPr>
          <p:grpSpPr>
            <a:xfrm>
              <a:off x="549370" y="1080393"/>
              <a:ext cx="7401897" cy="3222876"/>
              <a:chOff x="549370" y="1080393"/>
              <a:chExt cx="7401897" cy="3222876"/>
            </a:xfrm>
            <a:solidFill>
              <a:schemeClr val="bg1">
                <a:lumMod val="75000"/>
              </a:schemeClr>
            </a:solidFill>
          </p:grpSpPr>
          <p:sp>
            <p:nvSpPr>
              <p:cNvPr id="34" name="Freeform 3">
                <a:extLst>
                  <a:ext uri="{FF2B5EF4-FFF2-40B4-BE49-F238E27FC236}">
                    <a16:creationId xmlns:a16="http://schemas.microsoft.com/office/drawing/2014/main" id="{F372A2A9-0BFE-4068-9F2C-07ACD16A95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77110" y="2916429"/>
                <a:ext cx="115909" cy="77046"/>
              </a:xfrm>
              <a:custGeom>
                <a:avLst/>
                <a:gdLst>
                  <a:gd name="T0" fmla="*/ 2147483647 w 1131"/>
                  <a:gd name="T1" fmla="*/ 407494188 h 927"/>
                  <a:gd name="T2" fmla="*/ 2147483647 w 1131"/>
                  <a:gd name="T3" fmla="*/ 1628469094 h 927"/>
                  <a:gd name="T4" fmla="*/ 2147483647 w 1131"/>
                  <a:gd name="T5" fmla="*/ 1017606791 h 927"/>
                  <a:gd name="T6" fmla="*/ 2147483647 w 1131"/>
                  <a:gd name="T7" fmla="*/ 2035963191 h 927"/>
                  <a:gd name="T8" fmla="*/ 2147483647 w 1131"/>
                  <a:gd name="T9" fmla="*/ 2147483647 h 927"/>
                  <a:gd name="T10" fmla="*/ 2147483647 w 1131"/>
                  <a:gd name="T11" fmla="*/ 2147483647 h 927"/>
                  <a:gd name="T12" fmla="*/ 1562940558 w 1131"/>
                  <a:gd name="T13" fmla="*/ 2147483647 h 927"/>
                  <a:gd name="T14" fmla="*/ 2147483647 w 1131"/>
                  <a:gd name="T15" fmla="*/ 2147483647 h 927"/>
                  <a:gd name="T16" fmla="*/ 2147483647 w 1131"/>
                  <a:gd name="T17" fmla="*/ 2147483647 h 927"/>
                  <a:gd name="T18" fmla="*/ 2147483647 w 1131"/>
                  <a:gd name="T19" fmla="*/ 2147483647 h 927"/>
                  <a:gd name="T20" fmla="*/ 2147483647 w 1131"/>
                  <a:gd name="T21" fmla="*/ 2147483647 h 927"/>
                  <a:gd name="T22" fmla="*/ 2147483647 w 1131"/>
                  <a:gd name="T23" fmla="*/ 2147483647 h 927"/>
                  <a:gd name="T24" fmla="*/ 2147483647 w 1131"/>
                  <a:gd name="T25" fmla="*/ 2147483647 h 927"/>
                  <a:gd name="T26" fmla="*/ 2147483647 w 1131"/>
                  <a:gd name="T27" fmla="*/ 2147483647 h 927"/>
                  <a:gd name="T28" fmla="*/ 2147483647 w 1131"/>
                  <a:gd name="T29" fmla="*/ 2147483647 h 927"/>
                  <a:gd name="T30" fmla="*/ 2147483647 w 1131"/>
                  <a:gd name="T31" fmla="*/ 2147483647 h 927"/>
                  <a:gd name="T32" fmla="*/ 2147483647 w 1131"/>
                  <a:gd name="T33" fmla="*/ 2147483647 h 927"/>
                  <a:gd name="T34" fmla="*/ 2147483647 w 1131"/>
                  <a:gd name="T35" fmla="*/ 2147483647 h 927"/>
                  <a:gd name="T36" fmla="*/ 2147483647 w 1131"/>
                  <a:gd name="T37" fmla="*/ 2147483647 h 927"/>
                  <a:gd name="T38" fmla="*/ 2147483647 w 1131"/>
                  <a:gd name="T39" fmla="*/ 2147483647 h 927"/>
                  <a:gd name="T40" fmla="*/ 2147483647 w 1131"/>
                  <a:gd name="T41" fmla="*/ 2147483647 h 927"/>
                  <a:gd name="T42" fmla="*/ 2147483647 w 1131"/>
                  <a:gd name="T43" fmla="*/ 2147483647 h 927"/>
                  <a:gd name="T44" fmla="*/ 2147483647 w 1131"/>
                  <a:gd name="T45" fmla="*/ 2147483647 h 927"/>
                  <a:gd name="T46" fmla="*/ 2147483647 w 1131"/>
                  <a:gd name="T47" fmla="*/ 2147483647 h 927"/>
                  <a:gd name="T48" fmla="*/ 2147483647 w 1131"/>
                  <a:gd name="T49" fmla="*/ 2147483647 h 927"/>
                  <a:gd name="T50" fmla="*/ 2147483647 w 1131"/>
                  <a:gd name="T51" fmla="*/ 2147483647 h 927"/>
                  <a:gd name="T52" fmla="*/ 2147483647 w 1131"/>
                  <a:gd name="T53" fmla="*/ 2147483647 h 927"/>
                  <a:gd name="T54" fmla="*/ 2147483647 w 1131"/>
                  <a:gd name="T55" fmla="*/ 2147483647 h 927"/>
                  <a:gd name="T56" fmla="*/ 2147483647 w 1131"/>
                  <a:gd name="T57" fmla="*/ 2147483647 h 927"/>
                  <a:gd name="T58" fmla="*/ 1172201511 w 1131"/>
                  <a:gd name="T59" fmla="*/ 2147483647 h 927"/>
                  <a:gd name="T60" fmla="*/ 0 w 1131"/>
                  <a:gd name="T61" fmla="*/ 2147483647 h 927"/>
                  <a:gd name="T62" fmla="*/ 1757946891 w 1131"/>
                  <a:gd name="T63" fmla="*/ 2147483647 h 927"/>
                  <a:gd name="T64" fmla="*/ 2147483647 w 1131"/>
                  <a:gd name="T65" fmla="*/ 2147483647 h 927"/>
                  <a:gd name="T66" fmla="*/ 1953671520 w 1131"/>
                  <a:gd name="T67" fmla="*/ 2147483647 h 927"/>
                  <a:gd name="T68" fmla="*/ 2147483647 w 1131"/>
                  <a:gd name="T69" fmla="*/ 2147483647 h 927"/>
                  <a:gd name="T70" fmla="*/ 2147483647 w 1131"/>
                  <a:gd name="T71" fmla="*/ 2147483647 h 927"/>
                  <a:gd name="T72" fmla="*/ 2147483647 w 1131"/>
                  <a:gd name="T73" fmla="*/ 2147483647 h 927"/>
                  <a:gd name="T74" fmla="*/ 2147483647 w 1131"/>
                  <a:gd name="T75" fmla="*/ 2147483647 h 927"/>
                  <a:gd name="T76" fmla="*/ 2147483647 w 1131"/>
                  <a:gd name="T77" fmla="*/ 2147483647 h 927"/>
                  <a:gd name="T78" fmla="*/ 2147483647 w 1131"/>
                  <a:gd name="T79" fmla="*/ 2147483647 h 927"/>
                  <a:gd name="T80" fmla="*/ 2147483647 w 1131"/>
                  <a:gd name="T81" fmla="*/ 2147483647 h 927"/>
                  <a:gd name="T82" fmla="*/ 2147483647 w 1131"/>
                  <a:gd name="T83" fmla="*/ 2147483647 h 927"/>
                  <a:gd name="T84" fmla="*/ 2147483647 w 1131"/>
                  <a:gd name="T85" fmla="*/ 2147483647 h 927"/>
                  <a:gd name="T86" fmla="*/ 2147483647 w 1131"/>
                  <a:gd name="T87" fmla="*/ 2147483647 h 927"/>
                  <a:gd name="T88" fmla="*/ 2147483647 w 1131"/>
                  <a:gd name="T89" fmla="*/ 2147483647 h 927"/>
                  <a:gd name="T90" fmla="*/ 2147483647 w 1131"/>
                  <a:gd name="T91" fmla="*/ 2147483647 h 927"/>
                  <a:gd name="T92" fmla="*/ 2147483647 w 1131"/>
                  <a:gd name="T93" fmla="*/ 2147483647 h 927"/>
                  <a:gd name="T94" fmla="*/ 2147483647 w 1131"/>
                  <a:gd name="T95" fmla="*/ 2147483647 h 927"/>
                  <a:gd name="T96" fmla="*/ 2147483647 w 1131"/>
                  <a:gd name="T97" fmla="*/ 2147483647 h 927"/>
                  <a:gd name="T98" fmla="*/ 2147483647 w 1131"/>
                  <a:gd name="T99" fmla="*/ 2147483647 h 927"/>
                  <a:gd name="T100" fmla="*/ 2147483647 w 1131"/>
                  <a:gd name="T101" fmla="*/ 2147483647 h 927"/>
                  <a:gd name="T102" fmla="*/ 2147483647 w 1131"/>
                  <a:gd name="T103" fmla="*/ 2147483647 h 927"/>
                  <a:gd name="T104" fmla="*/ 2147483647 w 1131"/>
                  <a:gd name="T105" fmla="*/ 2147483647 h 927"/>
                  <a:gd name="T106" fmla="*/ 2147483647 w 1131"/>
                  <a:gd name="T107" fmla="*/ 2147483647 h 927"/>
                  <a:gd name="T108" fmla="*/ 2147483647 w 1131"/>
                  <a:gd name="T109" fmla="*/ 2147483647 h 927"/>
                  <a:gd name="T110" fmla="*/ 2147483647 w 1131"/>
                  <a:gd name="T111" fmla="*/ 2147483647 h 927"/>
                  <a:gd name="T112" fmla="*/ 2147483647 w 1131"/>
                  <a:gd name="T113" fmla="*/ 2147483647 h 927"/>
                  <a:gd name="T114" fmla="*/ 2147483647 w 1131"/>
                  <a:gd name="T115" fmla="*/ 2147483647 h 927"/>
                  <a:gd name="T116" fmla="*/ 2147483647 w 1131"/>
                  <a:gd name="T117" fmla="*/ 2147483647 h 927"/>
                  <a:gd name="T118" fmla="*/ 2147483647 w 1131"/>
                  <a:gd name="T119" fmla="*/ 2147483647 h 927"/>
                  <a:gd name="T120" fmla="*/ 2147483647 w 1131"/>
                  <a:gd name="T121" fmla="*/ 542825875 h 927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1131"/>
                  <a:gd name="T184" fmla="*/ 0 h 927"/>
                  <a:gd name="T185" fmla="*/ 1131 w 1131"/>
                  <a:gd name="T186" fmla="*/ 927 h 927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1131" h="927">
                    <a:moveTo>
                      <a:pt x="464" y="8"/>
                    </a:moveTo>
                    <a:lnTo>
                      <a:pt x="420" y="6"/>
                    </a:lnTo>
                    <a:lnTo>
                      <a:pt x="383" y="0"/>
                    </a:lnTo>
                    <a:lnTo>
                      <a:pt x="345" y="24"/>
                    </a:lnTo>
                    <a:lnTo>
                      <a:pt x="318" y="23"/>
                    </a:lnTo>
                    <a:lnTo>
                      <a:pt x="299" y="15"/>
                    </a:lnTo>
                    <a:lnTo>
                      <a:pt x="281" y="36"/>
                    </a:lnTo>
                    <a:lnTo>
                      <a:pt x="204" y="30"/>
                    </a:lnTo>
                    <a:lnTo>
                      <a:pt x="197" y="58"/>
                    </a:lnTo>
                    <a:lnTo>
                      <a:pt x="135" y="113"/>
                    </a:lnTo>
                    <a:lnTo>
                      <a:pt x="100" y="201"/>
                    </a:lnTo>
                    <a:lnTo>
                      <a:pt x="65" y="296"/>
                    </a:lnTo>
                    <a:lnTo>
                      <a:pt x="3" y="351"/>
                    </a:lnTo>
                    <a:lnTo>
                      <a:pt x="24" y="487"/>
                    </a:lnTo>
                    <a:lnTo>
                      <a:pt x="86" y="514"/>
                    </a:lnTo>
                    <a:lnTo>
                      <a:pt x="100" y="582"/>
                    </a:lnTo>
                    <a:lnTo>
                      <a:pt x="72" y="657"/>
                    </a:lnTo>
                    <a:lnTo>
                      <a:pt x="134" y="656"/>
                    </a:lnTo>
                    <a:lnTo>
                      <a:pt x="239" y="659"/>
                    </a:lnTo>
                    <a:lnTo>
                      <a:pt x="291" y="660"/>
                    </a:lnTo>
                    <a:lnTo>
                      <a:pt x="300" y="632"/>
                    </a:lnTo>
                    <a:lnTo>
                      <a:pt x="321" y="621"/>
                    </a:lnTo>
                    <a:lnTo>
                      <a:pt x="341" y="626"/>
                    </a:lnTo>
                    <a:lnTo>
                      <a:pt x="377" y="609"/>
                    </a:lnTo>
                    <a:lnTo>
                      <a:pt x="407" y="618"/>
                    </a:lnTo>
                    <a:lnTo>
                      <a:pt x="429" y="635"/>
                    </a:lnTo>
                    <a:lnTo>
                      <a:pt x="432" y="650"/>
                    </a:lnTo>
                    <a:lnTo>
                      <a:pt x="449" y="657"/>
                    </a:lnTo>
                    <a:lnTo>
                      <a:pt x="473" y="648"/>
                    </a:lnTo>
                    <a:lnTo>
                      <a:pt x="488" y="656"/>
                    </a:lnTo>
                    <a:lnTo>
                      <a:pt x="500" y="675"/>
                    </a:lnTo>
                    <a:lnTo>
                      <a:pt x="524" y="687"/>
                    </a:lnTo>
                    <a:lnTo>
                      <a:pt x="554" y="681"/>
                    </a:lnTo>
                    <a:lnTo>
                      <a:pt x="572" y="671"/>
                    </a:lnTo>
                    <a:lnTo>
                      <a:pt x="599" y="663"/>
                    </a:lnTo>
                    <a:lnTo>
                      <a:pt x="626" y="683"/>
                    </a:lnTo>
                    <a:lnTo>
                      <a:pt x="629" y="702"/>
                    </a:lnTo>
                    <a:lnTo>
                      <a:pt x="617" y="717"/>
                    </a:lnTo>
                    <a:lnTo>
                      <a:pt x="600" y="722"/>
                    </a:lnTo>
                    <a:lnTo>
                      <a:pt x="569" y="728"/>
                    </a:lnTo>
                    <a:lnTo>
                      <a:pt x="560" y="744"/>
                    </a:lnTo>
                    <a:lnTo>
                      <a:pt x="534" y="741"/>
                    </a:lnTo>
                    <a:lnTo>
                      <a:pt x="510" y="738"/>
                    </a:lnTo>
                    <a:lnTo>
                      <a:pt x="486" y="726"/>
                    </a:lnTo>
                    <a:lnTo>
                      <a:pt x="461" y="717"/>
                    </a:lnTo>
                    <a:lnTo>
                      <a:pt x="440" y="705"/>
                    </a:lnTo>
                    <a:lnTo>
                      <a:pt x="413" y="698"/>
                    </a:lnTo>
                    <a:lnTo>
                      <a:pt x="387" y="683"/>
                    </a:lnTo>
                    <a:lnTo>
                      <a:pt x="363" y="665"/>
                    </a:lnTo>
                    <a:lnTo>
                      <a:pt x="353" y="672"/>
                    </a:lnTo>
                    <a:lnTo>
                      <a:pt x="344" y="686"/>
                    </a:lnTo>
                    <a:lnTo>
                      <a:pt x="339" y="705"/>
                    </a:lnTo>
                    <a:lnTo>
                      <a:pt x="315" y="710"/>
                    </a:lnTo>
                    <a:lnTo>
                      <a:pt x="285" y="705"/>
                    </a:lnTo>
                    <a:lnTo>
                      <a:pt x="254" y="714"/>
                    </a:lnTo>
                    <a:lnTo>
                      <a:pt x="224" y="716"/>
                    </a:lnTo>
                    <a:lnTo>
                      <a:pt x="222" y="750"/>
                    </a:lnTo>
                    <a:lnTo>
                      <a:pt x="44" y="749"/>
                    </a:lnTo>
                    <a:lnTo>
                      <a:pt x="27" y="770"/>
                    </a:lnTo>
                    <a:lnTo>
                      <a:pt x="18" y="759"/>
                    </a:lnTo>
                    <a:lnTo>
                      <a:pt x="11" y="773"/>
                    </a:lnTo>
                    <a:lnTo>
                      <a:pt x="0" y="809"/>
                    </a:lnTo>
                    <a:lnTo>
                      <a:pt x="18" y="875"/>
                    </a:lnTo>
                    <a:lnTo>
                      <a:pt x="27" y="870"/>
                    </a:lnTo>
                    <a:lnTo>
                      <a:pt x="63" y="857"/>
                    </a:lnTo>
                    <a:lnTo>
                      <a:pt x="50" y="873"/>
                    </a:lnTo>
                    <a:lnTo>
                      <a:pt x="24" y="881"/>
                    </a:lnTo>
                    <a:lnTo>
                      <a:pt x="30" y="905"/>
                    </a:lnTo>
                    <a:lnTo>
                      <a:pt x="36" y="924"/>
                    </a:lnTo>
                    <a:lnTo>
                      <a:pt x="96" y="924"/>
                    </a:lnTo>
                    <a:lnTo>
                      <a:pt x="132" y="902"/>
                    </a:lnTo>
                    <a:lnTo>
                      <a:pt x="186" y="903"/>
                    </a:lnTo>
                    <a:lnTo>
                      <a:pt x="246" y="909"/>
                    </a:lnTo>
                    <a:lnTo>
                      <a:pt x="291" y="879"/>
                    </a:lnTo>
                    <a:lnTo>
                      <a:pt x="326" y="851"/>
                    </a:lnTo>
                    <a:lnTo>
                      <a:pt x="612" y="857"/>
                    </a:lnTo>
                    <a:lnTo>
                      <a:pt x="720" y="860"/>
                    </a:lnTo>
                    <a:lnTo>
                      <a:pt x="773" y="870"/>
                    </a:lnTo>
                    <a:lnTo>
                      <a:pt x="785" y="897"/>
                    </a:lnTo>
                    <a:lnTo>
                      <a:pt x="816" y="882"/>
                    </a:lnTo>
                    <a:lnTo>
                      <a:pt x="849" y="903"/>
                    </a:lnTo>
                    <a:lnTo>
                      <a:pt x="905" y="912"/>
                    </a:lnTo>
                    <a:lnTo>
                      <a:pt x="932" y="927"/>
                    </a:lnTo>
                    <a:lnTo>
                      <a:pt x="977" y="905"/>
                    </a:lnTo>
                    <a:lnTo>
                      <a:pt x="1020" y="900"/>
                    </a:lnTo>
                    <a:lnTo>
                      <a:pt x="1053" y="905"/>
                    </a:lnTo>
                    <a:lnTo>
                      <a:pt x="1091" y="899"/>
                    </a:lnTo>
                    <a:lnTo>
                      <a:pt x="1122" y="896"/>
                    </a:lnTo>
                    <a:lnTo>
                      <a:pt x="1131" y="888"/>
                    </a:lnTo>
                    <a:lnTo>
                      <a:pt x="1116" y="869"/>
                    </a:lnTo>
                    <a:lnTo>
                      <a:pt x="1122" y="833"/>
                    </a:lnTo>
                    <a:lnTo>
                      <a:pt x="1115" y="804"/>
                    </a:lnTo>
                    <a:lnTo>
                      <a:pt x="1127" y="783"/>
                    </a:lnTo>
                    <a:lnTo>
                      <a:pt x="1110" y="764"/>
                    </a:lnTo>
                    <a:lnTo>
                      <a:pt x="1089" y="731"/>
                    </a:lnTo>
                    <a:lnTo>
                      <a:pt x="1071" y="696"/>
                    </a:lnTo>
                    <a:lnTo>
                      <a:pt x="1047" y="693"/>
                    </a:lnTo>
                    <a:lnTo>
                      <a:pt x="1025" y="710"/>
                    </a:lnTo>
                    <a:lnTo>
                      <a:pt x="1017" y="681"/>
                    </a:lnTo>
                    <a:lnTo>
                      <a:pt x="977" y="626"/>
                    </a:lnTo>
                    <a:lnTo>
                      <a:pt x="1005" y="609"/>
                    </a:lnTo>
                    <a:lnTo>
                      <a:pt x="1001" y="581"/>
                    </a:lnTo>
                    <a:lnTo>
                      <a:pt x="989" y="557"/>
                    </a:lnTo>
                    <a:lnTo>
                      <a:pt x="986" y="510"/>
                    </a:lnTo>
                    <a:lnTo>
                      <a:pt x="971" y="495"/>
                    </a:lnTo>
                    <a:lnTo>
                      <a:pt x="944" y="467"/>
                    </a:lnTo>
                    <a:lnTo>
                      <a:pt x="961" y="425"/>
                    </a:lnTo>
                    <a:lnTo>
                      <a:pt x="903" y="387"/>
                    </a:lnTo>
                    <a:lnTo>
                      <a:pt x="890" y="351"/>
                    </a:lnTo>
                    <a:lnTo>
                      <a:pt x="848" y="338"/>
                    </a:lnTo>
                    <a:lnTo>
                      <a:pt x="815" y="308"/>
                    </a:lnTo>
                    <a:lnTo>
                      <a:pt x="804" y="281"/>
                    </a:lnTo>
                    <a:lnTo>
                      <a:pt x="782" y="254"/>
                    </a:lnTo>
                    <a:lnTo>
                      <a:pt x="743" y="219"/>
                    </a:lnTo>
                    <a:lnTo>
                      <a:pt x="720" y="174"/>
                    </a:lnTo>
                    <a:lnTo>
                      <a:pt x="708" y="132"/>
                    </a:lnTo>
                    <a:lnTo>
                      <a:pt x="686" y="116"/>
                    </a:lnTo>
                    <a:lnTo>
                      <a:pt x="653" y="113"/>
                    </a:lnTo>
                    <a:lnTo>
                      <a:pt x="612" y="110"/>
                    </a:lnTo>
                    <a:lnTo>
                      <a:pt x="576" y="54"/>
                    </a:lnTo>
                    <a:lnTo>
                      <a:pt x="527" y="17"/>
                    </a:lnTo>
                    <a:lnTo>
                      <a:pt x="506" y="8"/>
                    </a:lnTo>
                    <a:lnTo>
                      <a:pt x="464" y="8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grpSp>
            <p:nvGrpSpPr>
              <p:cNvPr id="35" name="Group 6">
                <a:extLst>
                  <a:ext uri="{FF2B5EF4-FFF2-40B4-BE49-F238E27FC236}">
                    <a16:creationId xmlns:a16="http://schemas.microsoft.com/office/drawing/2014/main" id="{5D577FFD-DDBB-4974-B6C7-1F7902AF6C0C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6585710" y="3329282"/>
                <a:ext cx="74255" cy="24711"/>
                <a:chOff x="2271" y="8155"/>
                <a:chExt cx="22863" cy="9728"/>
              </a:xfrm>
              <a:grpFill/>
              <a:effectLst/>
            </p:grpSpPr>
            <p:sp>
              <p:nvSpPr>
                <p:cNvPr id="306" name="Freeform 7">
                  <a:extLst>
                    <a:ext uri="{FF2B5EF4-FFF2-40B4-BE49-F238E27FC236}">
                      <a16:creationId xmlns:a16="http://schemas.microsoft.com/office/drawing/2014/main" id="{EBFA7F5F-6F61-4DF2-8E0A-7FD10A13F236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8487" y="9499"/>
                  <a:ext cx="16647" cy="8014"/>
                </a:xfrm>
                <a:custGeom>
                  <a:avLst/>
                  <a:gdLst>
                    <a:gd name="T0" fmla="*/ 11697 w 16647"/>
                    <a:gd name="T1" fmla="*/ 1013 h 8014"/>
                    <a:gd name="T2" fmla="*/ 11057 w 16647"/>
                    <a:gd name="T3" fmla="*/ 933 h 8014"/>
                    <a:gd name="T4" fmla="*/ 10305 w 16647"/>
                    <a:gd name="T5" fmla="*/ 677 h 8014"/>
                    <a:gd name="T6" fmla="*/ 9753 w 16647"/>
                    <a:gd name="T7" fmla="*/ 893 h 8014"/>
                    <a:gd name="T8" fmla="*/ 9161 w 16647"/>
                    <a:gd name="T9" fmla="*/ 1253 h 8014"/>
                    <a:gd name="T10" fmla="*/ 8305 w 16647"/>
                    <a:gd name="T11" fmla="*/ 1325 h 8014"/>
                    <a:gd name="T12" fmla="*/ 7593 w 16647"/>
                    <a:gd name="T13" fmla="*/ 1285 h 8014"/>
                    <a:gd name="T14" fmla="*/ 6929 w 16647"/>
                    <a:gd name="T15" fmla="*/ 1165 h 8014"/>
                    <a:gd name="T16" fmla="*/ 6177 w 16647"/>
                    <a:gd name="T17" fmla="*/ 1269 h 8014"/>
                    <a:gd name="T18" fmla="*/ 5497 w 16647"/>
                    <a:gd name="T19" fmla="*/ 1445 h 8014"/>
                    <a:gd name="T20" fmla="*/ 4849 w 16647"/>
                    <a:gd name="T21" fmla="*/ 1461 h 8014"/>
                    <a:gd name="T22" fmla="*/ 4369 w 16647"/>
                    <a:gd name="T23" fmla="*/ 1621 h 8014"/>
                    <a:gd name="T24" fmla="*/ 3956 w 16647"/>
                    <a:gd name="T25" fmla="*/ 1649 h 8014"/>
                    <a:gd name="T26" fmla="*/ 3353 w 16647"/>
                    <a:gd name="T27" fmla="*/ 1701 h 8014"/>
                    <a:gd name="T28" fmla="*/ 2617 w 16647"/>
                    <a:gd name="T29" fmla="*/ 1909 h 8014"/>
                    <a:gd name="T30" fmla="*/ 1945 w 16647"/>
                    <a:gd name="T31" fmla="*/ 2045 h 8014"/>
                    <a:gd name="T32" fmla="*/ 1145 w 16647"/>
                    <a:gd name="T33" fmla="*/ 2533 h 8014"/>
                    <a:gd name="T34" fmla="*/ 1081 w 16647"/>
                    <a:gd name="T35" fmla="*/ 3197 h 8014"/>
                    <a:gd name="T36" fmla="*/ 753 w 16647"/>
                    <a:gd name="T37" fmla="*/ 3597 h 8014"/>
                    <a:gd name="T38" fmla="*/ 345 w 16647"/>
                    <a:gd name="T39" fmla="*/ 4189 h 8014"/>
                    <a:gd name="T40" fmla="*/ 71 w 16647"/>
                    <a:gd name="T41" fmla="*/ 4658 h 8014"/>
                    <a:gd name="T42" fmla="*/ 138 w 16647"/>
                    <a:gd name="T43" fmla="*/ 5168 h 8014"/>
                    <a:gd name="T44" fmla="*/ 561 w 16647"/>
                    <a:gd name="T45" fmla="*/ 5179 h 8014"/>
                    <a:gd name="T46" fmla="*/ 1146 w 16647"/>
                    <a:gd name="T47" fmla="*/ 4784 h 8014"/>
                    <a:gd name="T48" fmla="*/ 1514 w 16647"/>
                    <a:gd name="T49" fmla="*/ 4783 h 8014"/>
                    <a:gd name="T50" fmla="*/ 1728 w 16647"/>
                    <a:gd name="T51" fmla="*/ 5414 h 8014"/>
                    <a:gd name="T52" fmla="*/ 1707 w 16647"/>
                    <a:gd name="T53" fmla="*/ 6034 h 8014"/>
                    <a:gd name="T54" fmla="*/ 1005 w 16647"/>
                    <a:gd name="T55" fmla="*/ 6043 h 8014"/>
                    <a:gd name="T56" fmla="*/ 402 w 16647"/>
                    <a:gd name="T57" fmla="*/ 6079 h 8014"/>
                    <a:gd name="T58" fmla="*/ 491 w 16647"/>
                    <a:gd name="T59" fmla="*/ 6749 h 8014"/>
                    <a:gd name="T60" fmla="*/ 857 w 16647"/>
                    <a:gd name="T61" fmla="*/ 7321 h 8014"/>
                    <a:gd name="T62" fmla="*/ 1056 w 16647"/>
                    <a:gd name="T63" fmla="*/ 7924 h 8014"/>
                    <a:gd name="T64" fmla="*/ 1673 w 16647"/>
                    <a:gd name="T65" fmla="*/ 7757 h 8014"/>
                    <a:gd name="T66" fmla="*/ 2265 w 16647"/>
                    <a:gd name="T67" fmla="*/ 7325 h 8014"/>
                    <a:gd name="T68" fmla="*/ 2793 w 16647"/>
                    <a:gd name="T69" fmla="*/ 6957 h 8014"/>
                    <a:gd name="T70" fmla="*/ 3745 w 16647"/>
                    <a:gd name="T71" fmla="*/ 6557 h 8014"/>
                    <a:gd name="T72" fmla="*/ 4561 w 16647"/>
                    <a:gd name="T73" fmla="*/ 6173 h 8014"/>
                    <a:gd name="T74" fmla="*/ 5441 w 16647"/>
                    <a:gd name="T75" fmla="*/ 6165 h 8014"/>
                    <a:gd name="T76" fmla="*/ 6105 w 16647"/>
                    <a:gd name="T77" fmla="*/ 5861 h 8014"/>
                    <a:gd name="T78" fmla="*/ 6785 w 16647"/>
                    <a:gd name="T79" fmla="*/ 5749 h 8014"/>
                    <a:gd name="T80" fmla="*/ 7465 w 16647"/>
                    <a:gd name="T81" fmla="*/ 5557 h 8014"/>
                    <a:gd name="T82" fmla="*/ 8169 w 16647"/>
                    <a:gd name="T83" fmla="*/ 5021 h 8014"/>
                    <a:gd name="T84" fmla="*/ 8785 w 16647"/>
                    <a:gd name="T85" fmla="*/ 4637 h 8014"/>
                    <a:gd name="T86" fmla="*/ 9697 w 16647"/>
                    <a:gd name="T87" fmla="*/ 4621 h 8014"/>
                    <a:gd name="T88" fmla="*/ 10529 w 16647"/>
                    <a:gd name="T89" fmla="*/ 4469 h 8014"/>
                    <a:gd name="T90" fmla="*/ 11081 w 16647"/>
                    <a:gd name="T91" fmla="*/ 4085 h 8014"/>
                    <a:gd name="T92" fmla="*/ 11497 w 16647"/>
                    <a:gd name="T93" fmla="*/ 3541 h 8014"/>
                    <a:gd name="T94" fmla="*/ 12025 w 16647"/>
                    <a:gd name="T95" fmla="*/ 3253 h 8014"/>
                    <a:gd name="T96" fmla="*/ 12777 w 16647"/>
                    <a:gd name="T97" fmla="*/ 3017 h 8014"/>
                    <a:gd name="T98" fmla="*/ 13703 w 16647"/>
                    <a:gd name="T99" fmla="*/ 2899 h 8014"/>
                    <a:gd name="T100" fmla="*/ 14599 w 16647"/>
                    <a:gd name="T101" fmla="*/ 2615 h 8014"/>
                    <a:gd name="T102" fmla="*/ 15248 w 16647"/>
                    <a:gd name="T103" fmla="*/ 1920 h 8014"/>
                    <a:gd name="T104" fmla="*/ 15815 w 16647"/>
                    <a:gd name="T105" fmla="*/ 1472 h 8014"/>
                    <a:gd name="T106" fmla="*/ 16436 w 16647"/>
                    <a:gd name="T107" fmla="*/ 887 h 8014"/>
                    <a:gd name="T108" fmla="*/ 16537 w 16647"/>
                    <a:gd name="T109" fmla="*/ 467 h 8014"/>
                    <a:gd name="T110" fmla="*/ 15732 w 16647"/>
                    <a:gd name="T111" fmla="*/ 110 h 8014"/>
                    <a:gd name="T112" fmla="*/ 15010 w 16647"/>
                    <a:gd name="T113" fmla="*/ 302 h 8014"/>
                    <a:gd name="T114" fmla="*/ 14206 w 16647"/>
                    <a:gd name="T115" fmla="*/ 0 h 8014"/>
                    <a:gd name="T116" fmla="*/ 13547 w 16647"/>
                    <a:gd name="T117" fmla="*/ 403 h 8014"/>
                    <a:gd name="T118" fmla="*/ 12880 w 16647"/>
                    <a:gd name="T119" fmla="*/ 677 h 8014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w 16647"/>
                    <a:gd name="T181" fmla="*/ 0 h 8014"/>
                    <a:gd name="T182" fmla="*/ 16647 w 16647"/>
                    <a:gd name="T183" fmla="*/ 8014 h 8014"/>
                  </a:gdLst>
                  <a:ahLst/>
                  <a:cxnLst>
                    <a:cxn ang="T120">
                      <a:pos x="T0" y="T1"/>
                    </a:cxn>
                    <a:cxn ang="T121">
                      <a:pos x="T2" y="T3"/>
                    </a:cxn>
                    <a:cxn ang="T122">
                      <a:pos x="T4" y="T5"/>
                    </a:cxn>
                    <a:cxn ang="T123">
                      <a:pos x="T6" y="T7"/>
                    </a:cxn>
                    <a:cxn ang="T124">
                      <a:pos x="T8" y="T9"/>
                    </a:cxn>
                    <a:cxn ang="T125">
                      <a:pos x="T10" y="T11"/>
                    </a:cxn>
                    <a:cxn ang="T126">
                      <a:pos x="T12" y="T13"/>
                    </a:cxn>
                    <a:cxn ang="T127">
                      <a:pos x="T14" y="T15"/>
                    </a:cxn>
                    <a:cxn ang="T128">
                      <a:pos x="T16" y="T17"/>
                    </a:cxn>
                    <a:cxn ang="T129">
                      <a:pos x="T18" y="T19"/>
                    </a:cxn>
                    <a:cxn ang="T130">
                      <a:pos x="T20" y="T21"/>
                    </a:cxn>
                    <a:cxn ang="T131">
                      <a:pos x="T22" y="T23"/>
                    </a:cxn>
                    <a:cxn ang="T132">
                      <a:pos x="T24" y="T25"/>
                    </a:cxn>
                    <a:cxn ang="T133">
                      <a:pos x="T26" y="T27"/>
                    </a:cxn>
                    <a:cxn ang="T134">
                      <a:pos x="T28" y="T29"/>
                    </a:cxn>
                    <a:cxn ang="T135">
                      <a:pos x="T30" y="T31"/>
                    </a:cxn>
                    <a:cxn ang="T136">
                      <a:pos x="T32" y="T33"/>
                    </a:cxn>
                    <a:cxn ang="T137">
                      <a:pos x="T34" y="T35"/>
                    </a:cxn>
                    <a:cxn ang="T138">
                      <a:pos x="T36" y="T37"/>
                    </a:cxn>
                    <a:cxn ang="T139">
                      <a:pos x="T38" y="T39"/>
                    </a:cxn>
                    <a:cxn ang="T140">
                      <a:pos x="T40" y="T41"/>
                    </a:cxn>
                    <a:cxn ang="T141">
                      <a:pos x="T42" y="T43"/>
                    </a:cxn>
                    <a:cxn ang="T142">
                      <a:pos x="T44" y="T45"/>
                    </a:cxn>
                    <a:cxn ang="T143">
                      <a:pos x="T46" y="T47"/>
                    </a:cxn>
                    <a:cxn ang="T144">
                      <a:pos x="T48" y="T49"/>
                    </a:cxn>
                    <a:cxn ang="T145">
                      <a:pos x="T50" y="T51"/>
                    </a:cxn>
                    <a:cxn ang="T146">
                      <a:pos x="T52" y="T53"/>
                    </a:cxn>
                    <a:cxn ang="T147">
                      <a:pos x="T54" y="T55"/>
                    </a:cxn>
                    <a:cxn ang="T148">
                      <a:pos x="T56" y="T57"/>
                    </a:cxn>
                    <a:cxn ang="T149">
                      <a:pos x="T58" y="T59"/>
                    </a:cxn>
                    <a:cxn ang="T150">
                      <a:pos x="T60" y="T61"/>
                    </a:cxn>
                    <a:cxn ang="T151">
                      <a:pos x="T62" y="T63"/>
                    </a:cxn>
                    <a:cxn ang="T152">
                      <a:pos x="T64" y="T65"/>
                    </a:cxn>
                    <a:cxn ang="T153">
                      <a:pos x="T66" y="T67"/>
                    </a:cxn>
                    <a:cxn ang="T154">
                      <a:pos x="T68" y="T69"/>
                    </a:cxn>
                    <a:cxn ang="T155">
                      <a:pos x="T70" y="T71"/>
                    </a:cxn>
                    <a:cxn ang="T156">
                      <a:pos x="T72" y="T73"/>
                    </a:cxn>
                    <a:cxn ang="T157">
                      <a:pos x="T74" y="T75"/>
                    </a:cxn>
                    <a:cxn ang="T158">
                      <a:pos x="T76" y="T77"/>
                    </a:cxn>
                    <a:cxn ang="T159">
                      <a:pos x="T78" y="T79"/>
                    </a:cxn>
                    <a:cxn ang="T160">
                      <a:pos x="T80" y="T81"/>
                    </a:cxn>
                    <a:cxn ang="T161">
                      <a:pos x="T82" y="T83"/>
                    </a:cxn>
                    <a:cxn ang="T162">
                      <a:pos x="T84" y="T85"/>
                    </a:cxn>
                    <a:cxn ang="T163">
                      <a:pos x="T86" y="T87"/>
                    </a:cxn>
                    <a:cxn ang="T164">
                      <a:pos x="T88" y="T89"/>
                    </a:cxn>
                    <a:cxn ang="T165">
                      <a:pos x="T90" y="T91"/>
                    </a:cxn>
                    <a:cxn ang="T166">
                      <a:pos x="T92" y="T93"/>
                    </a:cxn>
                    <a:cxn ang="T167">
                      <a:pos x="T94" y="T95"/>
                    </a:cxn>
                    <a:cxn ang="T168">
                      <a:pos x="T96" y="T97"/>
                    </a:cxn>
                    <a:cxn ang="T169">
                      <a:pos x="T98" y="T99"/>
                    </a:cxn>
                    <a:cxn ang="T170">
                      <a:pos x="T100" y="T101"/>
                    </a:cxn>
                    <a:cxn ang="T171">
                      <a:pos x="T102" y="T103"/>
                    </a:cxn>
                    <a:cxn ang="T172">
                      <a:pos x="T104" y="T105"/>
                    </a:cxn>
                    <a:cxn ang="T173">
                      <a:pos x="T106" y="T107"/>
                    </a:cxn>
                    <a:cxn ang="T174">
                      <a:pos x="T108" y="T109"/>
                    </a:cxn>
                    <a:cxn ang="T175">
                      <a:pos x="T110" y="T111"/>
                    </a:cxn>
                    <a:cxn ang="T176">
                      <a:pos x="T112" y="T113"/>
                    </a:cxn>
                    <a:cxn ang="T177">
                      <a:pos x="T114" y="T115"/>
                    </a:cxn>
                    <a:cxn ang="T178">
                      <a:pos x="T116" y="T117"/>
                    </a:cxn>
                    <a:cxn ang="T179">
                      <a:pos x="T118" y="T119"/>
                    </a:cxn>
                  </a:cxnLst>
                  <a:rect l="T180" t="T181" r="T182" b="T183"/>
                  <a:pathLst>
                    <a:path w="16647" h="8014">
                      <a:moveTo>
                        <a:pt x="12453" y="701"/>
                      </a:moveTo>
                      <a:lnTo>
                        <a:pt x="12273" y="733"/>
                      </a:lnTo>
                      <a:lnTo>
                        <a:pt x="12145" y="789"/>
                      </a:lnTo>
                      <a:lnTo>
                        <a:pt x="12001" y="861"/>
                      </a:lnTo>
                      <a:lnTo>
                        <a:pt x="11841" y="925"/>
                      </a:lnTo>
                      <a:lnTo>
                        <a:pt x="11697" y="1013"/>
                      </a:lnTo>
                      <a:lnTo>
                        <a:pt x="11609" y="1077"/>
                      </a:lnTo>
                      <a:lnTo>
                        <a:pt x="11489" y="1077"/>
                      </a:lnTo>
                      <a:lnTo>
                        <a:pt x="11361" y="1077"/>
                      </a:lnTo>
                      <a:lnTo>
                        <a:pt x="11249" y="1053"/>
                      </a:lnTo>
                      <a:lnTo>
                        <a:pt x="11169" y="989"/>
                      </a:lnTo>
                      <a:lnTo>
                        <a:pt x="11057" y="933"/>
                      </a:lnTo>
                      <a:lnTo>
                        <a:pt x="10937" y="845"/>
                      </a:lnTo>
                      <a:lnTo>
                        <a:pt x="10777" y="821"/>
                      </a:lnTo>
                      <a:lnTo>
                        <a:pt x="10673" y="765"/>
                      </a:lnTo>
                      <a:lnTo>
                        <a:pt x="10585" y="693"/>
                      </a:lnTo>
                      <a:lnTo>
                        <a:pt x="10441" y="645"/>
                      </a:lnTo>
                      <a:lnTo>
                        <a:pt x="10305" y="677"/>
                      </a:lnTo>
                      <a:lnTo>
                        <a:pt x="10201" y="709"/>
                      </a:lnTo>
                      <a:lnTo>
                        <a:pt x="10081" y="693"/>
                      </a:lnTo>
                      <a:lnTo>
                        <a:pt x="9993" y="741"/>
                      </a:lnTo>
                      <a:lnTo>
                        <a:pt x="9945" y="821"/>
                      </a:lnTo>
                      <a:lnTo>
                        <a:pt x="9897" y="885"/>
                      </a:lnTo>
                      <a:lnTo>
                        <a:pt x="9753" y="893"/>
                      </a:lnTo>
                      <a:lnTo>
                        <a:pt x="9657" y="941"/>
                      </a:lnTo>
                      <a:lnTo>
                        <a:pt x="9577" y="1021"/>
                      </a:lnTo>
                      <a:lnTo>
                        <a:pt x="9481" y="1093"/>
                      </a:lnTo>
                      <a:lnTo>
                        <a:pt x="9353" y="1141"/>
                      </a:lnTo>
                      <a:lnTo>
                        <a:pt x="9233" y="1205"/>
                      </a:lnTo>
                      <a:lnTo>
                        <a:pt x="9161" y="1253"/>
                      </a:lnTo>
                      <a:lnTo>
                        <a:pt x="9073" y="1229"/>
                      </a:lnTo>
                      <a:lnTo>
                        <a:pt x="8857" y="1229"/>
                      </a:lnTo>
                      <a:lnTo>
                        <a:pt x="8745" y="1269"/>
                      </a:lnTo>
                      <a:lnTo>
                        <a:pt x="8609" y="1261"/>
                      </a:lnTo>
                      <a:lnTo>
                        <a:pt x="8449" y="1317"/>
                      </a:lnTo>
                      <a:lnTo>
                        <a:pt x="8305" y="1325"/>
                      </a:lnTo>
                      <a:lnTo>
                        <a:pt x="8177" y="1373"/>
                      </a:lnTo>
                      <a:lnTo>
                        <a:pt x="8049" y="1413"/>
                      </a:lnTo>
                      <a:lnTo>
                        <a:pt x="7977" y="1373"/>
                      </a:lnTo>
                      <a:lnTo>
                        <a:pt x="7841" y="1333"/>
                      </a:lnTo>
                      <a:lnTo>
                        <a:pt x="7705" y="1325"/>
                      </a:lnTo>
                      <a:lnTo>
                        <a:pt x="7593" y="1285"/>
                      </a:lnTo>
                      <a:lnTo>
                        <a:pt x="7481" y="1245"/>
                      </a:lnTo>
                      <a:lnTo>
                        <a:pt x="7385" y="1205"/>
                      </a:lnTo>
                      <a:lnTo>
                        <a:pt x="7241" y="1189"/>
                      </a:lnTo>
                      <a:lnTo>
                        <a:pt x="7153" y="1141"/>
                      </a:lnTo>
                      <a:lnTo>
                        <a:pt x="7017" y="1109"/>
                      </a:lnTo>
                      <a:lnTo>
                        <a:pt x="6929" y="1165"/>
                      </a:lnTo>
                      <a:lnTo>
                        <a:pt x="6833" y="1133"/>
                      </a:lnTo>
                      <a:lnTo>
                        <a:pt x="6721" y="1125"/>
                      </a:lnTo>
                      <a:lnTo>
                        <a:pt x="6569" y="1141"/>
                      </a:lnTo>
                      <a:lnTo>
                        <a:pt x="6385" y="1109"/>
                      </a:lnTo>
                      <a:lnTo>
                        <a:pt x="6249" y="1213"/>
                      </a:lnTo>
                      <a:lnTo>
                        <a:pt x="6177" y="1269"/>
                      </a:lnTo>
                      <a:lnTo>
                        <a:pt x="6057" y="1317"/>
                      </a:lnTo>
                      <a:lnTo>
                        <a:pt x="5961" y="1309"/>
                      </a:lnTo>
                      <a:lnTo>
                        <a:pt x="5849" y="1349"/>
                      </a:lnTo>
                      <a:lnTo>
                        <a:pt x="5729" y="1397"/>
                      </a:lnTo>
                      <a:lnTo>
                        <a:pt x="5657" y="1445"/>
                      </a:lnTo>
                      <a:lnTo>
                        <a:pt x="5497" y="1445"/>
                      </a:lnTo>
                      <a:lnTo>
                        <a:pt x="5377" y="1509"/>
                      </a:lnTo>
                      <a:lnTo>
                        <a:pt x="5305" y="1557"/>
                      </a:lnTo>
                      <a:lnTo>
                        <a:pt x="5233" y="1509"/>
                      </a:lnTo>
                      <a:lnTo>
                        <a:pt x="5153" y="1477"/>
                      </a:lnTo>
                      <a:lnTo>
                        <a:pt x="4985" y="1477"/>
                      </a:lnTo>
                      <a:lnTo>
                        <a:pt x="4849" y="1461"/>
                      </a:lnTo>
                      <a:lnTo>
                        <a:pt x="4737" y="1461"/>
                      </a:lnTo>
                      <a:lnTo>
                        <a:pt x="4729" y="1525"/>
                      </a:lnTo>
                      <a:lnTo>
                        <a:pt x="4721" y="1597"/>
                      </a:lnTo>
                      <a:lnTo>
                        <a:pt x="4601" y="1613"/>
                      </a:lnTo>
                      <a:lnTo>
                        <a:pt x="4481" y="1629"/>
                      </a:lnTo>
                      <a:lnTo>
                        <a:pt x="4369" y="1621"/>
                      </a:lnTo>
                      <a:lnTo>
                        <a:pt x="4313" y="1581"/>
                      </a:lnTo>
                      <a:lnTo>
                        <a:pt x="4217" y="1597"/>
                      </a:lnTo>
                      <a:lnTo>
                        <a:pt x="4153" y="1629"/>
                      </a:lnTo>
                      <a:lnTo>
                        <a:pt x="4097" y="1621"/>
                      </a:lnTo>
                      <a:lnTo>
                        <a:pt x="4033" y="1661"/>
                      </a:lnTo>
                      <a:lnTo>
                        <a:pt x="3956" y="1649"/>
                      </a:lnTo>
                      <a:lnTo>
                        <a:pt x="3897" y="1661"/>
                      </a:lnTo>
                      <a:lnTo>
                        <a:pt x="3825" y="1717"/>
                      </a:lnTo>
                      <a:lnTo>
                        <a:pt x="3761" y="1765"/>
                      </a:lnTo>
                      <a:lnTo>
                        <a:pt x="3601" y="1765"/>
                      </a:lnTo>
                      <a:lnTo>
                        <a:pt x="3457" y="1749"/>
                      </a:lnTo>
                      <a:lnTo>
                        <a:pt x="3353" y="1701"/>
                      </a:lnTo>
                      <a:lnTo>
                        <a:pt x="3201" y="1741"/>
                      </a:lnTo>
                      <a:lnTo>
                        <a:pt x="3081" y="1789"/>
                      </a:lnTo>
                      <a:lnTo>
                        <a:pt x="2961" y="1821"/>
                      </a:lnTo>
                      <a:lnTo>
                        <a:pt x="2841" y="1853"/>
                      </a:lnTo>
                      <a:lnTo>
                        <a:pt x="2737" y="1901"/>
                      </a:lnTo>
                      <a:lnTo>
                        <a:pt x="2617" y="1909"/>
                      </a:lnTo>
                      <a:lnTo>
                        <a:pt x="2545" y="1981"/>
                      </a:lnTo>
                      <a:lnTo>
                        <a:pt x="2449" y="2021"/>
                      </a:lnTo>
                      <a:lnTo>
                        <a:pt x="2345" y="2029"/>
                      </a:lnTo>
                      <a:lnTo>
                        <a:pt x="2225" y="1981"/>
                      </a:lnTo>
                      <a:lnTo>
                        <a:pt x="2097" y="2013"/>
                      </a:lnTo>
                      <a:lnTo>
                        <a:pt x="1945" y="2045"/>
                      </a:lnTo>
                      <a:lnTo>
                        <a:pt x="1785" y="2085"/>
                      </a:lnTo>
                      <a:lnTo>
                        <a:pt x="1641" y="2133"/>
                      </a:lnTo>
                      <a:lnTo>
                        <a:pt x="1457" y="2197"/>
                      </a:lnTo>
                      <a:lnTo>
                        <a:pt x="1281" y="2285"/>
                      </a:lnTo>
                      <a:lnTo>
                        <a:pt x="1209" y="2413"/>
                      </a:lnTo>
                      <a:lnTo>
                        <a:pt x="1145" y="2533"/>
                      </a:lnTo>
                      <a:lnTo>
                        <a:pt x="1105" y="2645"/>
                      </a:lnTo>
                      <a:lnTo>
                        <a:pt x="1121" y="2805"/>
                      </a:lnTo>
                      <a:lnTo>
                        <a:pt x="1089" y="2893"/>
                      </a:lnTo>
                      <a:lnTo>
                        <a:pt x="1089" y="3037"/>
                      </a:lnTo>
                      <a:lnTo>
                        <a:pt x="1073" y="3093"/>
                      </a:lnTo>
                      <a:lnTo>
                        <a:pt x="1081" y="3197"/>
                      </a:lnTo>
                      <a:lnTo>
                        <a:pt x="1097" y="3333"/>
                      </a:lnTo>
                      <a:lnTo>
                        <a:pt x="1057" y="3397"/>
                      </a:lnTo>
                      <a:lnTo>
                        <a:pt x="1009" y="3469"/>
                      </a:lnTo>
                      <a:lnTo>
                        <a:pt x="953" y="3517"/>
                      </a:lnTo>
                      <a:lnTo>
                        <a:pt x="865" y="3565"/>
                      </a:lnTo>
                      <a:lnTo>
                        <a:pt x="753" y="3597"/>
                      </a:lnTo>
                      <a:lnTo>
                        <a:pt x="657" y="3629"/>
                      </a:lnTo>
                      <a:lnTo>
                        <a:pt x="537" y="3741"/>
                      </a:lnTo>
                      <a:lnTo>
                        <a:pt x="465" y="3845"/>
                      </a:lnTo>
                      <a:lnTo>
                        <a:pt x="449" y="3941"/>
                      </a:lnTo>
                      <a:lnTo>
                        <a:pt x="441" y="4069"/>
                      </a:lnTo>
                      <a:lnTo>
                        <a:pt x="345" y="4189"/>
                      </a:lnTo>
                      <a:lnTo>
                        <a:pt x="305" y="4317"/>
                      </a:lnTo>
                      <a:lnTo>
                        <a:pt x="265" y="4413"/>
                      </a:lnTo>
                      <a:lnTo>
                        <a:pt x="145" y="4453"/>
                      </a:lnTo>
                      <a:lnTo>
                        <a:pt x="98" y="4483"/>
                      </a:lnTo>
                      <a:lnTo>
                        <a:pt x="153" y="4573"/>
                      </a:lnTo>
                      <a:lnTo>
                        <a:pt x="71" y="4658"/>
                      </a:lnTo>
                      <a:lnTo>
                        <a:pt x="8" y="4781"/>
                      </a:lnTo>
                      <a:lnTo>
                        <a:pt x="78" y="4910"/>
                      </a:lnTo>
                      <a:lnTo>
                        <a:pt x="0" y="4939"/>
                      </a:lnTo>
                      <a:lnTo>
                        <a:pt x="26" y="5038"/>
                      </a:lnTo>
                      <a:lnTo>
                        <a:pt x="78" y="5140"/>
                      </a:lnTo>
                      <a:lnTo>
                        <a:pt x="138" y="5168"/>
                      </a:lnTo>
                      <a:lnTo>
                        <a:pt x="192" y="5240"/>
                      </a:lnTo>
                      <a:lnTo>
                        <a:pt x="261" y="5194"/>
                      </a:lnTo>
                      <a:lnTo>
                        <a:pt x="318" y="5258"/>
                      </a:lnTo>
                      <a:lnTo>
                        <a:pt x="383" y="5206"/>
                      </a:lnTo>
                      <a:lnTo>
                        <a:pt x="483" y="5284"/>
                      </a:lnTo>
                      <a:lnTo>
                        <a:pt x="561" y="5179"/>
                      </a:lnTo>
                      <a:lnTo>
                        <a:pt x="648" y="5093"/>
                      </a:lnTo>
                      <a:lnTo>
                        <a:pt x="738" y="5017"/>
                      </a:lnTo>
                      <a:lnTo>
                        <a:pt x="866" y="5002"/>
                      </a:lnTo>
                      <a:lnTo>
                        <a:pt x="977" y="4993"/>
                      </a:lnTo>
                      <a:lnTo>
                        <a:pt x="1041" y="4876"/>
                      </a:lnTo>
                      <a:lnTo>
                        <a:pt x="1146" y="4784"/>
                      </a:lnTo>
                      <a:lnTo>
                        <a:pt x="1145" y="4663"/>
                      </a:lnTo>
                      <a:lnTo>
                        <a:pt x="1217" y="4567"/>
                      </a:lnTo>
                      <a:lnTo>
                        <a:pt x="1248" y="4648"/>
                      </a:lnTo>
                      <a:lnTo>
                        <a:pt x="1322" y="4726"/>
                      </a:lnTo>
                      <a:lnTo>
                        <a:pt x="1338" y="4805"/>
                      </a:lnTo>
                      <a:lnTo>
                        <a:pt x="1514" y="4783"/>
                      </a:lnTo>
                      <a:lnTo>
                        <a:pt x="1653" y="4888"/>
                      </a:lnTo>
                      <a:lnTo>
                        <a:pt x="1760" y="5014"/>
                      </a:lnTo>
                      <a:lnTo>
                        <a:pt x="1769" y="5146"/>
                      </a:lnTo>
                      <a:lnTo>
                        <a:pt x="1764" y="5257"/>
                      </a:lnTo>
                      <a:lnTo>
                        <a:pt x="1817" y="5348"/>
                      </a:lnTo>
                      <a:lnTo>
                        <a:pt x="1728" y="5414"/>
                      </a:lnTo>
                      <a:lnTo>
                        <a:pt x="1760" y="5503"/>
                      </a:lnTo>
                      <a:lnTo>
                        <a:pt x="1704" y="5543"/>
                      </a:lnTo>
                      <a:lnTo>
                        <a:pt x="1688" y="5680"/>
                      </a:lnTo>
                      <a:lnTo>
                        <a:pt x="1719" y="5858"/>
                      </a:lnTo>
                      <a:lnTo>
                        <a:pt x="1760" y="5983"/>
                      </a:lnTo>
                      <a:lnTo>
                        <a:pt x="1707" y="6034"/>
                      </a:lnTo>
                      <a:lnTo>
                        <a:pt x="1602" y="6005"/>
                      </a:lnTo>
                      <a:lnTo>
                        <a:pt x="1484" y="6007"/>
                      </a:lnTo>
                      <a:lnTo>
                        <a:pt x="1385" y="6088"/>
                      </a:lnTo>
                      <a:lnTo>
                        <a:pt x="1266" y="6155"/>
                      </a:lnTo>
                      <a:lnTo>
                        <a:pt x="1169" y="6236"/>
                      </a:lnTo>
                      <a:lnTo>
                        <a:pt x="1005" y="6043"/>
                      </a:lnTo>
                      <a:lnTo>
                        <a:pt x="867" y="5981"/>
                      </a:lnTo>
                      <a:lnTo>
                        <a:pt x="732" y="6043"/>
                      </a:lnTo>
                      <a:lnTo>
                        <a:pt x="657" y="5981"/>
                      </a:lnTo>
                      <a:lnTo>
                        <a:pt x="554" y="6041"/>
                      </a:lnTo>
                      <a:lnTo>
                        <a:pt x="480" y="6001"/>
                      </a:lnTo>
                      <a:lnTo>
                        <a:pt x="402" y="6079"/>
                      </a:lnTo>
                      <a:lnTo>
                        <a:pt x="419" y="6166"/>
                      </a:lnTo>
                      <a:lnTo>
                        <a:pt x="354" y="6289"/>
                      </a:lnTo>
                      <a:lnTo>
                        <a:pt x="344" y="6454"/>
                      </a:lnTo>
                      <a:lnTo>
                        <a:pt x="392" y="6589"/>
                      </a:lnTo>
                      <a:lnTo>
                        <a:pt x="419" y="6694"/>
                      </a:lnTo>
                      <a:lnTo>
                        <a:pt x="491" y="6749"/>
                      </a:lnTo>
                      <a:lnTo>
                        <a:pt x="446" y="6893"/>
                      </a:lnTo>
                      <a:lnTo>
                        <a:pt x="561" y="6886"/>
                      </a:lnTo>
                      <a:lnTo>
                        <a:pt x="692" y="7052"/>
                      </a:lnTo>
                      <a:lnTo>
                        <a:pt x="767" y="7066"/>
                      </a:lnTo>
                      <a:lnTo>
                        <a:pt x="840" y="7117"/>
                      </a:lnTo>
                      <a:lnTo>
                        <a:pt x="857" y="7321"/>
                      </a:lnTo>
                      <a:lnTo>
                        <a:pt x="918" y="7408"/>
                      </a:lnTo>
                      <a:lnTo>
                        <a:pt x="983" y="7478"/>
                      </a:lnTo>
                      <a:lnTo>
                        <a:pt x="1040" y="7565"/>
                      </a:lnTo>
                      <a:lnTo>
                        <a:pt x="1010" y="7651"/>
                      </a:lnTo>
                      <a:lnTo>
                        <a:pt x="1068" y="7790"/>
                      </a:lnTo>
                      <a:lnTo>
                        <a:pt x="1056" y="7924"/>
                      </a:lnTo>
                      <a:lnTo>
                        <a:pt x="1118" y="8014"/>
                      </a:lnTo>
                      <a:lnTo>
                        <a:pt x="1227" y="7939"/>
                      </a:lnTo>
                      <a:lnTo>
                        <a:pt x="1337" y="7845"/>
                      </a:lnTo>
                      <a:lnTo>
                        <a:pt x="1433" y="7773"/>
                      </a:lnTo>
                      <a:lnTo>
                        <a:pt x="1561" y="7765"/>
                      </a:lnTo>
                      <a:lnTo>
                        <a:pt x="1673" y="7757"/>
                      </a:lnTo>
                      <a:lnTo>
                        <a:pt x="1809" y="7749"/>
                      </a:lnTo>
                      <a:lnTo>
                        <a:pt x="1913" y="7741"/>
                      </a:lnTo>
                      <a:lnTo>
                        <a:pt x="2057" y="7613"/>
                      </a:lnTo>
                      <a:lnTo>
                        <a:pt x="2161" y="7501"/>
                      </a:lnTo>
                      <a:lnTo>
                        <a:pt x="2225" y="7397"/>
                      </a:lnTo>
                      <a:lnTo>
                        <a:pt x="2265" y="7325"/>
                      </a:lnTo>
                      <a:lnTo>
                        <a:pt x="2321" y="7293"/>
                      </a:lnTo>
                      <a:lnTo>
                        <a:pt x="2369" y="7373"/>
                      </a:lnTo>
                      <a:lnTo>
                        <a:pt x="2473" y="7285"/>
                      </a:lnTo>
                      <a:lnTo>
                        <a:pt x="2545" y="7133"/>
                      </a:lnTo>
                      <a:lnTo>
                        <a:pt x="2689" y="7037"/>
                      </a:lnTo>
                      <a:lnTo>
                        <a:pt x="2793" y="6957"/>
                      </a:lnTo>
                      <a:lnTo>
                        <a:pt x="2929" y="6853"/>
                      </a:lnTo>
                      <a:lnTo>
                        <a:pt x="2945" y="6773"/>
                      </a:lnTo>
                      <a:lnTo>
                        <a:pt x="3161" y="6693"/>
                      </a:lnTo>
                      <a:lnTo>
                        <a:pt x="3385" y="6637"/>
                      </a:lnTo>
                      <a:lnTo>
                        <a:pt x="3593" y="6597"/>
                      </a:lnTo>
                      <a:lnTo>
                        <a:pt x="3745" y="6557"/>
                      </a:lnTo>
                      <a:lnTo>
                        <a:pt x="3817" y="6477"/>
                      </a:lnTo>
                      <a:lnTo>
                        <a:pt x="3977" y="6413"/>
                      </a:lnTo>
                      <a:lnTo>
                        <a:pt x="4129" y="6373"/>
                      </a:lnTo>
                      <a:lnTo>
                        <a:pt x="4273" y="6349"/>
                      </a:lnTo>
                      <a:lnTo>
                        <a:pt x="4401" y="6261"/>
                      </a:lnTo>
                      <a:lnTo>
                        <a:pt x="4561" y="6173"/>
                      </a:lnTo>
                      <a:lnTo>
                        <a:pt x="4729" y="6109"/>
                      </a:lnTo>
                      <a:lnTo>
                        <a:pt x="4857" y="6133"/>
                      </a:lnTo>
                      <a:lnTo>
                        <a:pt x="4969" y="6189"/>
                      </a:lnTo>
                      <a:lnTo>
                        <a:pt x="5097" y="6237"/>
                      </a:lnTo>
                      <a:lnTo>
                        <a:pt x="5209" y="6237"/>
                      </a:lnTo>
                      <a:lnTo>
                        <a:pt x="5441" y="6165"/>
                      </a:lnTo>
                      <a:lnTo>
                        <a:pt x="5481" y="6085"/>
                      </a:lnTo>
                      <a:lnTo>
                        <a:pt x="5577" y="6013"/>
                      </a:lnTo>
                      <a:lnTo>
                        <a:pt x="5737" y="6029"/>
                      </a:lnTo>
                      <a:lnTo>
                        <a:pt x="5857" y="6005"/>
                      </a:lnTo>
                      <a:lnTo>
                        <a:pt x="5937" y="5909"/>
                      </a:lnTo>
                      <a:lnTo>
                        <a:pt x="6105" y="5861"/>
                      </a:lnTo>
                      <a:lnTo>
                        <a:pt x="6225" y="5877"/>
                      </a:lnTo>
                      <a:lnTo>
                        <a:pt x="6337" y="5765"/>
                      </a:lnTo>
                      <a:lnTo>
                        <a:pt x="6449" y="5709"/>
                      </a:lnTo>
                      <a:lnTo>
                        <a:pt x="6601" y="5701"/>
                      </a:lnTo>
                      <a:lnTo>
                        <a:pt x="6681" y="5733"/>
                      </a:lnTo>
                      <a:lnTo>
                        <a:pt x="6785" y="5749"/>
                      </a:lnTo>
                      <a:lnTo>
                        <a:pt x="6929" y="5765"/>
                      </a:lnTo>
                      <a:lnTo>
                        <a:pt x="7017" y="5765"/>
                      </a:lnTo>
                      <a:lnTo>
                        <a:pt x="7129" y="5741"/>
                      </a:lnTo>
                      <a:lnTo>
                        <a:pt x="7233" y="5685"/>
                      </a:lnTo>
                      <a:lnTo>
                        <a:pt x="7361" y="5621"/>
                      </a:lnTo>
                      <a:lnTo>
                        <a:pt x="7465" y="5557"/>
                      </a:lnTo>
                      <a:lnTo>
                        <a:pt x="7593" y="5429"/>
                      </a:lnTo>
                      <a:lnTo>
                        <a:pt x="7697" y="5341"/>
                      </a:lnTo>
                      <a:lnTo>
                        <a:pt x="7833" y="5301"/>
                      </a:lnTo>
                      <a:lnTo>
                        <a:pt x="8009" y="5221"/>
                      </a:lnTo>
                      <a:lnTo>
                        <a:pt x="8089" y="5117"/>
                      </a:lnTo>
                      <a:lnTo>
                        <a:pt x="8169" y="5021"/>
                      </a:lnTo>
                      <a:lnTo>
                        <a:pt x="8249" y="4917"/>
                      </a:lnTo>
                      <a:lnTo>
                        <a:pt x="8361" y="4837"/>
                      </a:lnTo>
                      <a:lnTo>
                        <a:pt x="8497" y="4765"/>
                      </a:lnTo>
                      <a:lnTo>
                        <a:pt x="8609" y="4693"/>
                      </a:lnTo>
                      <a:lnTo>
                        <a:pt x="8697" y="4629"/>
                      </a:lnTo>
                      <a:lnTo>
                        <a:pt x="8785" y="4637"/>
                      </a:lnTo>
                      <a:lnTo>
                        <a:pt x="8969" y="4629"/>
                      </a:lnTo>
                      <a:lnTo>
                        <a:pt x="9129" y="4645"/>
                      </a:lnTo>
                      <a:lnTo>
                        <a:pt x="9281" y="4597"/>
                      </a:lnTo>
                      <a:lnTo>
                        <a:pt x="9393" y="4621"/>
                      </a:lnTo>
                      <a:lnTo>
                        <a:pt x="9537" y="4637"/>
                      </a:lnTo>
                      <a:lnTo>
                        <a:pt x="9697" y="4621"/>
                      </a:lnTo>
                      <a:lnTo>
                        <a:pt x="9865" y="4533"/>
                      </a:lnTo>
                      <a:lnTo>
                        <a:pt x="10033" y="4485"/>
                      </a:lnTo>
                      <a:lnTo>
                        <a:pt x="10169" y="4461"/>
                      </a:lnTo>
                      <a:lnTo>
                        <a:pt x="10289" y="4445"/>
                      </a:lnTo>
                      <a:lnTo>
                        <a:pt x="10449" y="4429"/>
                      </a:lnTo>
                      <a:lnTo>
                        <a:pt x="10529" y="4469"/>
                      </a:lnTo>
                      <a:lnTo>
                        <a:pt x="10641" y="4461"/>
                      </a:lnTo>
                      <a:lnTo>
                        <a:pt x="10785" y="4413"/>
                      </a:lnTo>
                      <a:lnTo>
                        <a:pt x="10873" y="4373"/>
                      </a:lnTo>
                      <a:lnTo>
                        <a:pt x="10985" y="4309"/>
                      </a:lnTo>
                      <a:lnTo>
                        <a:pt x="10993" y="4181"/>
                      </a:lnTo>
                      <a:lnTo>
                        <a:pt x="11081" y="4085"/>
                      </a:lnTo>
                      <a:lnTo>
                        <a:pt x="11153" y="3957"/>
                      </a:lnTo>
                      <a:lnTo>
                        <a:pt x="11217" y="3877"/>
                      </a:lnTo>
                      <a:lnTo>
                        <a:pt x="11265" y="3757"/>
                      </a:lnTo>
                      <a:lnTo>
                        <a:pt x="11329" y="3653"/>
                      </a:lnTo>
                      <a:lnTo>
                        <a:pt x="11393" y="3581"/>
                      </a:lnTo>
                      <a:lnTo>
                        <a:pt x="11497" y="3541"/>
                      </a:lnTo>
                      <a:lnTo>
                        <a:pt x="11649" y="3373"/>
                      </a:lnTo>
                      <a:lnTo>
                        <a:pt x="11673" y="3421"/>
                      </a:lnTo>
                      <a:lnTo>
                        <a:pt x="11769" y="3445"/>
                      </a:lnTo>
                      <a:lnTo>
                        <a:pt x="11849" y="3397"/>
                      </a:lnTo>
                      <a:lnTo>
                        <a:pt x="11913" y="3333"/>
                      </a:lnTo>
                      <a:lnTo>
                        <a:pt x="12025" y="3253"/>
                      </a:lnTo>
                      <a:lnTo>
                        <a:pt x="12137" y="3205"/>
                      </a:lnTo>
                      <a:lnTo>
                        <a:pt x="12265" y="3149"/>
                      </a:lnTo>
                      <a:lnTo>
                        <a:pt x="12433" y="3109"/>
                      </a:lnTo>
                      <a:lnTo>
                        <a:pt x="12617" y="3077"/>
                      </a:lnTo>
                      <a:lnTo>
                        <a:pt x="12705" y="3061"/>
                      </a:lnTo>
                      <a:lnTo>
                        <a:pt x="12777" y="3017"/>
                      </a:lnTo>
                      <a:lnTo>
                        <a:pt x="12933" y="3029"/>
                      </a:lnTo>
                      <a:lnTo>
                        <a:pt x="13089" y="3089"/>
                      </a:lnTo>
                      <a:lnTo>
                        <a:pt x="13245" y="3101"/>
                      </a:lnTo>
                      <a:lnTo>
                        <a:pt x="13401" y="3101"/>
                      </a:lnTo>
                      <a:lnTo>
                        <a:pt x="13566" y="3008"/>
                      </a:lnTo>
                      <a:lnTo>
                        <a:pt x="13703" y="2899"/>
                      </a:lnTo>
                      <a:lnTo>
                        <a:pt x="13886" y="2771"/>
                      </a:lnTo>
                      <a:lnTo>
                        <a:pt x="14050" y="2679"/>
                      </a:lnTo>
                      <a:lnTo>
                        <a:pt x="14187" y="2579"/>
                      </a:lnTo>
                      <a:lnTo>
                        <a:pt x="14352" y="2579"/>
                      </a:lnTo>
                      <a:lnTo>
                        <a:pt x="14516" y="2560"/>
                      </a:lnTo>
                      <a:lnTo>
                        <a:pt x="14599" y="2615"/>
                      </a:lnTo>
                      <a:lnTo>
                        <a:pt x="14690" y="2533"/>
                      </a:lnTo>
                      <a:lnTo>
                        <a:pt x="14827" y="2396"/>
                      </a:lnTo>
                      <a:lnTo>
                        <a:pt x="14946" y="2268"/>
                      </a:lnTo>
                      <a:lnTo>
                        <a:pt x="15019" y="2140"/>
                      </a:lnTo>
                      <a:lnTo>
                        <a:pt x="15129" y="2012"/>
                      </a:lnTo>
                      <a:lnTo>
                        <a:pt x="15248" y="1920"/>
                      </a:lnTo>
                      <a:lnTo>
                        <a:pt x="15312" y="1820"/>
                      </a:lnTo>
                      <a:lnTo>
                        <a:pt x="15394" y="1747"/>
                      </a:lnTo>
                      <a:lnTo>
                        <a:pt x="15504" y="1719"/>
                      </a:lnTo>
                      <a:lnTo>
                        <a:pt x="15604" y="1628"/>
                      </a:lnTo>
                      <a:lnTo>
                        <a:pt x="15714" y="1546"/>
                      </a:lnTo>
                      <a:lnTo>
                        <a:pt x="15815" y="1472"/>
                      </a:lnTo>
                      <a:lnTo>
                        <a:pt x="15897" y="1418"/>
                      </a:lnTo>
                      <a:lnTo>
                        <a:pt x="15988" y="1271"/>
                      </a:lnTo>
                      <a:lnTo>
                        <a:pt x="16126" y="1152"/>
                      </a:lnTo>
                      <a:lnTo>
                        <a:pt x="16263" y="1107"/>
                      </a:lnTo>
                      <a:lnTo>
                        <a:pt x="16363" y="997"/>
                      </a:lnTo>
                      <a:lnTo>
                        <a:pt x="16436" y="887"/>
                      </a:lnTo>
                      <a:lnTo>
                        <a:pt x="16537" y="832"/>
                      </a:lnTo>
                      <a:lnTo>
                        <a:pt x="16628" y="805"/>
                      </a:lnTo>
                      <a:lnTo>
                        <a:pt x="16647" y="686"/>
                      </a:lnTo>
                      <a:lnTo>
                        <a:pt x="16647" y="595"/>
                      </a:lnTo>
                      <a:lnTo>
                        <a:pt x="16601" y="531"/>
                      </a:lnTo>
                      <a:lnTo>
                        <a:pt x="16537" y="467"/>
                      </a:lnTo>
                      <a:lnTo>
                        <a:pt x="16382" y="430"/>
                      </a:lnTo>
                      <a:lnTo>
                        <a:pt x="16208" y="430"/>
                      </a:lnTo>
                      <a:lnTo>
                        <a:pt x="16089" y="348"/>
                      </a:lnTo>
                      <a:lnTo>
                        <a:pt x="15998" y="220"/>
                      </a:lnTo>
                      <a:lnTo>
                        <a:pt x="15888" y="110"/>
                      </a:lnTo>
                      <a:lnTo>
                        <a:pt x="15732" y="110"/>
                      </a:lnTo>
                      <a:lnTo>
                        <a:pt x="15641" y="211"/>
                      </a:lnTo>
                      <a:lnTo>
                        <a:pt x="15568" y="293"/>
                      </a:lnTo>
                      <a:lnTo>
                        <a:pt x="15422" y="330"/>
                      </a:lnTo>
                      <a:lnTo>
                        <a:pt x="15248" y="339"/>
                      </a:lnTo>
                      <a:lnTo>
                        <a:pt x="15156" y="293"/>
                      </a:lnTo>
                      <a:lnTo>
                        <a:pt x="15010" y="302"/>
                      </a:lnTo>
                      <a:lnTo>
                        <a:pt x="14928" y="211"/>
                      </a:lnTo>
                      <a:lnTo>
                        <a:pt x="14846" y="119"/>
                      </a:lnTo>
                      <a:lnTo>
                        <a:pt x="14672" y="119"/>
                      </a:lnTo>
                      <a:lnTo>
                        <a:pt x="14590" y="46"/>
                      </a:lnTo>
                      <a:lnTo>
                        <a:pt x="14425" y="10"/>
                      </a:lnTo>
                      <a:lnTo>
                        <a:pt x="14206" y="0"/>
                      </a:lnTo>
                      <a:lnTo>
                        <a:pt x="14096" y="64"/>
                      </a:lnTo>
                      <a:lnTo>
                        <a:pt x="14004" y="156"/>
                      </a:lnTo>
                      <a:lnTo>
                        <a:pt x="13913" y="238"/>
                      </a:lnTo>
                      <a:lnTo>
                        <a:pt x="13803" y="284"/>
                      </a:lnTo>
                      <a:lnTo>
                        <a:pt x="13648" y="357"/>
                      </a:lnTo>
                      <a:lnTo>
                        <a:pt x="13547" y="403"/>
                      </a:lnTo>
                      <a:lnTo>
                        <a:pt x="13447" y="476"/>
                      </a:lnTo>
                      <a:lnTo>
                        <a:pt x="13328" y="522"/>
                      </a:lnTo>
                      <a:lnTo>
                        <a:pt x="13227" y="595"/>
                      </a:lnTo>
                      <a:lnTo>
                        <a:pt x="13118" y="595"/>
                      </a:lnTo>
                      <a:lnTo>
                        <a:pt x="12990" y="677"/>
                      </a:lnTo>
                      <a:lnTo>
                        <a:pt x="12880" y="677"/>
                      </a:lnTo>
                      <a:lnTo>
                        <a:pt x="12770" y="613"/>
                      </a:lnTo>
                      <a:lnTo>
                        <a:pt x="12679" y="558"/>
                      </a:lnTo>
                      <a:lnTo>
                        <a:pt x="12560" y="576"/>
                      </a:lnTo>
                      <a:lnTo>
                        <a:pt x="12487" y="640"/>
                      </a:lnTo>
                      <a:lnTo>
                        <a:pt x="12453" y="701"/>
                      </a:lnTo>
                      <a:close/>
                    </a:path>
                  </a:pathLst>
                </a:custGeom>
                <a:grpFill/>
                <a:ln w="6350" cmpd="sng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  <a:effectLst>
                  <a:outerShdw dist="28398" dir="6993903" algn="ctr" rotWithShape="0">
                    <a:srgbClr val="B2B2B2">
                      <a:alpha val="50000"/>
                    </a:srgbClr>
                  </a:outerShdw>
                </a:effectLst>
              </p:spPr>
              <p:txBody>
                <a:bodyPr/>
                <a:lstStyle/>
                <a:p>
                  <a:endParaRPr lang="zh-CN" altLang="en-US" sz="600" kern="0">
                    <a:solidFill>
                      <a:sysClr val="windowText" lastClr="000000"/>
                    </a:solidFill>
                    <a:latin typeface="+mj-lt"/>
                  </a:endParaRPr>
                </a:p>
              </p:txBody>
            </p:sp>
            <p:sp>
              <p:nvSpPr>
                <p:cNvPr id="307" name="Freeform 8">
                  <a:extLst>
                    <a:ext uri="{FF2B5EF4-FFF2-40B4-BE49-F238E27FC236}">
                      <a16:creationId xmlns:a16="http://schemas.microsoft.com/office/drawing/2014/main" id="{5A5C0E25-C60A-4B61-9378-D473F96380EE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2271" y="15480"/>
                  <a:ext cx="3041" cy="2403"/>
                </a:xfrm>
                <a:custGeom>
                  <a:avLst/>
                  <a:gdLst>
                    <a:gd name="T0" fmla="*/ 1101 w 3041"/>
                    <a:gd name="T1" fmla="*/ 588 h 2403"/>
                    <a:gd name="T2" fmla="*/ 813 w 3041"/>
                    <a:gd name="T3" fmla="*/ 708 h 2403"/>
                    <a:gd name="T4" fmla="*/ 657 w 3041"/>
                    <a:gd name="T5" fmla="*/ 972 h 2403"/>
                    <a:gd name="T6" fmla="*/ 441 w 3041"/>
                    <a:gd name="T7" fmla="*/ 1044 h 2403"/>
                    <a:gd name="T8" fmla="*/ 213 w 3041"/>
                    <a:gd name="T9" fmla="*/ 1164 h 2403"/>
                    <a:gd name="T10" fmla="*/ 30 w 3041"/>
                    <a:gd name="T11" fmla="*/ 1251 h 2403"/>
                    <a:gd name="T12" fmla="*/ 57 w 3041"/>
                    <a:gd name="T13" fmla="*/ 1599 h 2403"/>
                    <a:gd name="T14" fmla="*/ 345 w 3041"/>
                    <a:gd name="T15" fmla="*/ 1776 h 2403"/>
                    <a:gd name="T16" fmla="*/ 536 w 3041"/>
                    <a:gd name="T17" fmla="*/ 1800 h 2403"/>
                    <a:gd name="T18" fmla="*/ 682 w 3041"/>
                    <a:gd name="T19" fmla="*/ 1827 h 2403"/>
                    <a:gd name="T20" fmla="*/ 783 w 3041"/>
                    <a:gd name="T21" fmla="*/ 1736 h 2403"/>
                    <a:gd name="T22" fmla="*/ 792 w 3041"/>
                    <a:gd name="T23" fmla="*/ 1608 h 2403"/>
                    <a:gd name="T24" fmla="*/ 984 w 3041"/>
                    <a:gd name="T25" fmla="*/ 1507 h 2403"/>
                    <a:gd name="T26" fmla="*/ 1240 w 3041"/>
                    <a:gd name="T27" fmla="*/ 1462 h 2403"/>
                    <a:gd name="T28" fmla="*/ 1432 w 3041"/>
                    <a:gd name="T29" fmla="*/ 1608 h 2403"/>
                    <a:gd name="T30" fmla="*/ 1542 w 3041"/>
                    <a:gd name="T31" fmla="*/ 1782 h 2403"/>
                    <a:gd name="T32" fmla="*/ 1624 w 3041"/>
                    <a:gd name="T33" fmla="*/ 1974 h 2403"/>
                    <a:gd name="T34" fmla="*/ 1670 w 3041"/>
                    <a:gd name="T35" fmla="*/ 2175 h 2403"/>
                    <a:gd name="T36" fmla="*/ 1624 w 3041"/>
                    <a:gd name="T37" fmla="*/ 2394 h 2403"/>
                    <a:gd name="T38" fmla="*/ 1779 w 3041"/>
                    <a:gd name="T39" fmla="*/ 2321 h 2403"/>
                    <a:gd name="T40" fmla="*/ 1971 w 3041"/>
                    <a:gd name="T41" fmla="*/ 2275 h 2403"/>
                    <a:gd name="T42" fmla="*/ 2163 w 3041"/>
                    <a:gd name="T43" fmla="*/ 2248 h 2403"/>
                    <a:gd name="T44" fmla="*/ 2236 w 3041"/>
                    <a:gd name="T45" fmla="*/ 2083 h 2403"/>
                    <a:gd name="T46" fmla="*/ 2127 w 3041"/>
                    <a:gd name="T47" fmla="*/ 1946 h 2403"/>
                    <a:gd name="T48" fmla="*/ 2200 w 3041"/>
                    <a:gd name="T49" fmla="*/ 1818 h 2403"/>
                    <a:gd name="T50" fmla="*/ 2346 w 3041"/>
                    <a:gd name="T51" fmla="*/ 1626 h 2403"/>
                    <a:gd name="T52" fmla="*/ 2264 w 3041"/>
                    <a:gd name="T53" fmla="*/ 1498 h 2403"/>
                    <a:gd name="T54" fmla="*/ 2410 w 3041"/>
                    <a:gd name="T55" fmla="*/ 1370 h 2403"/>
                    <a:gd name="T56" fmla="*/ 2502 w 3041"/>
                    <a:gd name="T57" fmla="*/ 1224 h 2403"/>
                    <a:gd name="T58" fmla="*/ 2666 w 3041"/>
                    <a:gd name="T59" fmla="*/ 1187 h 2403"/>
                    <a:gd name="T60" fmla="*/ 2739 w 3041"/>
                    <a:gd name="T61" fmla="*/ 1050 h 2403"/>
                    <a:gd name="T62" fmla="*/ 2895 w 3041"/>
                    <a:gd name="T63" fmla="*/ 1005 h 2403"/>
                    <a:gd name="T64" fmla="*/ 2876 w 3041"/>
                    <a:gd name="T65" fmla="*/ 867 h 2403"/>
                    <a:gd name="T66" fmla="*/ 2922 w 3041"/>
                    <a:gd name="T67" fmla="*/ 611 h 2403"/>
                    <a:gd name="T68" fmla="*/ 2940 w 3041"/>
                    <a:gd name="T69" fmla="*/ 301 h 2403"/>
                    <a:gd name="T70" fmla="*/ 3032 w 3041"/>
                    <a:gd name="T71" fmla="*/ 81 h 2403"/>
                    <a:gd name="T72" fmla="*/ 2793 w 3041"/>
                    <a:gd name="T73" fmla="*/ 60 h 2403"/>
                    <a:gd name="T74" fmla="*/ 2433 w 3041"/>
                    <a:gd name="T75" fmla="*/ 96 h 2403"/>
                    <a:gd name="T76" fmla="*/ 2181 w 3041"/>
                    <a:gd name="T77" fmla="*/ 264 h 2403"/>
                    <a:gd name="T78" fmla="*/ 1725 w 3041"/>
                    <a:gd name="T79" fmla="*/ 300 h 2403"/>
                    <a:gd name="T80" fmla="*/ 1425 w 3041"/>
                    <a:gd name="T81" fmla="*/ 468 h 2403"/>
                    <a:gd name="T82" fmla="*/ 1197 w 3041"/>
                    <a:gd name="T83" fmla="*/ 540 h 2403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w 3041"/>
                    <a:gd name="T127" fmla="*/ 0 h 2403"/>
                    <a:gd name="T128" fmla="*/ 3041 w 3041"/>
                    <a:gd name="T129" fmla="*/ 2403 h 2403"/>
                  </a:gdLst>
                  <a:ahLst/>
                  <a:cxnLst>
                    <a:cxn ang="T84">
                      <a:pos x="T0" y="T1"/>
                    </a:cxn>
                    <a:cxn ang="T85">
                      <a:pos x="T2" y="T3"/>
                    </a:cxn>
                    <a:cxn ang="T86">
                      <a:pos x="T4" y="T5"/>
                    </a:cxn>
                    <a:cxn ang="T87">
                      <a:pos x="T6" y="T7"/>
                    </a:cxn>
                    <a:cxn ang="T88">
                      <a:pos x="T8" y="T9"/>
                    </a:cxn>
                    <a:cxn ang="T89">
                      <a:pos x="T10" y="T11"/>
                    </a:cxn>
                    <a:cxn ang="T90">
                      <a:pos x="T12" y="T13"/>
                    </a:cxn>
                    <a:cxn ang="T91">
                      <a:pos x="T14" y="T15"/>
                    </a:cxn>
                    <a:cxn ang="T92">
                      <a:pos x="T16" y="T17"/>
                    </a:cxn>
                    <a:cxn ang="T93">
                      <a:pos x="T18" y="T19"/>
                    </a:cxn>
                    <a:cxn ang="T94">
                      <a:pos x="T20" y="T21"/>
                    </a:cxn>
                    <a:cxn ang="T95">
                      <a:pos x="T22" y="T23"/>
                    </a:cxn>
                    <a:cxn ang="T96">
                      <a:pos x="T24" y="T25"/>
                    </a:cxn>
                    <a:cxn ang="T97">
                      <a:pos x="T26" y="T27"/>
                    </a:cxn>
                    <a:cxn ang="T98">
                      <a:pos x="T28" y="T29"/>
                    </a:cxn>
                    <a:cxn ang="T99">
                      <a:pos x="T30" y="T31"/>
                    </a:cxn>
                    <a:cxn ang="T100">
                      <a:pos x="T32" y="T33"/>
                    </a:cxn>
                    <a:cxn ang="T101">
                      <a:pos x="T34" y="T35"/>
                    </a:cxn>
                    <a:cxn ang="T102">
                      <a:pos x="T36" y="T37"/>
                    </a:cxn>
                    <a:cxn ang="T103">
                      <a:pos x="T38" y="T39"/>
                    </a:cxn>
                    <a:cxn ang="T104">
                      <a:pos x="T40" y="T41"/>
                    </a:cxn>
                    <a:cxn ang="T105">
                      <a:pos x="T42" y="T43"/>
                    </a:cxn>
                    <a:cxn ang="T106">
                      <a:pos x="T44" y="T45"/>
                    </a:cxn>
                    <a:cxn ang="T107">
                      <a:pos x="T46" y="T47"/>
                    </a:cxn>
                    <a:cxn ang="T108">
                      <a:pos x="T48" y="T49"/>
                    </a:cxn>
                    <a:cxn ang="T109">
                      <a:pos x="T50" y="T51"/>
                    </a:cxn>
                    <a:cxn ang="T110">
                      <a:pos x="T52" y="T53"/>
                    </a:cxn>
                    <a:cxn ang="T111">
                      <a:pos x="T54" y="T55"/>
                    </a:cxn>
                    <a:cxn ang="T112">
                      <a:pos x="T56" y="T57"/>
                    </a:cxn>
                    <a:cxn ang="T113">
                      <a:pos x="T58" y="T59"/>
                    </a:cxn>
                    <a:cxn ang="T114">
                      <a:pos x="T60" y="T61"/>
                    </a:cxn>
                    <a:cxn ang="T115">
                      <a:pos x="T62" y="T63"/>
                    </a:cxn>
                    <a:cxn ang="T116">
                      <a:pos x="T64" y="T65"/>
                    </a:cxn>
                    <a:cxn ang="T117">
                      <a:pos x="T66" y="T67"/>
                    </a:cxn>
                    <a:cxn ang="T118">
                      <a:pos x="T68" y="T69"/>
                    </a:cxn>
                    <a:cxn ang="T119">
                      <a:pos x="T70" y="T71"/>
                    </a:cxn>
                    <a:cxn ang="T120">
                      <a:pos x="T72" y="T73"/>
                    </a:cxn>
                    <a:cxn ang="T121">
                      <a:pos x="T74" y="T75"/>
                    </a:cxn>
                    <a:cxn ang="T122">
                      <a:pos x="T76" y="T77"/>
                    </a:cxn>
                    <a:cxn ang="T123">
                      <a:pos x="T78" y="T79"/>
                    </a:cxn>
                    <a:cxn ang="T124">
                      <a:pos x="T80" y="T81"/>
                    </a:cxn>
                    <a:cxn ang="T125">
                      <a:pos x="T82" y="T83"/>
                    </a:cxn>
                  </a:cxnLst>
                  <a:rect l="T126" t="T127" r="T128" b="T129"/>
                  <a:pathLst>
                    <a:path w="3041" h="2403">
                      <a:moveTo>
                        <a:pt x="1197" y="540"/>
                      </a:moveTo>
                      <a:lnTo>
                        <a:pt x="1101" y="588"/>
                      </a:lnTo>
                      <a:lnTo>
                        <a:pt x="945" y="636"/>
                      </a:lnTo>
                      <a:lnTo>
                        <a:pt x="813" y="708"/>
                      </a:lnTo>
                      <a:lnTo>
                        <a:pt x="741" y="864"/>
                      </a:lnTo>
                      <a:lnTo>
                        <a:pt x="657" y="972"/>
                      </a:lnTo>
                      <a:lnTo>
                        <a:pt x="525" y="972"/>
                      </a:lnTo>
                      <a:lnTo>
                        <a:pt x="441" y="1044"/>
                      </a:lnTo>
                      <a:lnTo>
                        <a:pt x="345" y="1104"/>
                      </a:lnTo>
                      <a:lnTo>
                        <a:pt x="213" y="1164"/>
                      </a:lnTo>
                      <a:lnTo>
                        <a:pt x="129" y="1212"/>
                      </a:lnTo>
                      <a:lnTo>
                        <a:pt x="30" y="1251"/>
                      </a:lnTo>
                      <a:lnTo>
                        <a:pt x="0" y="1428"/>
                      </a:lnTo>
                      <a:lnTo>
                        <a:pt x="57" y="1599"/>
                      </a:lnTo>
                      <a:lnTo>
                        <a:pt x="141" y="1743"/>
                      </a:lnTo>
                      <a:lnTo>
                        <a:pt x="345" y="1776"/>
                      </a:lnTo>
                      <a:lnTo>
                        <a:pt x="472" y="1718"/>
                      </a:lnTo>
                      <a:lnTo>
                        <a:pt x="536" y="1800"/>
                      </a:lnTo>
                      <a:lnTo>
                        <a:pt x="591" y="1837"/>
                      </a:lnTo>
                      <a:lnTo>
                        <a:pt x="682" y="1827"/>
                      </a:lnTo>
                      <a:lnTo>
                        <a:pt x="783" y="1818"/>
                      </a:lnTo>
                      <a:lnTo>
                        <a:pt x="783" y="1736"/>
                      </a:lnTo>
                      <a:lnTo>
                        <a:pt x="856" y="1681"/>
                      </a:lnTo>
                      <a:lnTo>
                        <a:pt x="792" y="1608"/>
                      </a:lnTo>
                      <a:lnTo>
                        <a:pt x="920" y="1562"/>
                      </a:lnTo>
                      <a:lnTo>
                        <a:pt x="984" y="1507"/>
                      </a:lnTo>
                      <a:lnTo>
                        <a:pt x="1121" y="1443"/>
                      </a:lnTo>
                      <a:lnTo>
                        <a:pt x="1240" y="1462"/>
                      </a:lnTo>
                      <a:lnTo>
                        <a:pt x="1340" y="1507"/>
                      </a:lnTo>
                      <a:lnTo>
                        <a:pt x="1432" y="1608"/>
                      </a:lnTo>
                      <a:lnTo>
                        <a:pt x="1496" y="1672"/>
                      </a:lnTo>
                      <a:lnTo>
                        <a:pt x="1542" y="1782"/>
                      </a:lnTo>
                      <a:lnTo>
                        <a:pt x="1569" y="1873"/>
                      </a:lnTo>
                      <a:lnTo>
                        <a:pt x="1624" y="1974"/>
                      </a:lnTo>
                      <a:lnTo>
                        <a:pt x="1633" y="2083"/>
                      </a:lnTo>
                      <a:lnTo>
                        <a:pt x="1670" y="2175"/>
                      </a:lnTo>
                      <a:lnTo>
                        <a:pt x="1587" y="2312"/>
                      </a:lnTo>
                      <a:lnTo>
                        <a:pt x="1624" y="2394"/>
                      </a:lnTo>
                      <a:lnTo>
                        <a:pt x="1697" y="2403"/>
                      </a:lnTo>
                      <a:lnTo>
                        <a:pt x="1779" y="2321"/>
                      </a:lnTo>
                      <a:lnTo>
                        <a:pt x="1862" y="2349"/>
                      </a:lnTo>
                      <a:lnTo>
                        <a:pt x="1971" y="2275"/>
                      </a:lnTo>
                      <a:lnTo>
                        <a:pt x="2054" y="2239"/>
                      </a:lnTo>
                      <a:lnTo>
                        <a:pt x="2163" y="2248"/>
                      </a:lnTo>
                      <a:lnTo>
                        <a:pt x="2154" y="2120"/>
                      </a:lnTo>
                      <a:lnTo>
                        <a:pt x="2236" y="2083"/>
                      </a:lnTo>
                      <a:lnTo>
                        <a:pt x="2191" y="1992"/>
                      </a:lnTo>
                      <a:lnTo>
                        <a:pt x="2127" y="1946"/>
                      </a:lnTo>
                      <a:lnTo>
                        <a:pt x="2090" y="1864"/>
                      </a:lnTo>
                      <a:lnTo>
                        <a:pt x="2200" y="1818"/>
                      </a:lnTo>
                      <a:lnTo>
                        <a:pt x="2246" y="1709"/>
                      </a:lnTo>
                      <a:lnTo>
                        <a:pt x="2346" y="1626"/>
                      </a:lnTo>
                      <a:lnTo>
                        <a:pt x="2300" y="1571"/>
                      </a:lnTo>
                      <a:lnTo>
                        <a:pt x="2264" y="1498"/>
                      </a:lnTo>
                      <a:lnTo>
                        <a:pt x="2328" y="1352"/>
                      </a:lnTo>
                      <a:lnTo>
                        <a:pt x="2410" y="1370"/>
                      </a:lnTo>
                      <a:lnTo>
                        <a:pt x="2474" y="1315"/>
                      </a:lnTo>
                      <a:lnTo>
                        <a:pt x="2502" y="1224"/>
                      </a:lnTo>
                      <a:lnTo>
                        <a:pt x="2584" y="1197"/>
                      </a:lnTo>
                      <a:lnTo>
                        <a:pt x="2666" y="1187"/>
                      </a:lnTo>
                      <a:lnTo>
                        <a:pt x="2748" y="1169"/>
                      </a:lnTo>
                      <a:lnTo>
                        <a:pt x="2739" y="1050"/>
                      </a:lnTo>
                      <a:lnTo>
                        <a:pt x="2794" y="995"/>
                      </a:lnTo>
                      <a:lnTo>
                        <a:pt x="2895" y="1005"/>
                      </a:lnTo>
                      <a:lnTo>
                        <a:pt x="2931" y="922"/>
                      </a:lnTo>
                      <a:lnTo>
                        <a:pt x="2876" y="867"/>
                      </a:lnTo>
                      <a:lnTo>
                        <a:pt x="2831" y="712"/>
                      </a:lnTo>
                      <a:lnTo>
                        <a:pt x="2922" y="611"/>
                      </a:lnTo>
                      <a:lnTo>
                        <a:pt x="2931" y="465"/>
                      </a:lnTo>
                      <a:lnTo>
                        <a:pt x="2940" y="301"/>
                      </a:lnTo>
                      <a:lnTo>
                        <a:pt x="3041" y="246"/>
                      </a:lnTo>
                      <a:lnTo>
                        <a:pt x="3032" y="81"/>
                      </a:lnTo>
                      <a:lnTo>
                        <a:pt x="2949" y="84"/>
                      </a:lnTo>
                      <a:lnTo>
                        <a:pt x="2793" y="60"/>
                      </a:lnTo>
                      <a:lnTo>
                        <a:pt x="2613" y="0"/>
                      </a:lnTo>
                      <a:lnTo>
                        <a:pt x="2433" y="96"/>
                      </a:lnTo>
                      <a:lnTo>
                        <a:pt x="2313" y="180"/>
                      </a:lnTo>
                      <a:lnTo>
                        <a:pt x="2181" y="264"/>
                      </a:lnTo>
                      <a:lnTo>
                        <a:pt x="1965" y="276"/>
                      </a:lnTo>
                      <a:lnTo>
                        <a:pt x="1725" y="300"/>
                      </a:lnTo>
                      <a:lnTo>
                        <a:pt x="1581" y="396"/>
                      </a:lnTo>
                      <a:lnTo>
                        <a:pt x="1425" y="468"/>
                      </a:lnTo>
                      <a:lnTo>
                        <a:pt x="1317" y="540"/>
                      </a:lnTo>
                      <a:lnTo>
                        <a:pt x="1197" y="540"/>
                      </a:lnTo>
                      <a:close/>
                    </a:path>
                  </a:pathLst>
                </a:custGeom>
                <a:grpFill/>
                <a:ln w="6350" cmpd="sng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  <a:effectLst>
                  <a:outerShdw dist="28398" dir="6993903" algn="ctr" rotWithShape="0">
                    <a:srgbClr val="B2B2B2">
                      <a:alpha val="50000"/>
                    </a:srgbClr>
                  </a:outerShdw>
                </a:effectLst>
              </p:spPr>
              <p:txBody>
                <a:bodyPr/>
                <a:lstStyle/>
                <a:p>
                  <a:endParaRPr lang="zh-CN" altLang="en-US" sz="600" kern="0">
                    <a:solidFill>
                      <a:sysClr val="windowText" lastClr="000000"/>
                    </a:solidFill>
                    <a:latin typeface="+mj-lt"/>
                  </a:endParaRPr>
                </a:p>
              </p:txBody>
            </p:sp>
            <p:sp>
              <p:nvSpPr>
                <p:cNvPr id="308" name="Freeform 9">
                  <a:extLst>
                    <a:ext uri="{FF2B5EF4-FFF2-40B4-BE49-F238E27FC236}">
                      <a16:creationId xmlns:a16="http://schemas.microsoft.com/office/drawing/2014/main" id="{18CD159B-A2B0-492B-9531-64EB4B3ACB75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12462" y="8155"/>
                  <a:ext cx="1051" cy="1271"/>
                </a:xfrm>
                <a:custGeom>
                  <a:avLst/>
                  <a:gdLst>
                    <a:gd name="T0" fmla="*/ 905 w 1051"/>
                    <a:gd name="T1" fmla="*/ 0 h 1271"/>
                    <a:gd name="T2" fmla="*/ 685 w 1051"/>
                    <a:gd name="T3" fmla="*/ 192 h 1271"/>
                    <a:gd name="T4" fmla="*/ 548 w 1051"/>
                    <a:gd name="T5" fmla="*/ 339 h 1271"/>
                    <a:gd name="T6" fmla="*/ 466 w 1051"/>
                    <a:gd name="T7" fmla="*/ 458 h 1271"/>
                    <a:gd name="T8" fmla="*/ 375 w 1051"/>
                    <a:gd name="T9" fmla="*/ 613 h 1271"/>
                    <a:gd name="T10" fmla="*/ 247 w 1051"/>
                    <a:gd name="T11" fmla="*/ 640 h 1271"/>
                    <a:gd name="T12" fmla="*/ 164 w 1051"/>
                    <a:gd name="T13" fmla="*/ 704 h 1271"/>
                    <a:gd name="T14" fmla="*/ 155 w 1051"/>
                    <a:gd name="T15" fmla="*/ 787 h 1271"/>
                    <a:gd name="T16" fmla="*/ 0 w 1051"/>
                    <a:gd name="T17" fmla="*/ 979 h 1271"/>
                    <a:gd name="T18" fmla="*/ 109 w 1051"/>
                    <a:gd name="T19" fmla="*/ 1088 h 1271"/>
                    <a:gd name="T20" fmla="*/ 247 w 1051"/>
                    <a:gd name="T21" fmla="*/ 1189 h 1271"/>
                    <a:gd name="T22" fmla="*/ 393 w 1051"/>
                    <a:gd name="T23" fmla="*/ 1226 h 1271"/>
                    <a:gd name="T24" fmla="*/ 539 w 1051"/>
                    <a:gd name="T25" fmla="*/ 1262 h 1271"/>
                    <a:gd name="T26" fmla="*/ 631 w 1051"/>
                    <a:gd name="T27" fmla="*/ 1271 h 1271"/>
                    <a:gd name="T28" fmla="*/ 685 w 1051"/>
                    <a:gd name="T29" fmla="*/ 1189 h 1271"/>
                    <a:gd name="T30" fmla="*/ 759 w 1051"/>
                    <a:gd name="T31" fmla="*/ 1079 h 1271"/>
                    <a:gd name="T32" fmla="*/ 804 w 1051"/>
                    <a:gd name="T33" fmla="*/ 970 h 1271"/>
                    <a:gd name="T34" fmla="*/ 795 w 1051"/>
                    <a:gd name="T35" fmla="*/ 787 h 1271"/>
                    <a:gd name="T36" fmla="*/ 777 w 1051"/>
                    <a:gd name="T37" fmla="*/ 677 h 1271"/>
                    <a:gd name="T38" fmla="*/ 841 w 1051"/>
                    <a:gd name="T39" fmla="*/ 558 h 1271"/>
                    <a:gd name="T40" fmla="*/ 1015 w 1051"/>
                    <a:gd name="T41" fmla="*/ 375 h 1271"/>
                    <a:gd name="T42" fmla="*/ 1051 w 1051"/>
                    <a:gd name="T43" fmla="*/ 229 h 1271"/>
                    <a:gd name="T44" fmla="*/ 987 w 1051"/>
                    <a:gd name="T45" fmla="*/ 74 h 1271"/>
                    <a:gd name="T46" fmla="*/ 905 w 1051"/>
                    <a:gd name="T47" fmla="*/ 0 h 1271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w 1051"/>
                    <a:gd name="T73" fmla="*/ 0 h 1271"/>
                    <a:gd name="T74" fmla="*/ 1051 w 1051"/>
                    <a:gd name="T75" fmla="*/ 1271 h 1271"/>
                  </a:gdLst>
                  <a:ahLst/>
                  <a:cxnLst>
                    <a:cxn ang="T48">
                      <a:pos x="T0" y="T1"/>
                    </a:cxn>
                    <a:cxn ang="T49">
                      <a:pos x="T2" y="T3"/>
                    </a:cxn>
                    <a:cxn ang="T50">
                      <a:pos x="T4" y="T5"/>
                    </a:cxn>
                    <a:cxn ang="T51">
                      <a:pos x="T6" y="T7"/>
                    </a:cxn>
                    <a:cxn ang="T52">
                      <a:pos x="T8" y="T9"/>
                    </a:cxn>
                    <a:cxn ang="T53">
                      <a:pos x="T10" y="T11"/>
                    </a:cxn>
                    <a:cxn ang="T54">
                      <a:pos x="T12" y="T13"/>
                    </a:cxn>
                    <a:cxn ang="T55">
                      <a:pos x="T14" y="T15"/>
                    </a:cxn>
                    <a:cxn ang="T56">
                      <a:pos x="T16" y="T17"/>
                    </a:cxn>
                    <a:cxn ang="T57">
                      <a:pos x="T18" y="T19"/>
                    </a:cxn>
                    <a:cxn ang="T58">
                      <a:pos x="T20" y="T21"/>
                    </a:cxn>
                    <a:cxn ang="T59">
                      <a:pos x="T22" y="T23"/>
                    </a:cxn>
                    <a:cxn ang="T60">
                      <a:pos x="T24" y="T25"/>
                    </a:cxn>
                    <a:cxn ang="T61">
                      <a:pos x="T26" y="T27"/>
                    </a:cxn>
                    <a:cxn ang="T62">
                      <a:pos x="T28" y="T29"/>
                    </a:cxn>
                    <a:cxn ang="T63">
                      <a:pos x="T30" y="T31"/>
                    </a:cxn>
                    <a:cxn ang="T64">
                      <a:pos x="T32" y="T33"/>
                    </a:cxn>
                    <a:cxn ang="T65">
                      <a:pos x="T34" y="T35"/>
                    </a:cxn>
                    <a:cxn ang="T66">
                      <a:pos x="T36" y="T37"/>
                    </a:cxn>
                    <a:cxn ang="T67">
                      <a:pos x="T38" y="T39"/>
                    </a:cxn>
                    <a:cxn ang="T68">
                      <a:pos x="T40" y="T41"/>
                    </a:cxn>
                    <a:cxn ang="T69">
                      <a:pos x="T42" y="T43"/>
                    </a:cxn>
                    <a:cxn ang="T70">
                      <a:pos x="T44" y="T45"/>
                    </a:cxn>
                    <a:cxn ang="T71">
                      <a:pos x="T46" y="T47"/>
                    </a:cxn>
                  </a:cxnLst>
                  <a:rect l="T72" t="T73" r="T74" b="T75"/>
                  <a:pathLst>
                    <a:path w="1051" h="1271">
                      <a:moveTo>
                        <a:pt x="905" y="0"/>
                      </a:moveTo>
                      <a:lnTo>
                        <a:pt x="685" y="192"/>
                      </a:lnTo>
                      <a:lnTo>
                        <a:pt x="548" y="339"/>
                      </a:lnTo>
                      <a:lnTo>
                        <a:pt x="466" y="458"/>
                      </a:lnTo>
                      <a:lnTo>
                        <a:pt x="375" y="613"/>
                      </a:lnTo>
                      <a:lnTo>
                        <a:pt x="247" y="640"/>
                      </a:lnTo>
                      <a:lnTo>
                        <a:pt x="164" y="704"/>
                      </a:lnTo>
                      <a:lnTo>
                        <a:pt x="155" y="787"/>
                      </a:lnTo>
                      <a:lnTo>
                        <a:pt x="0" y="979"/>
                      </a:lnTo>
                      <a:lnTo>
                        <a:pt x="109" y="1088"/>
                      </a:lnTo>
                      <a:lnTo>
                        <a:pt x="247" y="1189"/>
                      </a:lnTo>
                      <a:lnTo>
                        <a:pt x="393" y="1226"/>
                      </a:lnTo>
                      <a:lnTo>
                        <a:pt x="539" y="1262"/>
                      </a:lnTo>
                      <a:lnTo>
                        <a:pt x="631" y="1271"/>
                      </a:lnTo>
                      <a:lnTo>
                        <a:pt x="685" y="1189"/>
                      </a:lnTo>
                      <a:lnTo>
                        <a:pt x="759" y="1079"/>
                      </a:lnTo>
                      <a:lnTo>
                        <a:pt x="804" y="970"/>
                      </a:lnTo>
                      <a:lnTo>
                        <a:pt x="795" y="787"/>
                      </a:lnTo>
                      <a:lnTo>
                        <a:pt x="777" y="677"/>
                      </a:lnTo>
                      <a:lnTo>
                        <a:pt x="841" y="558"/>
                      </a:lnTo>
                      <a:lnTo>
                        <a:pt x="1015" y="375"/>
                      </a:lnTo>
                      <a:lnTo>
                        <a:pt x="1051" y="229"/>
                      </a:lnTo>
                      <a:lnTo>
                        <a:pt x="987" y="74"/>
                      </a:lnTo>
                      <a:lnTo>
                        <a:pt x="905" y="0"/>
                      </a:lnTo>
                      <a:close/>
                    </a:path>
                  </a:pathLst>
                </a:custGeom>
                <a:grpFill/>
                <a:ln w="6350" cmpd="sng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  <a:effectLst>
                  <a:outerShdw dist="28398" dir="6993903" algn="ctr" rotWithShape="0">
                    <a:srgbClr val="B2B2B2">
                      <a:alpha val="50000"/>
                    </a:srgbClr>
                  </a:outerShdw>
                </a:effectLst>
              </p:spPr>
              <p:txBody>
                <a:bodyPr/>
                <a:lstStyle/>
                <a:p>
                  <a:endParaRPr lang="zh-CN" altLang="en-US" sz="600" kern="0">
                    <a:solidFill>
                      <a:sysClr val="windowText" lastClr="000000"/>
                    </a:solidFill>
                    <a:latin typeface="+mj-lt"/>
                  </a:endParaRPr>
                </a:p>
              </p:txBody>
            </p:sp>
          </p:grpSp>
          <p:sp>
            <p:nvSpPr>
              <p:cNvPr id="36" name="Freeform 65">
                <a:extLst>
                  <a:ext uri="{FF2B5EF4-FFF2-40B4-BE49-F238E27FC236}">
                    <a16:creationId xmlns:a16="http://schemas.microsoft.com/office/drawing/2014/main" id="{8185E3D4-37BD-4920-87B2-2F2065760485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6580277" y="3343820"/>
                <a:ext cx="30788" cy="24713"/>
              </a:xfrm>
              <a:custGeom>
                <a:avLst/>
                <a:gdLst>
                  <a:gd name="T0" fmla="*/ 2147483647 w 214"/>
                  <a:gd name="T1" fmla="*/ 2147483647 h 209"/>
                  <a:gd name="T2" fmla="*/ 2147483647 w 214"/>
                  <a:gd name="T3" fmla="*/ 2147483647 h 209"/>
                  <a:gd name="T4" fmla="*/ 0 w 214"/>
                  <a:gd name="T5" fmla="*/ 2147483647 h 209"/>
                  <a:gd name="T6" fmla="*/ 2147483647 w 214"/>
                  <a:gd name="T7" fmla="*/ 2147483647 h 209"/>
                  <a:gd name="T8" fmla="*/ 2147483647 w 214"/>
                  <a:gd name="T9" fmla="*/ 2147483647 h 209"/>
                  <a:gd name="T10" fmla="*/ 2147483647 w 214"/>
                  <a:gd name="T11" fmla="*/ 2147483647 h 209"/>
                  <a:gd name="T12" fmla="*/ 2147483647 w 214"/>
                  <a:gd name="T13" fmla="*/ 2147483647 h 209"/>
                  <a:gd name="T14" fmla="*/ 2147483647 w 214"/>
                  <a:gd name="T15" fmla="*/ 0 h 209"/>
                  <a:gd name="T16" fmla="*/ 2147483647 w 214"/>
                  <a:gd name="T17" fmla="*/ 2147483647 h 209"/>
                  <a:gd name="T18" fmla="*/ 2147483647 w 214"/>
                  <a:gd name="T19" fmla="*/ 2147483647 h 209"/>
                  <a:gd name="T20" fmla="*/ 2147483647 w 214"/>
                  <a:gd name="T21" fmla="*/ 2147483647 h 209"/>
                  <a:gd name="T22" fmla="*/ 2147483647 w 214"/>
                  <a:gd name="T23" fmla="*/ 2147483647 h 209"/>
                  <a:gd name="T24" fmla="*/ 2147483647 w 214"/>
                  <a:gd name="T25" fmla="*/ 2147483647 h 209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214"/>
                  <a:gd name="T40" fmla="*/ 0 h 209"/>
                  <a:gd name="T41" fmla="*/ 197 w 214"/>
                  <a:gd name="T42" fmla="*/ 227 h 209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214" h="209">
                    <a:moveTo>
                      <a:pt x="107" y="209"/>
                    </a:moveTo>
                    <a:lnTo>
                      <a:pt x="36" y="207"/>
                    </a:lnTo>
                    <a:lnTo>
                      <a:pt x="0" y="149"/>
                    </a:lnTo>
                    <a:lnTo>
                      <a:pt x="6" y="85"/>
                    </a:lnTo>
                    <a:lnTo>
                      <a:pt x="32" y="68"/>
                    </a:lnTo>
                    <a:lnTo>
                      <a:pt x="42" y="75"/>
                    </a:lnTo>
                    <a:lnTo>
                      <a:pt x="57" y="78"/>
                    </a:lnTo>
                    <a:lnTo>
                      <a:pt x="67" y="71"/>
                    </a:lnTo>
                    <a:lnTo>
                      <a:pt x="78" y="78"/>
                    </a:lnTo>
                    <a:lnTo>
                      <a:pt x="78" y="92"/>
                    </a:lnTo>
                    <a:lnTo>
                      <a:pt x="93" y="84"/>
                    </a:lnTo>
                    <a:lnTo>
                      <a:pt x="91" y="71"/>
                    </a:lnTo>
                    <a:lnTo>
                      <a:pt x="102" y="62"/>
                    </a:lnTo>
                    <a:lnTo>
                      <a:pt x="108" y="47"/>
                    </a:lnTo>
                    <a:lnTo>
                      <a:pt x="137" y="44"/>
                    </a:lnTo>
                    <a:lnTo>
                      <a:pt x="154" y="29"/>
                    </a:lnTo>
                    <a:lnTo>
                      <a:pt x="160" y="15"/>
                    </a:lnTo>
                    <a:lnTo>
                      <a:pt x="174" y="2"/>
                    </a:lnTo>
                    <a:lnTo>
                      <a:pt x="186" y="0"/>
                    </a:lnTo>
                    <a:lnTo>
                      <a:pt x="180" y="9"/>
                    </a:lnTo>
                    <a:lnTo>
                      <a:pt x="181" y="23"/>
                    </a:lnTo>
                    <a:lnTo>
                      <a:pt x="190" y="21"/>
                    </a:lnTo>
                    <a:lnTo>
                      <a:pt x="202" y="12"/>
                    </a:lnTo>
                    <a:lnTo>
                      <a:pt x="214" y="17"/>
                    </a:lnTo>
                    <a:lnTo>
                      <a:pt x="214" y="27"/>
                    </a:lnTo>
                    <a:lnTo>
                      <a:pt x="213" y="42"/>
                    </a:lnTo>
                    <a:lnTo>
                      <a:pt x="202" y="41"/>
                    </a:lnTo>
                    <a:lnTo>
                      <a:pt x="193" y="36"/>
                    </a:lnTo>
                    <a:lnTo>
                      <a:pt x="184" y="48"/>
                    </a:lnTo>
                    <a:lnTo>
                      <a:pt x="193" y="62"/>
                    </a:lnTo>
                    <a:lnTo>
                      <a:pt x="198" y="71"/>
                    </a:lnTo>
                    <a:lnTo>
                      <a:pt x="196" y="84"/>
                    </a:lnTo>
                    <a:lnTo>
                      <a:pt x="181" y="114"/>
                    </a:lnTo>
                    <a:lnTo>
                      <a:pt x="168" y="143"/>
                    </a:lnTo>
                    <a:lnTo>
                      <a:pt x="137" y="166"/>
                    </a:lnTo>
                    <a:lnTo>
                      <a:pt x="107" y="209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37" name="Freeform 4">
                <a:extLst>
                  <a:ext uri="{FF2B5EF4-FFF2-40B4-BE49-F238E27FC236}">
                    <a16:creationId xmlns:a16="http://schemas.microsoft.com/office/drawing/2014/main" id="{949A2615-E59D-4408-910A-AE6DE680A55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49771" y="2144509"/>
                <a:ext cx="1267758" cy="709411"/>
              </a:xfrm>
              <a:custGeom>
                <a:avLst/>
                <a:gdLst>
                  <a:gd name="T0" fmla="*/ 2147483647 w 3501"/>
                  <a:gd name="T1" fmla="*/ 2147483647 h 2441"/>
                  <a:gd name="T2" fmla="*/ 2147483647 w 3501"/>
                  <a:gd name="T3" fmla="*/ 2147483647 h 2441"/>
                  <a:gd name="T4" fmla="*/ 2147483647 w 3501"/>
                  <a:gd name="T5" fmla="*/ 2147483647 h 2441"/>
                  <a:gd name="T6" fmla="*/ 2147483647 w 3501"/>
                  <a:gd name="T7" fmla="*/ 2147483647 h 2441"/>
                  <a:gd name="T8" fmla="*/ 2147483647 w 3501"/>
                  <a:gd name="T9" fmla="*/ 2147483647 h 2441"/>
                  <a:gd name="T10" fmla="*/ 2147483647 w 3501"/>
                  <a:gd name="T11" fmla="*/ 2147483647 h 2441"/>
                  <a:gd name="T12" fmla="*/ 2147483647 w 3501"/>
                  <a:gd name="T13" fmla="*/ 2147483647 h 2441"/>
                  <a:gd name="T14" fmla="*/ 2147483647 w 3501"/>
                  <a:gd name="T15" fmla="*/ 2147483647 h 2441"/>
                  <a:gd name="T16" fmla="*/ 2147483647 w 3501"/>
                  <a:gd name="T17" fmla="*/ 2147483647 h 2441"/>
                  <a:gd name="T18" fmla="*/ 2147483647 w 3501"/>
                  <a:gd name="T19" fmla="*/ 2147483647 h 2441"/>
                  <a:gd name="T20" fmla="*/ 2147483647 w 3501"/>
                  <a:gd name="T21" fmla="*/ 2147483647 h 2441"/>
                  <a:gd name="T22" fmla="*/ 2147483647 w 3501"/>
                  <a:gd name="T23" fmla="*/ 2147483647 h 2441"/>
                  <a:gd name="T24" fmla="*/ 2147483647 w 3501"/>
                  <a:gd name="T25" fmla="*/ 2147483647 h 2441"/>
                  <a:gd name="T26" fmla="*/ 2147483647 w 3501"/>
                  <a:gd name="T27" fmla="*/ 2147483647 h 2441"/>
                  <a:gd name="T28" fmla="*/ 2147483647 w 3501"/>
                  <a:gd name="T29" fmla="*/ 2147483647 h 2441"/>
                  <a:gd name="T30" fmla="*/ 2147483647 w 3501"/>
                  <a:gd name="T31" fmla="*/ 2147483647 h 2441"/>
                  <a:gd name="T32" fmla="*/ 2147483647 w 3501"/>
                  <a:gd name="T33" fmla="*/ 2147483647 h 2441"/>
                  <a:gd name="T34" fmla="*/ 2147483647 w 3501"/>
                  <a:gd name="T35" fmla="*/ 2147483647 h 2441"/>
                  <a:gd name="T36" fmla="*/ 2147483647 w 3501"/>
                  <a:gd name="T37" fmla="*/ 2147483647 h 2441"/>
                  <a:gd name="T38" fmla="*/ 2147483647 w 3501"/>
                  <a:gd name="T39" fmla="*/ 2147483647 h 2441"/>
                  <a:gd name="T40" fmla="*/ 2147483647 w 3501"/>
                  <a:gd name="T41" fmla="*/ 2147483647 h 2441"/>
                  <a:gd name="T42" fmla="*/ 2147483647 w 3501"/>
                  <a:gd name="T43" fmla="*/ 2147483647 h 2441"/>
                  <a:gd name="T44" fmla="*/ 2147483647 w 3501"/>
                  <a:gd name="T45" fmla="*/ 2147483647 h 2441"/>
                  <a:gd name="T46" fmla="*/ 2147483647 w 3501"/>
                  <a:gd name="T47" fmla="*/ 2147483647 h 2441"/>
                  <a:gd name="T48" fmla="*/ 2147483647 w 3501"/>
                  <a:gd name="T49" fmla="*/ 2147483647 h 2441"/>
                  <a:gd name="T50" fmla="*/ 2147483647 w 3501"/>
                  <a:gd name="T51" fmla="*/ 2147483647 h 2441"/>
                  <a:gd name="T52" fmla="*/ 2147483647 w 3501"/>
                  <a:gd name="T53" fmla="*/ 2147483647 h 2441"/>
                  <a:gd name="T54" fmla="*/ 2147483647 w 3501"/>
                  <a:gd name="T55" fmla="*/ 2147483647 h 2441"/>
                  <a:gd name="T56" fmla="*/ 2147483647 w 3501"/>
                  <a:gd name="T57" fmla="*/ 2147483647 h 2441"/>
                  <a:gd name="T58" fmla="*/ 2147483647 w 3501"/>
                  <a:gd name="T59" fmla="*/ 2147483647 h 2441"/>
                  <a:gd name="T60" fmla="*/ 2147483647 w 3501"/>
                  <a:gd name="T61" fmla="*/ 2147483647 h 2441"/>
                  <a:gd name="T62" fmla="*/ 2147483647 w 3501"/>
                  <a:gd name="T63" fmla="*/ 2147483647 h 2441"/>
                  <a:gd name="T64" fmla="*/ 2147483647 w 3501"/>
                  <a:gd name="T65" fmla="*/ 2147483647 h 2441"/>
                  <a:gd name="T66" fmla="*/ 2147483647 w 3501"/>
                  <a:gd name="T67" fmla="*/ 2147483647 h 2441"/>
                  <a:gd name="T68" fmla="*/ 2147483647 w 3501"/>
                  <a:gd name="T69" fmla="*/ 2147483647 h 2441"/>
                  <a:gd name="T70" fmla="*/ 2147483647 w 3501"/>
                  <a:gd name="T71" fmla="*/ 2147483647 h 2441"/>
                  <a:gd name="T72" fmla="*/ 2147483647 w 3501"/>
                  <a:gd name="T73" fmla="*/ 2147483647 h 2441"/>
                  <a:gd name="T74" fmla="*/ 2147483647 w 3501"/>
                  <a:gd name="T75" fmla="*/ 2147483647 h 2441"/>
                  <a:gd name="T76" fmla="*/ 2147483647 w 3501"/>
                  <a:gd name="T77" fmla="*/ 2147483647 h 2441"/>
                  <a:gd name="T78" fmla="*/ 2147483647 w 3501"/>
                  <a:gd name="T79" fmla="*/ 2147483647 h 2441"/>
                  <a:gd name="T80" fmla="*/ 2147483647 w 3501"/>
                  <a:gd name="T81" fmla="*/ 2147483647 h 2441"/>
                  <a:gd name="T82" fmla="*/ 2147483647 w 3501"/>
                  <a:gd name="T83" fmla="*/ 2147483647 h 2441"/>
                  <a:gd name="T84" fmla="*/ 2147483647 w 3501"/>
                  <a:gd name="T85" fmla="*/ 2147483647 h 2441"/>
                  <a:gd name="T86" fmla="*/ 2147483647 w 3501"/>
                  <a:gd name="T87" fmla="*/ 2147483647 h 2441"/>
                  <a:gd name="T88" fmla="*/ 2147483647 w 3501"/>
                  <a:gd name="T89" fmla="*/ 2147483647 h 2441"/>
                  <a:gd name="T90" fmla="*/ 2147483647 w 3501"/>
                  <a:gd name="T91" fmla="*/ 2147483647 h 2441"/>
                  <a:gd name="T92" fmla="*/ 2147483647 w 3501"/>
                  <a:gd name="T93" fmla="*/ 2147483647 h 2441"/>
                  <a:gd name="T94" fmla="*/ 2147483647 w 3501"/>
                  <a:gd name="T95" fmla="*/ 2147483647 h 2441"/>
                  <a:gd name="T96" fmla="*/ 2147483647 w 3501"/>
                  <a:gd name="T97" fmla="*/ 2147483647 h 2441"/>
                  <a:gd name="T98" fmla="*/ 2147483647 w 3501"/>
                  <a:gd name="T99" fmla="*/ 2147483647 h 2441"/>
                  <a:gd name="T100" fmla="*/ 2147483647 w 3501"/>
                  <a:gd name="T101" fmla="*/ 2147483647 h 2441"/>
                  <a:gd name="T102" fmla="*/ 2147483647 w 3501"/>
                  <a:gd name="T103" fmla="*/ 2147483647 h 2441"/>
                  <a:gd name="T104" fmla="*/ 2147483647 w 3501"/>
                  <a:gd name="T105" fmla="*/ 2147483647 h 2441"/>
                  <a:gd name="T106" fmla="*/ 2147483647 w 3501"/>
                  <a:gd name="T107" fmla="*/ 2147483647 h 2441"/>
                  <a:gd name="T108" fmla="*/ 2147483647 w 3501"/>
                  <a:gd name="T109" fmla="*/ 2147483647 h 2441"/>
                  <a:gd name="T110" fmla="*/ 2147483647 w 3501"/>
                  <a:gd name="T111" fmla="*/ 2147483647 h 2441"/>
                  <a:gd name="T112" fmla="*/ 2147483647 w 3501"/>
                  <a:gd name="T113" fmla="*/ 2147483647 h 2441"/>
                  <a:gd name="T114" fmla="*/ 2147483647 w 3501"/>
                  <a:gd name="T115" fmla="*/ 2147483647 h 2441"/>
                  <a:gd name="T116" fmla="*/ 2147483647 w 3501"/>
                  <a:gd name="T117" fmla="*/ 2147483647 h 2441"/>
                  <a:gd name="T118" fmla="*/ 2147483647 w 3501"/>
                  <a:gd name="T119" fmla="*/ 2147483647 h 2441"/>
                  <a:gd name="T120" fmla="*/ 2147483647 w 3501"/>
                  <a:gd name="T121" fmla="*/ 2147483647 h 2441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3501"/>
                  <a:gd name="T184" fmla="*/ 0 h 2441"/>
                  <a:gd name="T185" fmla="*/ 4098 w 3501"/>
                  <a:gd name="T186" fmla="*/ 2853 h 2441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3501" h="2441">
                    <a:moveTo>
                      <a:pt x="687" y="461"/>
                    </a:moveTo>
                    <a:lnTo>
                      <a:pt x="676" y="495"/>
                    </a:lnTo>
                    <a:lnTo>
                      <a:pt x="681" y="536"/>
                    </a:lnTo>
                    <a:lnTo>
                      <a:pt x="656" y="588"/>
                    </a:lnTo>
                    <a:lnTo>
                      <a:pt x="610" y="590"/>
                    </a:lnTo>
                    <a:lnTo>
                      <a:pt x="556" y="557"/>
                    </a:lnTo>
                    <a:lnTo>
                      <a:pt x="520" y="603"/>
                    </a:lnTo>
                    <a:lnTo>
                      <a:pt x="504" y="733"/>
                    </a:lnTo>
                    <a:lnTo>
                      <a:pt x="454" y="721"/>
                    </a:lnTo>
                    <a:lnTo>
                      <a:pt x="415" y="724"/>
                    </a:lnTo>
                    <a:lnTo>
                      <a:pt x="366" y="734"/>
                    </a:lnTo>
                    <a:lnTo>
                      <a:pt x="363" y="764"/>
                    </a:lnTo>
                    <a:lnTo>
                      <a:pt x="402" y="818"/>
                    </a:lnTo>
                    <a:lnTo>
                      <a:pt x="399" y="888"/>
                    </a:lnTo>
                    <a:lnTo>
                      <a:pt x="369" y="946"/>
                    </a:lnTo>
                    <a:lnTo>
                      <a:pt x="343" y="1005"/>
                    </a:lnTo>
                    <a:lnTo>
                      <a:pt x="297" y="1040"/>
                    </a:lnTo>
                    <a:lnTo>
                      <a:pt x="243" y="1051"/>
                    </a:lnTo>
                    <a:lnTo>
                      <a:pt x="181" y="1065"/>
                    </a:lnTo>
                    <a:lnTo>
                      <a:pt x="138" y="1113"/>
                    </a:lnTo>
                    <a:lnTo>
                      <a:pt x="92" y="1088"/>
                    </a:lnTo>
                    <a:lnTo>
                      <a:pt x="69" y="1121"/>
                    </a:lnTo>
                    <a:lnTo>
                      <a:pt x="0" y="1175"/>
                    </a:lnTo>
                    <a:lnTo>
                      <a:pt x="28" y="1234"/>
                    </a:lnTo>
                    <a:lnTo>
                      <a:pt x="61" y="1281"/>
                    </a:lnTo>
                    <a:lnTo>
                      <a:pt x="66" y="1336"/>
                    </a:lnTo>
                    <a:lnTo>
                      <a:pt x="118" y="1373"/>
                    </a:lnTo>
                    <a:lnTo>
                      <a:pt x="164" y="1403"/>
                    </a:lnTo>
                    <a:lnTo>
                      <a:pt x="199" y="1443"/>
                    </a:lnTo>
                    <a:lnTo>
                      <a:pt x="238" y="1460"/>
                    </a:lnTo>
                    <a:lnTo>
                      <a:pt x="287" y="1476"/>
                    </a:lnTo>
                    <a:lnTo>
                      <a:pt x="311" y="1506"/>
                    </a:lnTo>
                    <a:lnTo>
                      <a:pt x="302" y="1543"/>
                    </a:lnTo>
                    <a:lnTo>
                      <a:pt x="300" y="1578"/>
                    </a:lnTo>
                    <a:lnTo>
                      <a:pt x="312" y="1612"/>
                    </a:lnTo>
                    <a:lnTo>
                      <a:pt x="332" y="1639"/>
                    </a:lnTo>
                    <a:lnTo>
                      <a:pt x="312" y="1665"/>
                    </a:lnTo>
                    <a:lnTo>
                      <a:pt x="284" y="1697"/>
                    </a:lnTo>
                    <a:lnTo>
                      <a:pt x="305" y="1738"/>
                    </a:lnTo>
                    <a:lnTo>
                      <a:pt x="343" y="1774"/>
                    </a:lnTo>
                    <a:lnTo>
                      <a:pt x="395" y="1815"/>
                    </a:lnTo>
                    <a:lnTo>
                      <a:pt x="438" y="1807"/>
                    </a:lnTo>
                    <a:lnTo>
                      <a:pt x="497" y="1816"/>
                    </a:lnTo>
                    <a:lnTo>
                      <a:pt x="586" y="1864"/>
                    </a:lnTo>
                    <a:lnTo>
                      <a:pt x="664" y="1932"/>
                    </a:lnTo>
                    <a:lnTo>
                      <a:pt x="713" y="1963"/>
                    </a:lnTo>
                    <a:lnTo>
                      <a:pt x="789" y="1963"/>
                    </a:lnTo>
                    <a:lnTo>
                      <a:pt x="825" y="1960"/>
                    </a:lnTo>
                    <a:lnTo>
                      <a:pt x="890" y="1970"/>
                    </a:lnTo>
                    <a:lnTo>
                      <a:pt x="975" y="1956"/>
                    </a:lnTo>
                    <a:lnTo>
                      <a:pt x="1053" y="1938"/>
                    </a:lnTo>
                    <a:lnTo>
                      <a:pt x="1110" y="1916"/>
                    </a:lnTo>
                    <a:lnTo>
                      <a:pt x="1209" y="1905"/>
                    </a:lnTo>
                    <a:lnTo>
                      <a:pt x="1262" y="1901"/>
                    </a:lnTo>
                    <a:lnTo>
                      <a:pt x="1311" y="1930"/>
                    </a:lnTo>
                    <a:lnTo>
                      <a:pt x="1322" y="1956"/>
                    </a:lnTo>
                    <a:lnTo>
                      <a:pt x="1381" y="1938"/>
                    </a:lnTo>
                    <a:lnTo>
                      <a:pt x="1432" y="2004"/>
                    </a:lnTo>
                    <a:lnTo>
                      <a:pt x="1439" y="2041"/>
                    </a:lnTo>
                    <a:lnTo>
                      <a:pt x="1417" y="2087"/>
                    </a:lnTo>
                    <a:lnTo>
                      <a:pt x="1411" y="2140"/>
                    </a:lnTo>
                    <a:lnTo>
                      <a:pt x="1381" y="2179"/>
                    </a:lnTo>
                    <a:lnTo>
                      <a:pt x="1369" y="2220"/>
                    </a:lnTo>
                    <a:lnTo>
                      <a:pt x="1417" y="2225"/>
                    </a:lnTo>
                    <a:lnTo>
                      <a:pt x="1467" y="2246"/>
                    </a:lnTo>
                    <a:lnTo>
                      <a:pt x="1467" y="2297"/>
                    </a:lnTo>
                    <a:lnTo>
                      <a:pt x="1499" y="2337"/>
                    </a:lnTo>
                    <a:lnTo>
                      <a:pt x="1551" y="2374"/>
                    </a:lnTo>
                    <a:lnTo>
                      <a:pt x="1594" y="2358"/>
                    </a:lnTo>
                    <a:lnTo>
                      <a:pt x="1609" y="2319"/>
                    </a:lnTo>
                    <a:lnTo>
                      <a:pt x="1666" y="2302"/>
                    </a:lnTo>
                    <a:lnTo>
                      <a:pt x="1699" y="2287"/>
                    </a:lnTo>
                    <a:lnTo>
                      <a:pt x="1732" y="2314"/>
                    </a:lnTo>
                    <a:lnTo>
                      <a:pt x="1807" y="2254"/>
                    </a:lnTo>
                    <a:lnTo>
                      <a:pt x="1878" y="2282"/>
                    </a:lnTo>
                    <a:lnTo>
                      <a:pt x="1907" y="2325"/>
                    </a:lnTo>
                    <a:lnTo>
                      <a:pt x="1932" y="2356"/>
                    </a:lnTo>
                    <a:lnTo>
                      <a:pt x="1984" y="2371"/>
                    </a:lnTo>
                    <a:lnTo>
                      <a:pt x="2027" y="2364"/>
                    </a:lnTo>
                    <a:lnTo>
                      <a:pt x="2058" y="2369"/>
                    </a:lnTo>
                    <a:lnTo>
                      <a:pt x="2061" y="2405"/>
                    </a:lnTo>
                    <a:lnTo>
                      <a:pt x="2079" y="2441"/>
                    </a:lnTo>
                    <a:lnTo>
                      <a:pt x="2098" y="2436"/>
                    </a:lnTo>
                    <a:lnTo>
                      <a:pt x="2097" y="2407"/>
                    </a:lnTo>
                    <a:lnTo>
                      <a:pt x="2132" y="2371"/>
                    </a:lnTo>
                    <a:lnTo>
                      <a:pt x="2193" y="2388"/>
                    </a:lnTo>
                    <a:lnTo>
                      <a:pt x="2228" y="2378"/>
                    </a:lnTo>
                    <a:lnTo>
                      <a:pt x="2278" y="2341"/>
                    </a:lnTo>
                    <a:lnTo>
                      <a:pt x="2281" y="2301"/>
                    </a:lnTo>
                    <a:lnTo>
                      <a:pt x="2317" y="2341"/>
                    </a:lnTo>
                    <a:lnTo>
                      <a:pt x="2363" y="2308"/>
                    </a:lnTo>
                    <a:lnTo>
                      <a:pt x="2423" y="2293"/>
                    </a:lnTo>
                    <a:lnTo>
                      <a:pt x="2472" y="2272"/>
                    </a:lnTo>
                    <a:lnTo>
                      <a:pt x="2540" y="2213"/>
                    </a:lnTo>
                    <a:lnTo>
                      <a:pt x="2578" y="2176"/>
                    </a:lnTo>
                    <a:lnTo>
                      <a:pt x="2607" y="2118"/>
                    </a:lnTo>
                    <a:lnTo>
                      <a:pt x="2630" y="2061"/>
                    </a:lnTo>
                    <a:lnTo>
                      <a:pt x="2667" y="2033"/>
                    </a:lnTo>
                    <a:lnTo>
                      <a:pt x="2692" y="1982"/>
                    </a:lnTo>
                    <a:lnTo>
                      <a:pt x="2728" y="1956"/>
                    </a:lnTo>
                    <a:lnTo>
                      <a:pt x="2745" y="1916"/>
                    </a:lnTo>
                    <a:lnTo>
                      <a:pt x="2766" y="1883"/>
                    </a:lnTo>
                    <a:lnTo>
                      <a:pt x="2738" y="1843"/>
                    </a:lnTo>
                    <a:lnTo>
                      <a:pt x="2678" y="1828"/>
                    </a:lnTo>
                    <a:lnTo>
                      <a:pt x="2713" y="1787"/>
                    </a:lnTo>
                    <a:lnTo>
                      <a:pt x="2753" y="1758"/>
                    </a:lnTo>
                    <a:lnTo>
                      <a:pt x="2724" y="1715"/>
                    </a:lnTo>
                    <a:lnTo>
                      <a:pt x="2717" y="1670"/>
                    </a:lnTo>
                    <a:lnTo>
                      <a:pt x="2682" y="1652"/>
                    </a:lnTo>
                    <a:lnTo>
                      <a:pt x="2671" y="1609"/>
                    </a:lnTo>
                    <a:lnTo>
                      <a:pt x="2664" y="1542"/>
                    </a:lnTo>
                    <a:lnTo>
                      <a:pt x="2614" y="1538"/>
                    </a:lnTo>
                    <a:lnTo>
                      <a:pt x="2596" y="1506"/>
                    </a:lnTo>
                    <a:lnTo>
                      <a:pt x="2614" y="1461"/>
                    </a:lnTo>
                    <a:lnTo>
                      <a:pt x="2639" y="1418"/>
                    </a:lnTo>
                    <a:lnTo>
                      <a:pt x="2692" y="1378"/>
                    </a:lnTo>
                    <a:lnTo>
                      <a:pt x="2738" y="1359"/>
                    </a:lnTo>
                    <a:lnTo>
                      <a:pt x="2784" y="1362"/>
                    </a:lnTo>
                    <a:lnTo>
                      <a:pt x="2794" y="1323"/>
                    </a:lnTo>
                    <a:lnTo>
                      <a:pt x="2759" y="1323"/>
                    </a:lnTo>
                    <a:lnTo>
                      <a:pt x="2710" y="1289"/>
                    </a:lnTo>
                    <a:lnTo>
                      <a:pt x="2671" y="1289"/>
                    </a:lnTo>
                    <a:lnTo>
                      <a:pt x="2654" y="1307"/>
                    </a:lnTo>
                    <a:lnTo>
                      <a:pt x="2621" y="1348"/>
                    </a:lnTo>
                    <a:lnTo>
                      <a:pt x="2586" y="1326"/>
                    </a:lnTo>
                    <a:lnTo>
                      <a:pt x="2568" y="1278"/>
                    </a:lnTo>
                    <a:lnTo>
                      <a:pt x="2536" y="1289"/>
                    </a:lnTo>
                    <a:lnTo>
                      <a:pt x="2522" y="1271"/>
                    </a:lnTo>
                    <a:lnTo>
                      <a:pt x="2501" y="1241"/>
                    </a:lnTo>
                    <a:lnTo>
                      <a:pt x="2529" y="1205"/>
                    </a:lnTo>
                    <a:lnTo>
                      <a:pt x="2575" y="1194"/>
                    </a:lnTo>
                    <a:lnTo>
                      <a:pt x="2621" y="1153"/>
                    </a:lnTo>
                    <a:lnTo>
                      <a:pt x="2664" y="1117"/>
                    </a:lnTo>
                    <a:lnTo>
                      <a:pt x="2703" y="1076"/>
                    </a:lnTo>
                    <a:lnTo>
                      <a:pt x="2742" y="1051"/>
                    </a:lnTo>
                    <a:lnTo>
                      <a:pt x="2770" y="1073"/>
                    </a:lnTo>
                    <a:lnTo>
                      <a:pt x="2770" y="1099"/>
                    </a:lnTo>
                    <a:lnTo>
                      <a:pt x="2728" y="1132"/>
                    </a:lnTo>
                    <a:lnTo>
                      <a:pt x="2706" y="1153"/>
                    </a:lnTo>
                    <a:lnTo>
                      <a:pt x="2735" y="1179"/>
                    </a:lnTo>
                    <a:lnTo>
                      <a:pt x="2728" y="1223"/>
                    </a:lnTo>
                    <a:lnTo>
                      <a:pt x="2766" y="1183"/>
                    </a:lnTo>
                    <a:lnTo>
                      <a:pt x="2819" y="1161"/>
                    </a:lnTo>
                    <a:lnTo>
                      <a:pt x="2865" y="1146"/>
                    </a:lnTo>
                    <a:lnTo>
                      <a:pt x="2901" y="1095"/>
                    </a:lnTo>
                    <a:lnTo>
                      <a:pt x="2958" y="1081"/>
                    </a:lnTo>
                    <a:lnTo>
                      <a:pt x="2982" y="1040"/>
                    </a:lnTo>
                    <a:lnTo>
                      <a:pt x="3014" y="1011"/>
                    </a:lnTo>
                    <a:lnTo>
                      <a:pt x="3060" y="1040"/>
                    </a:lnTo>
                    <a:lnTo>
                      <a:pt x="3082" y="1015"/>
                    </a:lnTo>
                    <a:lnTo>
                      <a:pt x="3092" y="986"/>
                    </a:lnTo>
                    <a:lnTo>
                      <a:pt x="3121" y="963"/>
                    </a:lnTo>
                    <a:lnTo>
                      <a:pt x="3152" y="956"/>
                    </a:lnTo>
                    <a:lnTo>
                      <a:pt x="3195" y="898"/>
                    </a:lnTo>
                    <a:lnTo>
                      <a:pt x="3220" y="945"/>
                    </a:lnTo>
                    <a:lnTo>
                      <a:pt x="3269" y="930"/>
                    </a:lnTo>
                    <a:lnTo>
                      <a:pt x="3305" y="897"/>
                    </a:lnTo>
                    <a:lnTo>
                      <a:pt x="3291" y="749"/>
                    </a:lnTo>
                    <a:lnTo>
                      <a:pt x="3369" y="738"/>
                    </a:lnTo>
                    <a:lnTo>
                      <a:pt x="3450" y="631"/>
                    </a:lnTo>
                    <a:lnTo>
                      <a:pt x="3493" y="548"/>
                    </a:lnTo>
                    <a:lnTo>
                      <a:pt x="3501" y="489"/>
                    </a:lnTo>
                    <a:lnTo>
                      <a:pt x="3485" y="449"/>
                    </a:lnTo>
                    <a:lnTo>
                      <a:pt x="3398" y="502"/>
                    </a:lnTo>
                    <a:lnTo>
                      <a:pt x="3327" y="513"/>
                    </a:lnTo>
                    <a:lnTo>
                      <a:pt x="3269" y="500"/>
                    </a:lnTo>
                    <a:lnTo>
                      <a:pt x="3228" y="421"/>
                    </a:lnTo>
                    <a:lnTo>
                      <a:pt x="3175" y="399"/>
                    </a:lnTo>
                    <a:lnTo>
                      <a:pt x="3117" y="363"/>
                    </a:lnTo>
                    <a:lnTo>
                      <a:pt x="3083" y="357"/>
                    </a:lnTo>
                    <a:lnTo>
                      <a:pt x="3071" y="295"/>
                    </a:lnTo>
                    <a:lnTo>
                      <a:pt x="3034" y="181"/>
                    </a:lnTo>
                    <a:lnTo>
                      <a:pt x="2999" y="80"/>
                    </a:lnTo>
                    <a:lnTo>
                      <a:pt x="2929" y="33"/>
                    </a:lnTo>
                    <a:lnTo>
                      <a:pt x="2853" y="0"/>
                    </a:lnTo>
                    <a:lnTo>
                      <a:pt x="2742" y="22"/>
                    </a:lnTo>
                    <a:lnTo>
                      <a:pt x="2660" y="64"/>
                    </a:lnTo>
                    <a:lnTo>
                      <a:pt x="2689" y="118"/>
                    </a:lnTo>
                    <a:lnTo>
                      <a:pt x="2642" y="217"/>
                    </a:lnTo>
                    <a:lnTo>
                      <a:pt x="2608" y="279"/>
                    </a:lnTo>
                    <a:lnTo>
                      <a:pt x="2598" y="334"/>
                    </a:lnTo>
                    <a:lnTo>
                      <a:pt x="2521" y="349"/>
                    </a:lnTo>
                    <a:lnTo>
                      <a:pt x="2440" y="338"/>
                    </a:lnTo>
                    <a:lnTo>
                      <a:pt x="2398" y="472"/>
                    </a:lnTo>
                    <a:lnTo>
                      <a:pt x="2401" y="509"/>
                    </a:lnTo>
                    <a:lnTo>
                      <a:pt x="2451" y="524"/>
                    </a:lnTo>
                    <a:lnTo>
                      <a:pt x="2501" y="498"/>
                    </a:lnTo>
                    <a:lnTo>
                      <a:pt x="2547" y="490"/>
                    </a:lnTo>
                    <a:lnTo>
                      <a:pt x="2593" y="535"/>
                    </a:lnTo>
                    <a:lnTo>
                      <a:pt x="2614" y="553"/>
                    </a:lnTo>
                    <a:lnTo>
                      <a:pt x="2630" y="584"/>
                    </a:lnTo>
                    <a:lnTo>
                      <a:pt x="2622" y="613"/>
                    </a:lnTo>
                    <a:lnTo>
                      <a:pt x="2552" y="610"/>
                    </a:lnTo>
                    <a:lnTo>
                      <a:pt x="2511" y="613"/>
                    </a:lnTo>
                    <a:lnTo>
                      <a:pt x="2466" y="626"/>
                    </a:lnTo>
                    <a:lnTo>
                      <a:pt x="2430" y="663"/>
                    </a:lnTo>
                    <a:lnTo>
                      <a:pt x="2388" y="707"/>
                    </a:lnTo>
                    <a:lnTo>
                      <a:pt x="2353" y="715"/>
                    </a:lnTo>
                    <a:lnTo>
                      <a:pt x="2334" y="736"/>
                    </a:lnTo>
                    <a:lnTo>
                      <a:pt x="2304" y="759"/>
                    </a:lnTo>
                    <a:lnTo>
                      <a:pt x="2262" y="765"/>
                    </a:lnTo>
                    <a:lnTo>
                      <a:pt x="2220" y="749"/>
                    </a:lnTo>
                    <a:lnTo>
                      <a:pt x="2194" y="752"/>
                    </a:lnTo>
                    <a:lnTo>
                      <a:pt x="2167" y="774"/>
                    </a:lnTo>
                    <a:lnTo>
                      <a:pt x="2180" y="821"/>
                    </a:lnTo>
                    <a:lnTo>
                      <a:pt x="2188" y="854"/>
                    </a:lnTo>
                    <a:lnTo>
                      <a:pt x="2126" y="898"/>
                    </a:lnTo>
                    <a:lnTo>
                      <a:pt x="2079" y="939"/>
                    </a:lnTo>
                    <a:lnTo>
                      <a:pt x="2020" y="945"/>
                    </a:lnTo>
                    <a:lnTo>
                      <a:pt x="1970" y="952"/>
                    </a:lnTo>
                    <a:lnTo>
                      <a:pt x="1917" y="949"/>
                    </a:lnTo>
                    <a:lnTo>
                      <a:pt x="1856" y="960"/>
                    </a:lnTo>
                    <a:lnTo>
                      <a:pt x="1832" y="996"/>
                    </a:lnTo>
                    <a:lnTo>
                      <a:pt x="1786" y="1007"/>
                    </a:lnTo>
                    <a:lnTo>
                      <a:pt x="1747" y="999"/>
                    </a:lnTo>
                    <a:lnTo>
                      <a:pt x="1711" y="981"/>
                    </a:lnTo>
                    <a:lnTo>
                      <a:pt x="1651" y="967"/>
                    </a:lnTo>
                    <a:lnTo>
                      <a:pt x="1602" y="934"/>
                    </a:lnTo>
                    <a:lnTo>
                      <a:pt x="1534" y="945"/>
                    </a:lnTo>
                    <a:lnTo>
                      <a:pt x="1474" y="934"/>
                    </a:lnTo>
                    <a:lnTo>
                      <a:pt x="1382" y="930"/>
                    </a:lnTo>
                    <a:lnTo>
                      <a:pt x="1318" y="938"/>
                    </a:lnTo>
                    <a:lnTo>
                      <a:pt x="1305" y="898"/>
                    </a:lnTo>
                    <a:lnTo>
                      <a:pt x="1283" y="857"/>
                    </a:lnTo>
                    <a:lnTo>
                      <a:pt x="1247" y="798"/>
                    </a:lnTo>
                    <a:lnTo>
                      <a:pt x="1198" y="791"/>
                    </a:lnTo>
                    <a:lnTo>
                      <a:pt x="1170" y="761"/>
                    </a:lnTo>
                    <a:lnTo>
                      <a:pt x="1113" y="732"/>
                    </a:lnTo>
                    <a:lnTo>
                      <a:pt x="1082" y="750"/>
                    </a:lnTo>
                    <a:lnTo>
                      <a:pt x="1014" y="729"/>
                    </a:lnTo>
                    <a:lnTo>
                      <a:pt x="988" y="690"/>
                    </a:lnTo>
                    <a:lnTo>
                      <a:pt x="1007" y="619"/>
                    </a:lnTo>
                    <a:lnTo>
                      <a:pt x="993" y="549"/>
                    </a:lnTo>
                    <a:lnTo>
                      <a:pt x="929" y="487"/>
                    </a:lnTo>
                    <a:lnTo>
                      <a:pt x="897" y="458"/>
                    </a:lnTo>
                    <a:lnTo>
                      <a:pt x="842" y="448"/>
                    </a:lnTo>
                    <a:lnTo>
                      <a:pt x="836" y="413"/>
                    </a:lnTo>
                    <a:lnTo>
                      <a:pt x="771" y="400"/>
                    </a:lnTo>
                    <a:lnTo>
                      <a:pt x="687" y="461"/>
                    </a:lnTo>
                    <a:close/>
                  </a:path>
                </a:pathLst>
              </a:custGeom>
              <a:solidFill>
                <a:schemeClr val="accent3"/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600" b="1" kern="0">
                  <a:solidFill>
                    <a:srgbClr val="000000"/>
                  </a:solidFill>
                  <a:latin typeface="+mj-lt"/>
                </a:endParaRPr>
              </a:p>
            </p:txBody>
          </p:sp>
          <p:sp>
            <p:nvSpPr>
              <p:cNvPr id="38" name="Freeform 5">
                <a:extLst>
                  <a:ext uri="{FF2B5EF4-FFF2-40B4-BE49-F238E27FC236}">
                    <a16:creationId xmlns:a16="http://schemas.microsoft.com/office/drawing/2014/main" id="{C924EA58-A8ED-4F33-957B-35CD3AD19B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93519" y="1080393"/>
                <a:ext cx="3357748" cy="1369395"/>
              </a:xfrm>
              <a:custGeom>
                <a:avLst/>
                <a:gdLst>
                  <a:gd name="T0" fmla="*/ 2147483647 w 10860"/>
                  <a:gd name="T1" fmla="*/ 2147483647 h 5516"/>
                  <a:gd name="T2" fmla="*/ 2147483647 w 10860"/>
                  <a:gd name="T3" fmla="*/ 2147483647 h 5516"/>
                  <a:gd name="T4" fmla="*/ 2147483647 w 10860"/>
                  <a:gd name="T5" fmla="*/ 2147483647 h 5516"/>
                  <a:gd name="T6" fmla="*/ 2147483647 w 10860"/>
                  <a:gd name="T7" fmla="*/ 2147483647 h 5516"/>
                  <a:gd name="T8" fmla="*/ 2147483647 w 10860"/>
                  <a:gd name="T9" fmla="*/ 2147483647 h 5516"/>
                  <a:gd name="T10" fmla="*/ 2147483647 w 10860"/>
                  <a:gd name="T11" fmla="*/ 2147483647 h 5516"/>
                  <a:gd name="T12" fmla="*/ 2147483647 w 10860"/>
                  <a:gd name="T13" fmla="*/ 2147483647 h 5516"/>
                  <a:gd name="T14" fmla="*/ 2147483647 w 10860"/>
                  <a:gd name="T15" fmla="*/ 2147483647 h 5516"/>
                  <a:gd name="T16" fmla="*/ 2147483647 w 10860"/>
                  <a:gd name="T17" fmla="*/ 2147483647 h 5516"/>
                  <a:gd name="T18" fmla="*/ 2147483647 w 10860"/>
                  <a:gd name="T19" fmla="*/ 2147483647 h 5516"/>
                  <a:gd name="T20" fmla="*/ 2147483647 w 10860"/>
                  <a:gd name="T21" fmla="*/ 2147483647 h 5516"/>
                  <a:gd name="T22" fmla="*/ 2147483647 w 10860"/>
                  <a:gd name="T23" fmla="*/ 2147483647 h 5516"/>
                  <a:gd name="T24" fmla="*/ 2147483647 w 10860"/>
                  <a:gd name="T25" fmla="*/ 2147483647 h 5516"/>
                  <a:gd name="T26" fmla="*/ 2147483647 w 10860"/>
                  <a:gd name="T27" fmla="*/ 2147483647 h 5516"/>
                  <a:gd name="T28" fmla="*/ 2147483647 w 10860"/>
                  <a:gd name="T29" fmla="*/ 2147483647 h 5516"/>
                  <a:gd name="T30" fmla="*/ 2147483647 w 10860"/>
                  <a:gd name="T31" fmla="*/ 2147483647 h 5516"/>
                  <a:gd name="T32" fmla="*/ 2147483647 w 10860"/>
                  <a:gd name="T33" fmla="*/ 2147483647 h 5516"/>
                  <a:gd name="T34" fmla="*/ 2147483647 w 10860"/>
                  <a:gd name="T35" fmla="*/ 2147483647 h 5516"/>
                  <a:gd name="T36" fmla="*/ 2147483647 w 10860"/>
                  <a:gd name="T37" fmla="*/ 2147483647 h 5516"/>
                  <a:gd name="T38" fmla="*/ 2147483647 w 10860"/>
                  <a:gd name="T39" fmla="*/ 2147483647 h 5516"/>
                  <a:gd name="T40" fmla="*/ 2147483647 w 10860"/>
                  <a:gd name="T41" fmla="*/ 2147483647 h 5516"/>
                  <a:gd name="T42" fmla="*/ 2147483647 w 10860"/>
                  <a:gd name="T43" fmla="*/ 2147483647 h 5516"/>
                  <a:gd name="T44" fmla="*/ 2147483647 w 10860"/>
                  <a:gd name="T45" fmla="*/ 2147483647 h 5516"/>
                  <a:gd name="T46" fmla="*/ 2147483647 w 10860"/>
                  <a:gd name="T47" fmla="*/ 2147483647 h 5516"/>
                  <a:gd name="T48" fmla="*/ 2147483647 w 10860"/>
                  <a:gd name="T49" fmla="*/ 2147483647 h 5516"/>
                  <a:gd name="T50" fmla="*/ 2147483647 w 10860"/>
                  <a:gd name="T51" fmla="*/ 2147483647 h 5516"/>
                  <a:gd name="T52" fmla="*/ 2147483647 w 10860"/>
                  <a:gd name="T53" fmla="*/ 2147483647 h 5516"/>
                  <a:gd name="T54" fmla="*/ 2147483647 w 10860"/>
                  <a:gd name="T55" fmla="*/ 2147483647 h 5516"/>
                  <a:gd name="T56" fmla="*/ 2147483647 w 10860"/>
                  <a:gd name="T57" fmla="*/ 2147483647 h 5516"/>
                  <a:gd name="T58" fmla="*/ 2147483647 w 10860"/>
                  <a:gd name="T59" fmla="*/ 2147483647 h 5516"/>
                  <a:gd name="T60" fmla="*/ 2147483647 w 10860"/>
                  <a:gd name="T61" fmla="*/ 2147483647 h 5516"/>
                  <a:gd name="T62" fmla="*/ 2147483647 w 10860"/>
                  <a:gd name="T63" fmla="*/ 2147483647 h 5516"/>
                  <a:gd name="T64" fmla="*/ 2147483647 w 10860"/>
                  <a:gd name="T65" fmla="*/ 2147483647 h 5516"/>
                  <a:gd name="T66" fmla="*/ 2147483647 w 10860"/>
                  <a:gd name="T67" fmla="*/ 2147483647 h 5516"/>
                  <a:gd name="T68" fmla="*/ 2147483647 w 10860"/>
                  <a:gd name="T69" fmla="*/ 2147483647 h 5516"/>
                  <a:gd name="T70" fmla="*/ 2147483647 w 10860"/>
                  <a:gd name="T71" fmla="*/ 2147483647 h 5516"/>
                  <a:gd name="T72" fmla="*/ 2147483647 w 10860"/>
                  <a:gd name="T73" fmla="*/ 2147483647 h 5516"/>
                  <a:gd name="T74" fmla="*/ 2147483647 w 10860"/>
                  <a:gd name="T75" fmla="*/ 2147483647 h 5516"/>
                  <a:gd name="T76" fmla="*/ 2147483647 w 10860"/>
                  <a:gd name="T77" fmla="*/ 2147483647 h 5516"/>
                  <a:gd name="T78" fmla="*/ 2147483647 w 10860"/>
                  <a:gd name="T79" fmla="*/ 2147483647 h 5516"/>
                  <a:gd name="T80" fmla="*/ 2147483647 w 10860"/>
                  <a:gd name="T81" fmla="*/ 2147483647 h 5516"/>
                  <a:gd name="T82" fmla="*/ 2147483647 w 10860"/>
                  <a:gd name="T83" fmla="*/ 2147483647 h 5516"/>
                  <a:gd name="T84" fmla="*/ 2147483647 w 10860"/>
                  <a:gd name="T85" fmla="*/ 2147483647 h 5516"/>
                  <a:gd name="T86" fmla="*/ 2147483647 w 10860"/>
                  <a:gd name="T87" fmla="*/ 2147483647 h 5516"/>
                  <a:gd name="T88" fmla="*/ 2147483647 w 10860"/>
                  <a:gd name="T89" fmla="*/ 2147483647 h 5516"/>
                  <a:gd name="T90" fmla="*/ 2147483647 w 10860"/>
                  <a:gd name="T91" fmla="*/ 2147483647 h 5516"/>
                  <a:gd name="T92" fmla="*/ 2147483647 w 10860"/>
                  <a:gd name="T93" fmla="*/ 2147483647 h 5516"/>
                  <a:gd name="T94" fmla="*/ 2147483647 w 10860"/>
                  <a:gd name="T95" fmla="*/ 2147483647 h 5516"/>
                  <a:gd name="T96" fmla="*/ 2147483647 w 10860"/>
                  <a:gd name="T97" fmla="*/ 2147483647 h 5516"/>
                  <a:gd name="T98" fmla="*/ 2147483647 w 10860"/>
                  <a:gd name="T99" fmla="*/ 2147483647 h 5516"/>
                  <a:gd name="T100" fmla="*/ 2147483647 w 10860"/>
                  <a:gd name="T101" fmla="*/ 2147483647 h 5516"/>
                  <a:gd name="T102" fmla="*/ 2147483647 w 10860"/>
                  <a:gd name="T103" fmla="*/ 2147483647 h 5516"/>
                  <a:gd name="T104" fmla="*/ 2147483647 w 10860"/>
                  <a:gd name="T105" fmla="*/ 2147483647 h 5516"/>
                  <a:gd name="T106" fmla="*/ 2147483647 w 10860"/>
                  <a:gd name="T107" fmla="*/ 2147483647 h 5516"/>
                  <a:gd name="T108" fmla="*/ 2147483647 w 10860"/>
                  <a:gd name="T109" fmla="*/ 2147483647 h 5516"/>
                  <a:gd name="T110" fmla="*/ 2147483647 w 10860"/>
                  <a:gd name="T111" fmla="*/ 2147483647 h 5516"/>
                  <a:gd name="T112" fmla="*/ 2147483647 w 10860"/>
                  <a:gd name="T113" fmla="*/ 2147483647 h 5516"/>
                  <a:gd name="T114" fmla="*/ 2147483647 w 10860"/>
                  <a:gd name="T115" fmla="*/ 2147483647 h 5516"/>
                  <a:gd name="T116" fmla="*/ 2147483647 w 10860"/>
                  <a:gd name="T117" fmla="*/ 2147483647 h 5516"/>
                  <a:gd name="T118" fmla="*/ 2147483647 w 10860"/>
                  <a:gd name="T119" fmla="*/ 2147483647 h 5516"/>
                  <a:gd name="T120" fmla="*/ 2147483647 w 10860"/>
                  <a:gd name="T121" fmla="*/ 2147483647 h 551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10860"/>
                  <a:gd name="T184" fmla="*/ 0 h 5516"/>
                  <a:gd name="T185" fmla="*/ 10860 w 10860"/>
                  <a:gd name="T186" fmla="*/ 5516 h 5516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10860" h="5516">
                    <a:moveTo>
                      <a:pt x="5143" y="0"/>
                    </a:moveTo>
                    <a:lnTo>
                      <a:pt x="5194" y="57"/>
                    </a:lnTo>
                    <a:lnTo>
                      <a:pt x="5259" y="84"/>
                    </a:lnTo>
                    <a:lnTo>
                      <a:pt x="5254" y="123"/>
                    </a:lnTo>
                    <a:lnTo>
                      <a:pt x="5210" y="142"/>
                    </a:lnTo>
                    <a:lnTo>
                      <a:pt x="5167" y="195"/>
                    </a:lnTo>
                    <a:lnTo>
                      <a:pt x="5233" y="215"/>
                    </a:lnTo>
                    <a:lnTo>
                      <a:pt x="5312" y="203"/>
                    </a:lnTo>
                    <a:lnTo>
                      <a:pt x="5349" y="248"/>
                    </a:lnTo>
                    <a:lnTo>
                      <a:pt x="5316" y="305"/>
                    </a:lnTo>
                    <a:lnTo>
                      <a:pt x="5292" y="348"/>
                    </a:lnTo>
                    <a:lnTo>
                      <a:pt x="5349" y="354"/>
                    </a:lnTo>
                    <a:lnTo>
                      <a:pt x="5386" y="344"/>
                    </a:lnTo>
                    <a:lnTo>
                      <a:pt x="5389" y="303"/>
                    </a:lnTo>
                    <a:lnTo>
                      <a:pt x="5427" y="294"/>
                    </a:lnTo>
                    <a:lnTo>
                      <a:pt x="5490" y="291"/>
                    </a:lnTo>
                    <a:lnTo>
                      <a:pt x="5568" y="290"/>
                    </a:lnTo>
                    <a:lnTo>
                      <a:pt x="5651" y="309"/>
                    </a:lnTo>
                    <a:lnTo>
                      <a:pt x="5732" y="444"/>
                    </a:lnTo>
                    <a:lnTo>
                      <a:pt x="5793" y="540"/>
                    </a:lnTo>
                    <a:lnTo>
                      <a:pt x="5791" y="603"/>
                    </a:lnTo>
                    <a:lnTo>
                      <a:pt x="5727" y="572"/>
                    </a:lnTo>
                    <a:lnTo>
                      <a:pt x="5722" y="621"/>
                    </a:lnTo>
                    <a:lnTo>
                      <a:pt x="5791" y="683"/>
                    </a:lnTo>
                    <a:lnTo>
                      <a:pt x="5736" y="750"/>
                    </a:lnTo>
                    <a:lnTo>
                      <a:pt x="5635" y="846"/>
                    </a:lnTo>
                    <a:lnTo>
                      <a:pt x="5526" y="950"/>
                    </a:lnTo>
                    <a:lnTo>
                      <a:pt x="5421" y="1064"/>
                    </a:lnTo>
                    <a:lnTo>
                      <a:pt x="5329" y="1134"/>
                    </a:lnTo>
                    <a:lnTo>
                      <a:pt x="5259" y="1200"/>
                    </a:lnTo>
                    <a:lnTo>
                      <a:pt x="5368" y="1223"/>
                    </a:lnTo>
                    <a:lnTo>
                      <a:pt x="5526" y="1149"/>
                    </a:lnTo>
                    <a:lnTo>
                      <a:pt x="5480" y="1057"/>
                    </a:lnTo>
                    <a:lnTo>
                      <a:pt x="5528" y="998"/>
                    </a:lnTo>
                    <a:lnTo>
                      <a:pt x="5626" y="1065"/>
                    </a:lnTo>
                    <a:lnTo>
                      <a:pt x="5740" y="1065"/>
                    </a:lnTo>
                    <a:lnTo>
                      <a:pt x="5846" y="1107"/>
                    </a:lnTo>
                    <a:lnTo>
                      <a:pt x="5940" y="1094"/>
                    </a:lnTo>
                    <a:lnTo>
                      <a:pt x="6030" y="1125"/>
                    </a:lnTo>
                    <a:lnTo>
                      <a:pt x="6116" y="1116"/>
                    </a:lnTo>
                    <a:lnTo>
                      <a:pt x="6074" y="1208"/>
                    </a:lnTo>
                    <a:lnTo>
                      <a:pt x="6129" y="1230"/>
                    </a:lnTo>
                    <a:lnTo>
                      <a:pt x="6172" y="1208"/>
                    </a:lnTo>
                    <a:lnTo>
                      <a:pt x="6234" y="1254"/>
                    </a:lnTo>
                    <a:lnTo>
                      <a:pt x="6318" y="1257"/>
                    </a:lnTo>
                    <a:lnTo>
                      <a:pt x="6369" y="1265"/>
                    </a:lnTo>
                    <a:lnTo>
                      <a:pt x="6420" y="1265"/>
                    </a:lnTo>
                    <a:lnTo>
                      <a:pt x="6414" y="1134"/>
                    </a:lnTo>
                    <a:lnTo>
                      <a:pt x="6450" y="1098"/>
                    </a:lnTo>
                    <a:lnTo>
                      <a:pt x="6481" y="1057"/>
                    </a:lnTo>
                    <a:lnTo>
                      <a:pt x="6579" y="1125"/>
                    </a:lnTo>
                    <a:lnTo>
                      <a:pt x="6645" y="1151"/>
                    </a:lnTo>
                    <a:lnTo>
                      <a:pt x="6688" y="1097"/>
                    </a:lnTo>
                    <a:lnTo>
                      <a:pt x="6758" y="1167"/>
                    </a:lnTo>
                    <a:lnTo>
                      <a:pt x="6807" y="1220"/>
                    </a:lnTo>
                    <a:lnTo>
                      <a:pt x="6813" y="1280"/>
                    </a:lnTo>
                    <a:lnTo>
                      <a:pt x="6807" y="1342"/>
                    </a:lnTo>
                    <a:lnTo>
                      <a:pt x="6791" y="1426"/>
                    </a:lnTo>
                    <a:lnTo>
                      <a:pt x="6777" y="1497"/>
                    </a:lnTo>
                    <a:lnTo>
                      <a:pt x="6775" y="1594"/>
                    </a:lnTo>
                    <a:lnTo>
                      <a:pt x="6831" y="1669"/>
                    </a:lnTo>
                    <a:lnTo>
                      <a:pt x="6889" y="1712"/>
                    </a:lnTo>
                    <a:lnTo>
                      <a:pt x="6931" y="1748"/>
                    </a:lnTo>
                    <a:lnTo>
                      <a:pt x="6970" y="1709"/>
                    </a:lnTo>
                    <a:lnTo>
                      <a:pt x="6979" y="1649"/>
                    </a:lnTo>
                    <a:lnTo>
                      <a:pt x="7006" y="1565"/>
                    </a:lnTo>
                    <a:lnTo>
                      <a:pt x="7036" y="1511"/>
                    </a:lnTo>
                    <a:lnTo>
                      <a:pt x="7062" y="1520"/>
                    </a:lnTo>
                    <a:lnTo>
                      <a:pt x="7076" y="1560"/>
                    </a:lnTo>
                    <a:lnTo>
                      <a:pt x="7116" y="1614"/>
                    </a:lnTo>
                    <a:lnTo>
                      <a:pt x="7171" y="1611"/>
                    </a:lnTo>
                    <a:lnTo>
                      <a:pt x="7204" y="1563"/>
                    </a:lnTo>
                    <a:lnTo>
                      <a:pt x="7247" y="1527"/>
                    </a:lnTo>
                    <a:lnTo>
                      <a:pt x="7328" y="1620"/>
                    </a:lnTo>
                    <a:lnTo>
                      <a:pt x="7389" y="1554"/>
                    </a:lnTo>
                    <a:lnTo>
                      <a:pt x="7443" y="1552"/>
                    </a:lnTo>
                    <a:lnTo>
                      <a:pt x="7471" y="1589"/>
                    </a:lnTo>
                    <a:lnTo>
                      <a:pt x="7497" y="1605"/>
                    </a:lnTo>
                    <a:lnTo>
                      <a:pt x="7528" y="1581"/>
                    </a:lnTo>
                    <a:lnTo>
                      <a:pt x="7501" y="1536"/>
                    </a:lnTo>
                    <a:lnTo>
                      <a:pt x="7501" y="1496"/>
                    </a:lnTo>
                    <a:lnTo>
                      <a:pt x="7533" y="1449"/>
                    </a:lnTo>
                    <a:lnTo>
                      <a:pt x="7488" y="1451"/>
                    </a:lnTo>
                    <a:lnTo>
                      <a:pt x="7470" y="1424"/>
                    </a:lnTo>
                    <a:lnTo>
                      <a:pt x="7504" y="1346"/>
                    </a:lnTo>
                    <a:lnTo>
                      <a:pt x="7543" y="1367"/>
                    </a:lnTo>
                    <a:lnTo>
                      <a:pt x="7570" y="1370"/>
                    </a:lnTo>
                    <a:lnTo>
                      <a:pt x="7584" y="1293"/>
                    </a:lnTo>
                    <a:lnTo>
                      <a:pt x="7631" y="1266"/>
                    </a:lnTo>
                    <a:lnTo>
                      <a:pt x="7651" y="1314"/>
                    </a:lnTo>
                    <a:lnTo>
                      <a:pt x="7707" y="1326"/>
                    </a:lnTo>
                    <a:lnTo>
                      <a:pt x="7782" y="1325"/>
                    </a:lnTo>
                    <a:lnTo>
                      <a:pt x="7833" y="1347"/>
                    </a:lnTo>
                    <a:lnTo>
                      <a:pt x="7913" y="1342"/>
                    </a:lnTo>
                    <a:lnTo>
                      <a:pt x="7972" y="1413"/>
                    </a:lnTo>
                    <a:lnTo>
                      <a:pt x="8029" y="1394"/>
                    </a:lnTo>
                    <a:lnTo>
                      <a:pt x="8111" y="1402"/>
                    </a:lnTo>
                    <a:lnTo>
                      <a:pt x="8187" y="1464"/>
                    </a:lnTo>
                    <a:lnTo>
                      <a:pt x="8208" y="1518"/>
                    </a:lnTo>
                    <a:lnTo>
                      <a:pt x="8127" y="1523"/>
                    </a:lnTo>
                    <a:lnTo>
                      <a:pt x="8128" y="1554"/>
                    </a:lnTo>
                    <a:lnTo>
                      <a:pt x="8242" y="1589"/>
                    </a:lnTo>
                    <a:lnTo>
                      <a:pt x="8310" y="1635"/>
                    </a:lnTo>
                    <a:lnTo>
                      <a:pt x="8341" y="1709"/>
                    </a:lnTo>
                    <a:lnTo>
                      <a:pt x="8419" y="1730"/>
                    </a:lnTo>
                    <a:lnTo>
                      <a:pt x="8566" y="1691"/>
                    </a:lnTo>
                    <a:lnTo>
                      <a:pt x="8682" y="1679"/>
                    </a:lnTo>
                    <a:lnTo>
                      <a:pt x="8770" y="1712"/>
                    </a:lnTo>
                    <a:lnTo>
                      <a:pt x="8845" y="1770"/>
                    </a:lnTo>
                    <a:lnTo>
                      <a:pt x="8859" y="1836"/>
                    </a:lnTo>
                    <a:lnTo>
                      <a:pt x="8838" y="1913"/>
                    </a:lnTo>
                    <a:lnTo>
                      <a:pt x="8859" y="1956"/>
                    </a:lnTo>
                    <a:lnTo>
                      <a:pt x="8911" y="1967"/>
                    </a:lnTo>
                    <a:lnTo>
                      <a:pt x="8929" y="2057"/>
                    </a:lnTo>
                    <a:lnTo>
                      <a:pt x="8970" y="2058"/>
                    </a:lnTo>
                    <a:lnTo>
                      <a:pt x="8988" y="1968"/>
                    </a:lnTo>
                    <a:lnTo>
                      <a:pt x="9072" y="1970"/>
                    </a:lnTo>
                    <a:lnTo>
                      <a:pt x="9104" y="1922"/>
                    </a:lnTo>
                    <a:lnTo>
                      <a:pt x="9165" y="1968"/>
                    </a:lnTo>
                    <a:lnTo>
                      <a:pt x="9228" y="1939"/>
                    </a:lnTo>
                    <a:lnTo>
                      <a:pt x="9315" y="1983"/>
                    </a:lnTo>
                    <a:lnTo>
                      <a:pt x="9372" y="1956"/>
                    </a:lnTo>
                    <a:lnTo>
                      <a:pt x="9423" y="1884"/>
                    </a:lnTo>
                    <a:lnTo>
                      <a:pt x="9495" y="1916"/>
                    </a:lnTo>
                    <a:lnTo>
                      <a:pt x="9474" y="1964"/>
                    </a:lnTo>
                    <a:lnTo>
                      <a:pt x="9424" y="1959"/>
                    </a:lnTo>
                    <a:lnTo>
                      <a:pt x="9418" y="2025"/>
                    </a:lnTo>
                    <a:lnTo>
                      <a:pt x="9468" y="2049"/>
                    </a:lnTo>
                    <a:lnTo>
                      <a:pt x="9499" y="2082"/>
                    </a:lnTo>
                    <a:lnTo>
                      <a:pt x="9508" y="2114"/>
                    </a:lnTo>
                    <a:lnTo>
                      <a:pt x="9556" y="2111"/>
                    </a:lnTo>
                    <a:lnTo>
                      <a:pt x="9597" y="2069"/>
                    </a:lnTo>
                    <a:lnTo>
                      <a:pt x="9577" y="1982"/>
                    </a:lnTo>
                    <a:lnTo>
                      <a:pt x="9558" y="1931"/>
                    </a:lnTo>
                    <a:lnTo>
                      <a:pt x="9571" y="1854"/>
                    </a:lnTo>
                    <a:lnTo>
                      <a:pt x="9626" y="1872"/>
                    </a:lnTo>
                    <a:lnTo>
                      <a:pt x="9756" y="1905"/>
                    </a:lnTo>
                    <a:lnTo>
                      <a:pt x="9861" y="1919"/>
                    </a:lnTo>
                    <a:lnTo>
                      <a:pt x="9944" y="1922"/>
                    </a:lnTo>
                    <a:lnTo>
                      <a:pt x="10008" y="1972"/>
                    </a:lnTo>
                    <a:lnTo>
                      <a:pt x="10117" y="2016"/>
                    </a:lnTo>
                    <a:lnTo>
                      <a:pt x="10192" y="2084"/>
                    </a:lnTo>
                    <a:lnTo>
                      <a:pt x="10243" y="2129"/>
                    </a:lnTo>
                    <a:lnTo>
                      <a:pt x="10334" y="2225"/>
                    </a:lnTo>
                    <a:lnTo>
                      <a:pt x="10424" y="2299"/>
                    </a:lnTo>
                    <a:lnTo>
                      <a:pt x="10461" y="2340"/>
                    </a:lnTo>
                    <a:lnTo>
                      <a:pt x="10498" y="2373"/>
                    </a:lnTo>
                    <a:lnTo>
                      <a:pt x="10530" y="2401"/>
                    </a:lnTo>
                    <a:lnTo>
                      <a:pt x="10519" y="2457"/>
                    </a:lnTo>
                    <a:lnTo>
                      <a:pt x="10524" y="2505"/>
                    </a:lnTo>
                    <a:lnTo>
                      <a:pt x="10549" y="2538"/>
                    </a:lnTo>
                    <a:lnTo>
                      <a:pt x="10591" y="2543"/>
                    </a:lnTo>
                    <a:lnTo>
                      <a:pt x="10581" y="2495"/>
                    </a:lnTo>
                    <a:lnTo>
                      <a:pt x="10579" y="2441"/>
                    </a:lnTo>
                    <a:lnTo>
                      <a:pt x="10612" y="2409"/>
                    </a:lnTo>
                    <a:lnTo>
                      <a:pt x="10686" y="2450"/>
                    </a:lnTo>
                    <a:lnTo>
                      <a:pt x="10744" y="2477"/>
                    </a:lnTo>
                    <a:lnTo>
                      <a:pt x="10792" y="2528"/>
                    </a:lnTo>
                    <a:lnTo>
                      <a:pt x="10860" y="2586"/>
                    </a:lnTo>
                    <a:lnTo>
                      <a:pt x="10809" y="2621"/>
                    </a:lnTo>
                    <a:lnTo>
                      <a:pt x="10777" y="2682"/>
                    </a:lnTo>
                    <a:lnTo>
                      <a:pt x="10735" y="2699"/>
                    </a:lnTo>
                    <a:lnTo>
                      <a:pt x="10684" y="2676"/>
                    </a:lnTo>
                    <a:lnTo>
                      <a:pt x="10687" y="2715"/>
                    </a:lnTo>
                    <a:lnTo>
                      <a:pt x="10696" y="2774"/>
                    </a:lnTo>
                    <a:lnTo>
                      <a:pt x="10663" y="2784"/>
                    </a:lnTo>
                    <a:lnTo>
                      <a:pt x="10668" y="2858"/>
                    </a:lnTo>
                    <a:lnTo>
                      <a:pt x="10632" y="2883"/>
                    </a:lnTo>
                    <a:lnTo>
                      <a:pt x="10563" y="2840"/>
                    </a:lnTo>
                    <a:lnTo>
                      <a:pt x="10527" y="2816"/>
                    </a:lnTo>
                    <a:lnTo>
                      <a:pt x="10491" y="2805"/>
                    </a:lnTo>
                    <a:lnTo>
                      <a:pt x="10453" y="2778"/>
                    </a:lnTo>
                    <a:lnTo>
                      <a:pt x="10446" y="2703"/>
                    </a:lnTo>
                    <a:lnTo>
                      <a:pt x="10398" y="2682"/>
                    </a:lnTo>
                    <a:lnTo>
                      <a:pt x="10342" y="2693"/>
                    </a:lnTo>
                    <a:lnTo>
                      <a:pt x="10310" y="2678"/>
                    </a:lnTo>
                    <a:lnTo>
                      <a:pt x="10276" y="2693"/>
                    </a:lnTo>
                    <a:lnTo>
                      <a:pt x="10258" y="2624"/>
                    </a:lnTo>
                    <a:lnTo>
                      <a:pt x="10272" y="2565"/>
                    </a:lnTo>
                    <a:lnTo>
                      <a:pt x="10198" y="2580"/>
                    </a:lnTo>
                    <a:lnTo>
                      <a:pt x="10183" y="2630"/>
                    </a:lnTo>
                    <a:lnTo>
                      <a:pt x="10215" y="2698"/>
                    </a:lnTo>
                    <a:lnTo>
                      <a:pt x="10182" y="2744"/>
                    </a:lnTo>
                    <a:lnTo>
                      <a:pt x="10170" y="2787"/>
                    </a:lnTo>
                    <a:lnTo>
                      <a:pt x="10117" y="2819"/>
                    </a:lnTo>
                    <a:lnTo>
                      <a:pt x="10047" y="2804"/>
                    </a:lnTo>
                    <a:lnTo>
                      <a:pt x="9970" y="2777"/>
                    </a:lnTo>
                    <a:lnTo>
                      <a:pt x="9975" y="2853"/>
                    </a:lnTo>
                    <a:lnTo>
                      <a:pt x="10110" y="2919"/>
                    </a:lnTo>
                    <a:lnTo>
                      <a:pt x="10101" y="2985"/>
                    </a:lnTo>
                    <a:lnTo>
                      <a:pt x="10179" y="3095"/>
                    </a:lnTo>
                    <a:lnTo>
                      <a:pt x="10147" y="3147"/>
                    </a:lnTo>
                    <a:lnTo>
                      <a:pt x="10102" y="3171"/>
                    </a:lnTo>
                    <a:lnTo>
                      <a:pt x="10035" y="3137"/>
                    </a:lnTo>
                    <a:lnTo>
                      <a:pt x="10000" y="3156"/>
                    </a:lnTo>
                    <a:lnTo>
                      <a:pt x="9934" y="3176"/>
                    </a:lnTo>
                    <a:lnTo>
                      <a:pt x="9855" y="3221"/>
                    </a:lnTo>
                    <a:lnTo>
                      <a:pt x="9754" y="3284"/>
                    </a:lnTo>
                    <a:lnTo>
                      <a:pt x="9658" y="3377"/>
                    </a:lnTo>
                    <a:lnTo>
                      <a:pt x="9579" y="3431"/>
                    </a:lnTo>
                    <a:lnTo>
                      <a:pt x="9546" y="3498"/>
                    </a:lnTo>
                    <a:lnTo>
                      <a:pt x="9512" y="3426"/>
                    </a:lnTo>
                    <a:lnTo>
                      <a:pt x="9450" y="3422"/>
                    </a:lnTo>
                    <a:lnTo>
                      <a:pt x="9390" y="3450"/>
                    </a:lnTo>
                    <a:lnTo>
                      <a:pt x="9308" y="3434"/>
                    </a:lnTo>
                    <a:lnTo>
                      <a:pt x="9219" y="3483"/>
                    </a:lnTo>
                    <a:lnTo>
                      <a:pt x="9154" y="3485"/>
                    </a:lnTo>
                    <a:lnTo>
                      <a:pt x="9103" y="3528"/>
                    </a:lnTo>
                    <a:lnTo>
                      <a:pt x="9076" y="3581"/>
                    </a:lnTo>
                    <a:lnTo>
                      <a:pt x="9036" y="3648"/>
                    </a:lnTo>
                    <a:lnTo>
                      <a:pt x="8995" y="3717"/>
                    </a:lnTo>
                    <a:lnTo>
                      <a:pt x="9015" y="3778"/>
                    </a:lnTo>
                    <a:lnTo>
                      <a:pt x="9067" y="3768"/>
                    </a:lnTo>
                    <a:lnTo>
                      <a:pt x="9084" y="3797"/>
                    </a:lnTo>
                    <a:lnTo>
                      <a:pt x="9046" y="3864"/>
                    </a:lnTo>
                    <a:lnTo>
                      <a:pt x="9076" y="3926"/>
                    </a:lnTo>
                    <a:lnTo>
                      <a:pt x="9094" y="3998"/>
                    </a:lnTo>
                    <a:lnTo>
                      <a:pt x="9022" y="3980"/>
                    </a:lnTo>
                    <a:lnTo>
                      <a:pt x="8989" y="4020"/>
                    </a:lnTo>
                    <a:lnTo>
                      <a:pt x="8971" y="4071"/>
                    </a:lnTo>
                    <a:lnTo>
                      <a:pt x="9001" y="4124"/>
                    </a:lnTo>
                    <a:lnTo>
                      <a:pt x="9006" y="4169"/>
                    </a:lnTo>
                    <a:lnTo>
                      <a:pt x="8933" y="4173"/>
                    </a:lnTo>
                    <a:lnTo>
                      <a:pt x="8854" y="4238"/>
                    </a:lnTo>
                    <a:lnTo>
                      <a:pt x="8847" y="4314"/>
                    </a:lnTo>
                    <a:lnTo>
                      <a:pt x="8767" y="4344"/>
                    </a:lnTo>
                    <a:lnTo>
                      <a:pt x="8772" y="4421"/>
                    </a:lnTo>
                    <a:lnTo>
                      <a:pt x="8719" y="4493"/>
                    </a:lnTo>
                    <a:lnTo>
                      <a:pt x="8671" y="4553"/>
                    </a:lnTo>
                    <a:lnTo>
                      <a:pt x="8607" y="4534"/>
                    </a:lnTo>
                    <a:lnTo>
                      <a:pt x="8611" y="4457"/>
                    </a:lnTo>
                    <a:lnTo>
                      <a:pt x="8590" y="4332"/>
                    </a:lnTo>
                    <a:lnTo>
                      <a:pt x="8574" y="4145"/>
                    </a:lnTo>
                    <a:lnTo>
                      <a:pt x="8577" y="4011"/>
                    </a:lnTo>
                    <a:lnTo>
                      <a:pt x="8601" y="3902"/>
                    </a:lnTo>
                    <a:lnTo>
                      <a:pt x="8659" y="3840"/>
                    </a:lnTo>
                    <a:lnTo>
                      <a:pt x="8653" y="3767"/>
                    </a:lnTo>
                    <a:lnTo>
                      <a:pt x="8769" y="3743"/>
                    </a:lnTo>
                    <a:lnTo>
                      <a:pt x="8818" y="3659"/>
                    </a:lnTo>
                    <a:lnTo>
                      <a:pt x="8859" y="3591"/>
                    </a:lnTo>
                    <a:lnTo>
                      <a:pt x="8940" y="3501"/>
                    </a:lnTo>
                    <a:lnTo>
                      <a:pt x="9019" y="3419"/>
                    </a:lnTo>
                    <a:lnTo>
                      <a:pt x="9111" y="3330"/>
                    </a:lnTo>
                    <a:lnTo>
                      <a:pt x="9145" y="3210"/>
                    </a:lnTo>
                    <a:lnTo>
                      <a:pt x="9192" y="3153"/>
                    </a:lnTo>
                    <a:lnTo>
                      <a:pt x="9163" y="3114"/>
                    </a:lnTo>
                    <a:lnTo>
                      <a:pt x="9112" y="3139"/>
                    </a:lnTo>
                    <a:lnTo>
                      <a:pt x="9070" y="3167"/>
                    </a:lnTo>
                    <a:lnTo>
                      <a:pt x="9057" y="3215"/>
                    </a:lnTo>
                    <a:lnTo>
                      <a:pt x="9024" y="3255"/>
                    </a:lnTo>
                    <a:lnTo>
                      <a:pt x="8955" y="3353"/>
                    </a:lnTo>
                    <a:lnTo>
                      <a:pt x="8886" y="3375"/>
                    </a:lnTo>
                    <a:lnTo>
                      <a:pt x="8859" y="3357"/>
                    </a:lnTo>
                    <a:lnTo>
                      <a:pt x="8896" y="3258"/>
                    </a:lnTo>
                    <a:lnTo>
                      <a:pt x="8851" y="3246"/>
                    </a:lnTo>
                    <a:lnTo>
                      <a:pt x="8787" y="3224"/>
                    </a:lnTo>
                    <a:lnTo>
                      <a:pt x="8689" y="3248"/>
                    </a:lnTo>
                    <a:lnTo>
                      <a:pt x="8638" y="3315"/>
                    </a:lnTo>
                    <a:lnTo>
                      <a:pt x="8562" y="3392"/>
                    </a:lnTo>
                    <a:lnTo>
                      <a:pt x="8514" y="3444"/>
                    </a:lnTo>
                    <a:lnTo>
                      <a:pt x="8496" y="3515"/>
                    </a:lnTo>
                    <a:lnTo>
                      <a:pt x="8481" y="3560"/>
                    </a:lnTo>
                    <a:lnTo>
                      <a:pt x="8544" y="3560"/>
                    </a:lnTo>
                    <a:lnTo>
                      <a:pt x="8562" y="3593"/>
                    </a:lnTo>
                    <a:lnTo>
                      <a:pt x="8515" y="3612"/>
                    </a:lnTo>
                    <a:lnTo>
                      <a:pt x="8425" y="3627"/>
                    </a:lnTo>
                    <a:lnTo>
                      <a:pt x="8297" y="3636"/>
                    </a:lnTo>
                    <a:lnTo>
                      <a:pt x="8299" y="3563"/>
                    </a:lnTo>
                    <a:lnTo>
                      <a:pt x="8226" y="3557"/>
                    </a:lnTo>
                    <a:lnTo>
                      <a:pt x="8167" y="3524"/>
                    </a:lnTo>
                    <a:lnTo>
                      <a:pt x="8139" y="3555"/>
                    </a:lnTo>
                    <a:lnTo>
                      <a:pt x="8118" y="3576"/>
                    </a:lnTo>
                    <a:lnTo>
                      <a:pt x="8086" y="3590"/>
                    </a:lnTo>
                    <a:lnTo>
                      <a:pt x="8005" y="3567"/>
                    </a:lnTo>
                    <a:lnTo>
                      <a:pt x="7883" y="3593"/>
                    </a:lnTo>
                    <a:lnTo>
                      <a:pt x="7744" y="3588"/>
                    </a:lnTo>
                    <a:lnTo>
                      <a:pt x="7669" y="3626"/>
                    </a:lnTo>
                    <a:lnTo>
                      <a:pt x="7632" y="3684"/>
                    </a:lnTo>
                    <a:lnTo>
                      <a:pt x="7575" y="3732"/>
                    </a:lnTo>
                    <a:lnTo>
                      <a:pt x="7551" y="3791"/>
                    </a:lnTo>
                    <a:lnTo>
                      <a:pt x="7491" y="3820"/>
                    </a:lnTo>
                    <a:lnTo>
                      <a:pt x="7360" y="3992"/>
                    </a:lnTo>
                    <a:lnTo>
                      <a:pt x="7299" y="4032"/>
                    </a:lnTo>
                    <a:lnTo>
                      <a:pt x="7261" y="4092"/>
                    </a:lnTo>
                    <a:lnTo>
                      <a:pt x="7203" y="4118"/>
                    </a:lnTo>
                    <a:lnTo>
                      <a:pt x="7239" y="4148"/>
                    </a:lnTo>
                    <a:lnTo>
                      <a:pt x="7264" y="4170"/>
                    </a:lnTo>
                    <a:lnTo>
                      <a:pt x="7296" y="4163"/>
                    </a:lnTo>
                    <a:lnTo>
                      <a:pt x="7324" y="4188"/>
                    </a:lnTo>
                    <a:lnTo>
                      <a:pt x="7299" y="4241"/>
                    </a:lnTo>
                    <a:lnTo>
                      <a:pt x="7380" y="4304"/>
                    </a:lnTo>
                    <a:lnTo>
                      <a:pt x="7427" y="4283"/>
                    </a:lnTo>
                    <a:lnTo>
                      <a:pt x="7440" y="4232"/>
                    </a:lnTo>
                    <a:lnTo>
                      <a:pt x="7496" y="4214"/>
                    </a:lnTo>
                    <a:lnTo>
                      <a:pt x="7535" y="4253"/>
                    </a:lnTo>
                    <a:lnTo>
                      <a:pt x="7548" y="4292"/>
                    </a:lnTo>
                    <a:lnTo>
                      <a:pt x="7581" y="4304"/>
                    </a:lnTo>
                    <a:lnTo>
                      <a:pt x="7606" y="4311"/>
                    </a:lnTo>
                    <a:lnTo>
                      <a:pt x="7611" y="4343"/>
                    </a:lnTo>
                    <a:lnTo>
                      <a:pt x="7589" y="4391"/>
                    </a:lnTo>
                    <a:lnTo>
                      <a:pt x="7604" y="4444"/>
                    </a:lnTo>
                    <a:lnTo>
                      <a:pt x="7599" y="4469"/>
                    </a:lnTo>
                    <a:lnTo>
                      <a:pt x="7572" y="4496"/>
                    </a:lnTo>
                    <a:lnTo>
                      <a:pt x="7551" y="4565"/>
                    </a:lnTo>
                    <a:lnTo>
                      <a:pt x="7548" y="4676"/>
                    </a:lnTo>
                    <a:lnTo>
                      <a:pt x="7527" y="4814"/>
                    </a:lnTo>
                    <a:lnTo>
                      <a:pt x="7475" y="4901"/>
                    </a:lnTo>
                    <a:lnTo>
                      <a:pt x="7422" y="4991"/>
                    </a:lnTo>
                    <a:lnTo>
                      <a:pt x="7379" y="5063"/>
                    </a:lnTo>
                    <a:lnTo>
                      <a:pt x="7320" y="5147"/>
                    </a:lnTo>
                    <a:lnTo>
                      <a:pt x="7247" y="5214"/>
                    </a:lnTo>
                    <a:lnTo>
                      <a:pt x="7157" y="5323"/>
                    </a:lnTo>
                    <a:lnTo>
                      <a:pt x="7076" y="5379"/>
                    </a:lnTo>
                    <a:lnTo>
                      <a:pt x="7027" y="5357"/>
                    </a:lnTo>
                    <a:lnTo>
                      <a:pt x="6958" y="5340"/>
                    </a:lnTo>
                    <a:lnTo>
                      <a:pt x="6943" y="5166"/>
                    </a:lnTo>
                    <a:lnTo>
                      <a:pt x="7032" y="5154"/>
                    </a:lnTo>
                    <a:lnTo>
                      <a:pt x="7128" y="5033"/>
                    </a:lnTo>
                    <a:lnTo>
                      <a:pt x="7180" y="4929"/>
                    </a:lnTo>
                    <a:lnTo>
                      <a:pt x="7188" y="4860"/>
                    </a:lnTo>
                    <a:lnTo>
                      <a:pt x="7168" y="4815"/>
                    </a:lnTo>
                    <a:lnTo>
                      <a:pt x="7068" y="4878"/>
                    </a:lnTo>
                    <a:lnTo>
                      <a:pt x="6984" y="4887"/>
                    </a:lnTo>
                    <a:lnTo>
                      <a:pt x="6915" y="4872"/>
                    </a:lnTo>
                    <a:lnTo>
                      <a:pt x="6871" y="4784"/>
                    </a:lnTo>
                    <a:lnTo>
                      <a:pt x="6804" y="4755"/>
                    </a:lnTo>
                    <a:lnTo>
                      <a:pt x="6739" y="4716"/>
                    </a:lnTo>
                    <a:lnTo>
                      <a:pt x="6700" y="4704"/>
                    </a:lnTo>
                    <a:lnTo>
                      <a:pt x="6684" y="4632"/>
                    </a:lnTo>
                    <a:lnTo>
                      <a:pt x="6642" y="4500"/>
                    </a:lnTo>
                    <a:lnTo>
                      <a:pt x="6603" y="4383"/>
                    </a:lnTo>
                    <a:lnTo>
                      <a:pt x="6525" y="4331"/>
                    </a:lnTo>
                    <a:lnTo>
                      <a:pt x="6430" y="4290"/>
                    </a:lnTo>
                    <a:lnTo>
                      <a:pt x="6306" y="4315"/>
                    </a:lnTo>
                    <a:lnTo>
                      <a:pt x="6207" y="4367"/>
                    </a:lnTo>
                    <a:lnTo>
                      <a:pt x="6239" y="4427"/>
                    </a:lnTo>
                    <a:lnTo>
                      <a:pt x="6216" y="4477"/>
                    </a:lnTo>
                    <a:lnTo>
                      <a:pt x="6179" y="4556"/>
                    </a:lnTo>
                    <a:lnTo>
                      <a:pt x="6146" y="4616"/>
                    </a:lnTo>
                    <a:lnTo>
                      <a:pt x="6132" y="4679"/>
                    </a:lnTo>
                    <a:lnTo>
                      <a:pt x="6045" y="4698"/>
                    </a:lnTo>
                    <a:lnTo>
                      <a:pt x="5958" y="4685"/>
                    </a:lnTo>
                    <a:lnTo>
                      <a:pt x="5862" y="4658"/>
                    </a:lnTo>
                    <a:lnTo>
                      <a:pt x="5789" y="4664"/>
                    </a:lnTo>
                    <a:lnTo>
                      <a:pt x="5732" y="4700"/>
                    </a:lnTo>
                    <a:lnTo>
                      <a:pt x="5654" y="4739"/>
                    </a:lnTo>
                    <a:lnTo>
                      <a:pt x="5554" y="4747"/>
                    </a:lnTo>
                    <a:lnTo>
                      <a:pt x="5455" y="4748"/>
                    </a:lnTo>
                    <a:lnTo>
                      <a:pt x="5411" y="4705"/>
                    </a:lnTo>
                    <a:lnTo>
                      <a:pt x="5292" y="4639"/>
                    </a:lnTo>
                    <a:lnTo>
                      <a:pt x="5234" y="4646"/>
                    </a:lnTo>
                    <a:lnTo>
                      <a:pt x="5178" y="4651"/>
                    </a:lnTo>
                    <a:lnTo>
                      <a:pt x="5123" y="4654"/>
                    </a:lnTo>
                    <a:lnTo>
                      <a:pt x="5066" y="4654"/>
                    </a:lnTo>
                    <a:lnTo>
                      <a:pt x="5027" y="4617"/>
                    </a:lnTo>
                    <a:lnTo>
                      <a:pt x="4992" y="4582"/>
                    </a:lnTo>
                    <a:lnTo>
                      <a:pt x="4978" y="4520"/>
                    </a:lnTo>
                    <a:lnTo>
                      <a:pt x="4912" y="4479"/>
                    </a:lnTo>
                    <a:lnTo>
                      <a:pt x="4863" y="4461"/>
                    </a:lnTo>
                    <a:lnTo>
                      <a:pt x="4770" y="4457"/>
                    </a:lnTo>
                    <a:lnTo>
                      <a:pt x="4711" y="4495"/>
                    </a:lnTo>
                    <a:lnTo>
                      <a:pt x="4713" y="4549"/>
                    </a:lnTo>
                    <a:lnTo>
                      <a:pt x="4719" y="4624"/>
                    </a:lnTo>
                    <a:lnTo>
                      <a:pt x="4688" y="4671"/>
                    </a:lnTo>
                    <a:lnTo>
                      <a:pt x="4642" y="4680"/>
                    </a:lnTo>
                    <a:lnTo>
                      <a:pt x="4521" y="4682"/>
                    </a:lnTo>
                    <a:lnTo>
                      <a:pt x="4476" y="4612"/>
                    </a:lnTo>
                    <a:lnTo>
                      <a:pt x="4420" y="4605"/>
                    </a:lnTo>
                    <a:lnTo>
                      <a:pt x="4344" y="4589"/>
                    </a:lnTo>
                    <a:lnTo>
                      <a:pt x="4284" y="4594"/>
                    </a:lnTo>
                    <a:lnTo>
                      <a:pt x="4250" y="4634"/>
                    </a:lnTo>
                    <a:lnTo>
                      <a:pt x="4209" y="4663"/>
                    </a:lnTo>
                    <a:lnTo>
                      <a:pt x="4142" y="4680"/>
                    </a:lnTo>
                    <a:lnTo>
                      <a:pt x="4062" y="4739"/>
                    </a:lnTo>
                    <a:lnTo>
                      <a:pt x="3995" y="4756"/>
                    </a:lnTo>
                    <a:lnTo>
                      <a:pt x="3957" y="4708"/>
                    </a:lnTo>
                    <a:lnTo>
                      <a:pt x="3863" y="4720"/>
                    </a:lnTo>
                    <a:lnTo>
                      <a:pt x="3810" y="4657"/>
                    </a:lnTo>
                    <a:lnTo>
                      <a:pt x="3758" y="4580"/>
                    </a:lnTo>
                    <a:lnTo>
                      <a:pt x="3707" y="4577"/>
                    </a:lnTo>
                    <a:lnTo>
                      <a:pt x="3625" y="4563"/>
                    </a:lnTo>
                    <a:lnTo>
                      <a:pt x="3540" y="4607"/>
                    </a:lnTo>
                    <a:lnTo>
                      <a:pt x="3468" y="4510"/>
                    </a:lnTo>
                    <a:lnTo>
                      <a:pt x="3407" y="4412"/>
                    </a:lnTo>
                    <a:lnTo>
                      <a:pt x="3381" y="4337"/>
                    </a:lnTo>
                    <a:lnTo>
                      <a:pt x="3326" y="4279"/>
                    </a:lnTo>
                    <a:lnTo>
                      <a:pt x="3285" y="4189"/>
                    </a:lnTo>
                    <a:lnTo>
                      <a:pt x="3266" y="4221"/>
                    </a:lnTo>
                    <a:lnTo>
                      <a:pt x="3153" y="4266"/>
                    </a:lnTo>
                    <a:lnTo>
                      <a:pt x="3135" y="4309"/>
                    </a:lnTo>
                    <a:lnTo>
                      <a:pt x="3074" y="4318"/>
                    </a:lnTo>
                    <a:lnTo>
                      <a:pt x="3072" y="4234"/>
                    </a:lnTo>
                    <a:lnTo>
                      <a:pt x="2988" y="4223"/>
                    </a:lnTo>
                    <a:lnTo>
                      <a:pt x="2915" y="4213"/>
                    </a:lnTo>
                    <a:lnTo>
                      <a:pt x="2883" y="4111"/>
                    </a:lnTo>
                    <a:lnTo>
                      <a:pt x="2775" y="4082"/>
                    </a:lnTo>
                    <a:lnTo>
                      <a:pt x="2695" y="4131"/>
                    </a:lnTo>
                    <a:lnTo>
                      <a:pt x="2624" y="4163"/>
                    </a:lnTo>
                    <a:lnTo>
                      <a:pt x="2553" y="4166"/>
                    </a:lnTo>
                    <a:lnTo>
                      <a:pt x="2492" y="4217"/>
                    </a:lnTo>
                    <a:lnTo>
                      <a:pt x="2402" y="4231"/>
                    </a:lnTo>
                    <a:lnTo>
                      <a:pt x="2306" y="4229"/>
                    </a:lnTo>
                    <a:lnTo>
                      <a:pt x="2237" y="4262"/>
                    </a:lnTo>
                    <a:lnTo>
                      <a:pt x="2264" y="4315"/>
                    </a:lnTo>
                    <a:lnTo>
                      <a:pt x="2301" y="4354"/>
                    </a:lnTo>
                    <a:lnTo>
                      <a:pt x="2243" y="4358"/>
                    </a:lnTo>
                    <a:lnTo>
                      <a:pt x="2234" y="4399"/>
                    </a:lnTo>
                    <a:lnTo>
                      <a:pt x="2235" y="4432"/>
                    </a:lnTo>
                    <a:lnTo>
                      <a:pt x="2183" y="4466"/>
                    </a:lnTo>
                    <a:lnTo>
                      <a:pt x="2255" y="4511"/>
                    </a:lnTo>
                    <a:lnTo>
                      <a:pt x="2280" y="4540"/>
                    </a:lnTo>
                    <a:lnTo>
                      <a:pt x="2280" y="4571"/>
                    </a:lnTo>
                    <a:lnTo>
                      <a:pt x="2243" y="4585"/>
                    </a:lnTo>
                    <a:lnTo>
                      <a:pt x="2211" y="4592"/>
                    </a:lnTo>
                    <a:lnTo>
                      <a:pt x="2169" y="4577"/>
                    </a:lnTo>
                    <a:lnTo>
                      <a:pt x="2144" y="4609"/>
                    </a:lnTo>
                    <a:lnTo>
                      <a:pt x="2100" y="4595"/>
                    </a:lnTo>
                    <a:lnTo>
                      <a:pt x="2069" y="4553"/>
                    </a:lnTo>
                    <a:lnTo>
                      <a:pt x="2051" y="4575"/>
                    </a:lnTo>
                    <a:lnTo>
                      <a:pt x="2008" y="4572"/>
                    </a:lnTo>
                    <a:lnTo>
                      <a:pt x="1966" y="4602"/>
                    </a:lnTo>
                    <a:lnTo>
                      <a:pt x="1939" y="4577"/>
                    </a:lnTo>
                    <a:lnTo>
                      <a:pt x="1848" y="4597"/>
                    </a:lnTo>
                    <a:lnTo>
                      <a:pt x="1791" y="4601"/>
                    </a:lnTo>
                    <a:lnTo>
                      <a:pt x="1746" y="4546"/>
                    </a:lnTo>
                    <a:lnTo>
                      <a:pt x="1709" y="4519"/>
                    </a:lnTo>
                    <a:lnTo>
                      <a:pt x="1668" y="4493"/>
                    </a:lnTo>
                    <a:lnTo>
                      <a:pt x="1598" y="4528"/>
                    </a:lnTo>
                    <a:lnTo>
                      <a:pt x="1557" y="4486"/>
                    </a:lnTo>
                    <a:lnTo>
                      <a:pt x="1535" y="4505"/>
                    </a:lnTo>
                    <a:lnTo>
                      <a:pt x="1496" y="4537"/>
                    </a:lnTo>
                    <a:lnTo>
                      <a:pt x="1473" y="4562"/>
                    </a:lnTo>
                    <a:lnTo>
                      <a:pt x="1452" y="4580"/>
                    </a:lnTo>
                    <a:lnTo>
                      <a:pt x="1413" y="4603"/>
                    </a:lnTo>
                    <a:lnTo>
                      <a:pt x="1420" y="4704"/>
                    </a:lnTo>
                    <a:lnTo>
                      <a:pt x="1341" y="4636"/>
                    </a:lnTo>
                    <a:lnTo>
                      <a:pt x="1317" y="4693"/>
                    </a:lnTo>
                    <a:lnTo>
                      <a:pt x="1293" y="4730"/>
                    </a:lnTo>
                    <a:lnTo>
                      <a:pt x="1295" y="4769"/>
                    </a:lnTo>
                    <a:lnTo>
                      <a:pt x="1284" y="4816"/>
                    </a:lnTo>
                    <a:lnTo>
                      <a:pt x="1310" y="4862"/>
                    </a:lnTo>
                    <a:lnTo>
                      <a:pt x="1311" y="4901"/>
                    </a:lnTo>
                    <a:lnTo>
                      <a:pt x="1341" y="4921"/>
                    </a:lnTo>
                    <a:lnTo>
                      <a:pt x="1404" y="4936"/>
                    </a:lnTo>
                    <a:lnTo>
                      <a:pt x="1431" y="4988"/>
                    </a:lnTo>
                    <a:lnTo>
                      <a:pt x="1437" y="5032"/>
                    </a:lnTo>
                    <a:lnTo>
                      <a:pt x="1454" y="5060"/>
                    </a:lnTo>
                    <a:lnTo>
                      <a:pt x="1395" y="5101"/>
                    </a:lnTo>
                    <a:lnTo>
                      <a:pt x="1349" y="5146"/>
                    </a:lnTo>
                    <a:lnTo>
                      <a:pt x="1305" y="5210"/>
                    </a:lnTo>
                    <a:lnTo>
                      <a:pt x="1341" y="5275"/>
                    </a:lnTo>
                    <a:lnTo>
                      <a:pt x="1341" y="5353"/>
                    </a:lnTo>
                    <a:lnTo>
                      <a:pt x="1380" y="5402"/>
                    </a:lnTo>
                    <a:lnTo>
                      <a:pt x="1416" y="5465"/>
                    </a:lnTo>
                    <a:lnTo>
                      <a:pt x="1344" y="5516"/>
                    </a:lnTo>
                    <a:lnTo>
                      <a:pt x="1292" y="5482"/>
                    </a:lnTo>
                    <a:lnTo>
                      <a:pt x="1236" y="5417"/>
                    </a:lnTo>
                    <a:lnTo>
                      <a:pt x="1168" y="5381"/>
                    </a:lnTo>
                    <a:lnTo>
                      <a:pt x="1085" y="5389"/>
                    </a:lnTo>
                    <a:lnTo>
                      <a:pt x="1040" y="5330"/>
                    </a:lnTo>
                    <a:lnTo>
                      <a:pt x="971" y="5336"/>
                    </a:lnTo>
                    <a:lnTo>
                      <a:pt x="876" y="5321"/>
                    </a:lnTo>
                    <a:lnTo>
                      <a:pt x="803" y="5293"/>
                    </a:lnTo>
                    <a:lnTo>
                      <a:pt x="753" y="5237"/>
                    </a:lnTo>
                    <a:lnTo>
                      <a:pt x="699" y="5206"/>
                    </a:lnTo>
                    <a:lnTo>
                      <a:pt x="650" y="5176"/>
                    </a:lnTo>
                    <a:lnTo>
                      <a:pt x="648" y="5149"/>
                    </a:lnTo>
                    <a:lnTo>
                      <a:pt x="680" y="5135"/>
                    </a:lnTo>
                    <a:lnTo>
                      <a:pt x="696" y="5090"/>
                    </a:lnTo>
                    <a:lnTo>
                      <a:pt x="705" y="5059"/>
                    </a:lnTo>
                    <a:lnTo>
                      <a:pt x="695" y="5016"/>
                    </a:lnTo>
                    <a:lnTo>
                      <a:pt x="732" y="4994"/>
                    </a:lnTo>
                    <a:lnTo>
                      <a:pt x="794" y="4982"/>
                    </a:lnTo>
                    <a:lnTo>
                      <a:pt x="734" y="4930"/>
                    </a:lnTo>
                    <a:lnTo>
                      <a:pt x="818" y="4892"/>
                    </a:lnTo>
                    <a:lnTo>
                      <a:pt x="834" y="4852"/>
                    </a:lnTo>
                    <a:lnTo>
                      <a:pt x="824" y="4814"/>
                    </a:lnTo>
                    <a:lnTo>
                      <a:pt x="825" y="4774"/>
                    </a:lnTo>
                    <a:lnTo>
                      <a:pt x="825" y="4750"/>
                    </a:lnTo>
                    <a:lnTo>
                      <a:pt x="836" y="4717"/>
                    </a:lnTo>
                    <a:lnTo>
                      <a:pt x="809" y="4702"/>
                    </a:lnTo>
                    <a:lnTo>
                      <a:pt x="777" y="4705"/>
                    </a:lnTo>
                    <a:lnTo>
                      <a:pt x="746" y="4691"/>
                    </a:lnTo>
                    <a:lnTo>
                      <a:pt x="707" y="4688"/>
                    </a:lnTo>
                    <a:lnTo>
                      <a:pt x="690" y="4667"/>
                    </a:lnTo>
                    <a:lnTo>
                      <a:pt x="671" y="4640"/>
                    </a:lnTo>
                    <a:lnTo>
                      <a:pt x="629" y="4630"/>
                    </a:lnTo>
                    <a:lnTo>
                      <a:pt x="590" y="4627"/>
                    </a:lnTo>
                    <a:lnTo>
                      <a:pt x="555" y="4588"/>
                    </a:lnTo>
                    <a:lnTo>
                      <a:pt x="500" y="4552"/>
                    </a:lnTo>
                    <a:lnTo>
                      <a:pt x="449" y="4526"/>
                    </a:lnTo>
                    <a:lnTo>
                      <a:pt x="459" y="4475"/>
                    </a:lnTo>
                    <a:lnTo>
                      <a:pt x="429" y="4427"/>
                    </a:lnTo>
                    <a:lnTo>
                      <a:pt x="399" y="4421"/>
                    </a:lnTo>
                    <a:lnTo>
                      <a:pt x="354" y="4451"/>
                    </a:lnTo>
                    <a:lnTo>
                      <a:pt x="290" y="4451"/>
                    </a:lnTo>
                    <a:lnTo>
                      <a:pt x="269" y="4412"/>
                    </a:lnTo>
                    <a:lnTo>
                      <a:pt x="255" y="4364"/>
                    </a:lnTo>
                    <a:lnTo>
                      <a:pt x="306" y="4346"/>
                    </a:lnTo>
                    <a:lnTo>
                      <a:pt x="350" y="4327"/>
                    </a:lnTo>
                    <a:lnTo>
                      <a:pt x="329" y="4291"/>
                    </a:lnTo>
                    <a:lnTo>
                      <a:pt x="297" y="4270"/>
                    </a:lnTo>
                    <a:lnTo>
                      <a:pt x="290" y="4237"/>
                    </a:lnTo>
                    <a:lnTo>
                      <a:pt x="276" y="4214"/>
                    </a:lnTo>
                    <a:lnTo>
                      <a:pt x="251" y="4183"/>
                    </a:lnTo>
                    <a:lnTo>
                      <a:pt x="230" y="4159"/>
                    </a:lnTo>
                    <a:lnTo>
                      <a:pt x="219" y="4124"/>
                    </a:lnTo>
                    <a:lnTo>
                      <a:pt x="233" y="4076"/>
                    </a:lnTo>
                    <a:lnTo>
                      <a:pt x="209" y="4045"/>
                    </a:lnTo>
                    <a:lnTo>
                      <a:pt x="165" y="4025"/>
                    </a:lnTo>
                    <a:lnTo>
                      <a:pt x="87" y="4006"/>
                    </a:lnTo>
                    <a:lnTo>
                      <a:pt x="29" y="3979"/>
                    </a:lnTo>
                    <a:lnTo>
                      <a:pt x="27" y="3866"/>
                    </a:lnTo>
                    <a:lnTo>
                      <a:pt x="0" y="3812"/>
                    </a:lnTo>
                    <a:lnTo>
                      <a:pt x="20" y="3743"/>
                    </a:lnTo>
                    <a:lnTo>
                      <a:pt x="21" y="3671"/>
                    </a:lnTo>
                    <a:lnTo>
                      <a:pt x="33" y="3617"/>
                    </a:lnTo>
                    <a:lnTo>
                      <a:pt x="47" y="3568"/>
                    </a:lnTo>
                    <a:lnTo>
                      <a:pt x="62" y="3545"/>
                    </a:lnTo>
                    <a:lnTo>
                      <a:pt x="123" y="3530"/>
                    </a:lnTo>
                    <a:lnTo>
                      <a:pt x="161" y="3524"/>
                    </a:lnTo>
                    <a:lnTo>
                      <a:pt x="158" y="3484"/>
                    </a:lnTo>
                    <a:lnTo>
                      <a:pt x="76" y="3428"/>
                    </a:lnTo>
                    <a:lnTo>
                      <a:pt x="99" y="3377"/>
                    </a:lnTo>
                    <a:lnTo>
                      <a:pt x="139" y="3314"/>
                    </a:lnTo>
                    <a:lnTo>
                      <a:pt x="166" y="3272"/>
                    </a:lnTo>
                    <a:lnTo>
                      <a:pt x="204" y="3204"/>
                    </a:lnTo>
                    <a:lnTo>
                      <a:pt x="252" y="3149"/>
                    </a:lnTo>
                    <a:lnTo>
                      <a:pt x="273" y="3074"/>
                    </a:lnTo>
                    <a:lnTo>
                      <a:pt x="237" y="3029"/>
                    </a:lnTo>
                    <a:lnTo>
                      <a:pt x="202" y="3002"/>
                    </a:lnTo>
                    <a:lnTo>
                      <a:pt x="189" y="2963"/>
                    </a:lnTo>
                    <a:lnTo>
                      <a:pt x="216" y="2904"/>
                    </a:lnTo>
                    <a:lnTo>
                      <a:pt x="174" y="2790"/>
                    </a:lnTo>
                    <a:lnTo>
                      <a:pt x="165" y="2693"/>
                    </a:lnTo>
                    <a:lnTo>
                      <a:pt x="183" y="2618"/>
                    </a:lnTo>
                    <a:lnTo>
                      <a:pt x="132" y="2514"/>
                    </a:lnTo>
                    <a:lnTo>
                      <a:pt x="172" y="2330"/>
                    </a:lnTo>
                    <a:lnTo>
                      <a:pt x="99" y="2240"/>
                    </a:lnTo>
                    <a:lnTo>
                      <a:pt x="106" y="2180"/>
                    </a:lnTo>
                    <a:lnTo>
                      <a:pt x="117" y="2064"/>
                    </a:lnTo>
                    <a:lnTo>
                      <a:pt x="142" y="2012"/>
                    </a:lnTo>
                    <a:lnTo>
                      <a:pt x="180" y="1965"/>
                    </a:lnTo>
                    <a:lnTo>
                      <a:pt x="183" y="1928"/>
                    </a:lnTo>
                    <a:lnTo>
                      <a:pt x="228" y="1934"/>
                    </a:lnTo>
                    <a:lnTo>
                      <a:pt x="272" y="1945"/>
                    </a:lnTo>
                    <a:lnTo>
                      <a:pt x="312" y="1910"/>
                    </a:lnTo>
                    <a:lnTo>
                      <a:pt x="366" y="1939"/>
                    </a:lnTo>
                    <a:lnTo>
                      <a:pt x="380" y="1963"/>
                    </a:lnTo>
                    <a:lnTo>
                      <a:pt x="365" y="2002"/>
                    </a:lnTo>
                    <a:lnTo>
                      <a:pt x="428" y="2030"/>
                    </a:lnTo>
                    <a:lnTo>
                      <a:pt x="558" y="2066"/>
                    </a:lnTo>
                    <a:lnTo>
                      <a:pt x="659" y="2134"/>
                    </a:lnTo>
                    <a:lnTo>
                      <a:pt x="768" y="2219"/>
                    </a:lnTo>
                    <a:lnTo>
                      <a:pt x="890" y="2309"/>
                    </a:lnTo>
                    <a:lnTo>
                      <a:pt x="926" y="2410"/>
                    </a:lnTo>
                    <a:lnTo>
                      <a:pt x="924" y="2488"/>
                    </a:lnTo>
                    <a:lnTo>
                      <a:pt x="872" y="2557"/>
                    </a:lnTo>
                    <a:lnTo>
                      <a:pt x="795" y="2602"/>
                    </a:lnTo>
                    <a:lnTo>
                      <a:pt x="645" y="2585"/>
                    </a:lnTo>
                    <a:lnTo>
                      <a:pt x="524" y="2537"/>
                    </a:lnTo>
                    <a:lnTo>
                      <a:pt x="420" y="2486"/>
                    </a:lnTo>
                    <a:lnTo>
                      <a:pt x="338" y="2435"/>
                    </a:lnTo>
                    <a:lnTo>
                      <a:pt x="332" y="2456"/>
                    </a:lnTo>
                    <a:lnTo>
                      <a:pt x="386" y="2525"/>
                    </a:lnTo>
                    <a:lnTo>
                      <a:pt x="414" y="2566"/>
                    </a:lnTo>
                    <a:lnTo>
                      <a:pt x="494" y="2641"/>
                    </a:lnTo>
                    <a:lnTo>
                      <a:pt x="495" y="2699"/>
                    </a:lnTo>
                    <a:lnTo>
                      <a:pt x="471" y="2725"/>
                    </a:lnTo>
                    <a:lnTo>
                      <a:pt x="489" y="2758"/>
                    </a:lnTo>
                    <a:lnTo>
                      <a:pt x="488" y="2819"/>
                    </a:lnTo>
                    <a:lnTo>
                      <a:pt x="519" y="2881"/>
                    </a:lnTo>
                    <a:lnTo>
                      <a:pt x="567" y="2897"/>
                    </a:lnTo>
                    <a:lnTo>
                      <a:pt x="608" y="2957"/>
                    </a:lnTo>
                    <a:lnTo>
                      <a:pt x="684" y="2968"/>
                    </a:lnTo>
                    <a:lnTo>
                      <a:pt x="689" y="2880"/>
                    </a:lnTo>
                    <a:lnTo>
                      <a:pt x="648" y="2786"/>
                    </a:lnTo>
                    <a:lnTo>
                      <a:pt x="722" y="2720"/>
                    </a:lnTo>
                    <a:lnTo>
                      <a:pt x="811" y="2761"/>
                    </a:lnTo>
                    <a:lnTo>
                      <a:pt x="901" y="2794"/>
                    </a:lnTo>
                    <a:lnTo>
                      <a:pt x="892" y="2670"/>
                    </a:lnTo>
                    <a:lnTo>
                      <a:pt x="958" y="2585"/>
                    </a:lnTo>
                    <a:lnTo>
                      <a:pt x="1040" y="2509"/>
                    </a:lnTo>
                    <a:lnTo>
                      <a:pt x="1089" y="2459"/>
                    </a:lnTo>
                    <a:lnTo>
                      <a:pt x="1153" y="2543"/>
                    </a:lnTo>
                    <a:lnTo>
                      <a:pt x="1202" y="2476"/>
                    </a:lnTo>
                    <a:lnTo>
                      <a:pt x="1153" y="2417"/>
                    </a:lnTo>
                    <a:lnTo>
                      <a:pt x="1153" y="2324"/>
                    </a:lnTo>
                    <a:lnTo>
                      <a:pt x="1186" y="2241"/>
                    </a:lnTo>
                    <a:lnTo>
                      <a:pt x="1137" y="2191"/>
                    </a:lnTo>
                    <a:lnTo>
                      <a:pt x="1159" y="2113"/>
                    </a:lnTo>
                    <a:lnTo>
                      <a:pt x="1244" y="2132"/>
                    </a:lnTo>
                    <a:lnTo>
                      <a:pt x="1337" y="2175"/>
                    </a:lnTo>
                    <a:lnTo>
                      <a:pt x="1358" y="2249"/>
                    </a:lnTo>
                    <a:lnTo>
                      <a:pt x="1309" y="2308"/>
                    </a:lnTo>
                    <a:lnTo>
                      <a:pt x="1244" y="2316"/>
                    </a:lnTo>
                    <a:lnTo>
                      <a:pt x="1276" y="2383"/>
                    </a:lnTo>
                    <a:lnTo>
                      <a:pt x="1316" y="2425"/>
                    </a:lnTo>
                    <a:lnTo>
                      <a:pt x="1397" y="2401"/>
                    </a:lnTo>
                    <a:lnTo>
                      <a:pt x="1431" y="2308"/>
                    </a:lnTo>
                    <a:lnTo>
                      <a:pt x="1520" y="2215"/>
                    </a:lnTo>
                    <a:lnTo>
                      <a:pt x="1651" y="2148"/>
                    </a:lnTo>
                    <a:lnTo>
                      <a:pt x="1723" y="2064"/>
                    </a:lnTo>
                    <a:lnTo>
                      <a:pt x="1805" y="2047"/>
                    </a:lnTo>
                    <a:lnTo>
                      <a:pt x="1789" y="2174"/>
                    </a:lnTo>
                    <a:lnTo>
                      <a:pt x="1854" y="2191"/>
                    </a:lnTo>
                    <a:lnTo>
                      <a:pt x="1928" y="2157"/>
                    </a:lnTo>
                    <a:lnTo>
                      <a:pt x="2051" y="2072"/>
                    </a:lnTo>
                    <a:lnTo>
                      <a:pt x="2139" y="2064"/>
                    </a:lnTo>
                    <a:lnTo>
                      <a:pt x="2203" y="2115"/>
                    </a:lnTo>
                    <a:lnTo>
                      <a:pt x="2238" y="2061"/>
                    </a:lnTo>
                    <a:lnTo>
                      <a:pt x="2191" y="1970"/>
                    </a:lnTo>
                    <a:lnTo>
                      <a:pt x="2082" y="1869"/>
                    </a:lnTo>
                    <a:lnTo>
                      <a:pt x="2116" y="1808"/>
                    </a:lnTo>
                    <a:lnTo>
                      <a:pt x="2185" y="1859"/>
                    </a:lnTo>
                    <a:lnTo>
                      <a:pt x="2256" y="1928"/>
                    </a:lnTo>
                    <a:lnTo>
                      <a:pt x="2338" y="1929"/>
                    </a:lnTo>
                    <a:lnTo>
                      <a:pt x="2413" y="1956"/>
                    </a:lnTo>
                    <a:lnTo>
                      <a:pt x="2490" y="1989"/>
                    </a:lnTo>
                    <a:lnTo>
                      <a:pt x="2553" y="2052"/>
                    </a:lnTo>
                    <a:lnTo>
                      <a:pt x="2652" y="2090"/>
                    </a:lnTo>
                    <a:lnTo>
                      <a:pt x="2682" y="2147"/>
                    </a:lnTo>
                    <a:lnTo>
                      <a:pt x="2743" y="2223"/>
                    </a:lnTo>
                    <a:lnTo>
                      <a:pt x="2792" y="2115"/>
                    </a:lnTo>
                    <a:lnTo>
                      <a:pt x="2739" y="2072"/>
                    </a:lnTo>
                    <a:lnTo>
                      <a:pt x="2722" y="2016"/>
                    </a:lnTo>
                    <a:lnTo>
                      <a:pt x="2693" y="1972"/>
                    </a:lnTo>
                    <a:lnTo>
                      <a:pt x="2646" y="1938"/>
                    </a:lnTo>
                    <a:lnTo>
                      <a:pt x="2660" y="1881"/>
                    </a:lnTo>
                    <a:lnTo>
                      <a:pt x="2677" y="1779"/>
                    </a:lnTo>
                    <a:lnTo>
                      <a:pt x="2623" y="1650"/>
                    </a:lnTo>
                    <a:lnTo>
                      <a:pt x="2709" y="1552"/>
                    </a:lnTo>
                    <a:lnTo>
                      <a:pt x="2784" y="1426"/>
                    </a:lnTo>
                    <a:lnTo>
                      <a:pt x="2800" y="1250"/>
                    </a:lnTo>
                    <a:lnTo>
                      <a:pt x="2877" y="1131"/>
                    </a:lnTo>
                    <a:lnTo>
                      <a:pt x="2962" y="1176"/>
                    </a:lnTo>
                    <a:lnTo>
                      <a:pt x="2961" y="1238"/>
                    </a:lnTo>
                    <a:lnTo>
                      <a:pt x="3048" y="1361"/>
                    </a:lnTo>
                    <a:lnTo>
                      <a:pt x="3000" y="1560"/>
                    </a:lnTo>
                    <a:lnTo>
                      <a:pt x="2971" y="1611"/>
                    </a:lnTo>
                    <a:lnTo>
                      <a:pt x="3027" y="1689"/>
                    </a:lnTo>
                    <a:lnTo>
                      <a:pt x="3039" y="1793"/>
                    </a:lnTo>
                    <a:lnTo>
                      <a:pt x="3010" y="1854"/>
                    </a:lnTo>
                    <a:lnTo>
                      <a:pt x="3044" y="2005"/>
                    </a:lnTo>
                    <a:lnTo>
                      <a:pt x="3024" y="2070"/>
                    </a:lnTo>
                    <a:lnTo>
                      <a:pt x="3085" y="2132"/>
                    </a:lnTo>
                    <a:lnTo>
                      <a:pt x="3092" y="2249"/>
                    </a:lnTo>
                    <a:lnTo>
                      <a:pt x="3036" y="2351"/>
                    </a:lnTo>
                    <a:lnTo>
                      <a:pt x="2946" y="2442"/>
                    </a:lnTo>
                    <a:lnTo>
                      <a:pt x="2874" y="2495"/>
                    </a:lnTo>
                    <a:lnTo>
                      <a:pt x="2865" y="2518"/>
                    </a:lnTo>
                    <a:lnTo>
                      <a:pt x="2877" y="2553"/>
                    </a:lnTo>
                    <a:lnTo>
                      <a:pt x="2932" y="2561"/>
                    </a:lnTo>
                    <a:lnTo>
                      <a:pt x="2997" y="2561"/>
                    </a:lnTo>
                    <a:lnTo>
                      <a:pt x="3016" y="2498"/>
                    </a:lnTo>
                    <a:lnTo>
                      <a:pt x="3109" y="2442"/>
                    </a:lnTo>
                    <a:lnTo>
                      <a:pt x="3165" y="2324"/>
                    </a:lnTo>
                    <a:lnTo>
                      <a:pt x="3182" y="2249"/>
                    </a:lnTo>
                    <a:lnTo>
                      <a:pt x="3149" y="2148"/>
                    </a:lnTo>
                    <a:lnTo>
                      <a:pt x="3182" y="2115"/>
                    </a:lnTo>
                    <a:lnTo>
                      <a:pt x="3252" y="2082"/>
                    </a:lnTo>
                    <a:lnTo>
                      <a:pt x="3231" y="2040"/>
                    </a:lnTo>
                    <a:lnTo>
                      <a:pt x="3114" y="2073"/>
                    </a:lnTo>
                    <a:lnTo>
                      <a:pt x="3117" y="1972"/>
                    </a:lnTo>
                    <a:lnTo>
                      <a:pt x="3126" y="1837"/>
                    </a:lnTo>
                    <a:lnTo>
                      <a:pt x="3134" y="1762"/>
                    </a:lnTo>
                    <a:lnTo>
                      <a:pt x="3064" y="1605"/>
                    </a:lnTo>
                    <a:lnTo>
                      <a:pt x="3092" y="1560"/>
                    </a:lnTo>
                    <a:lnTo>
                      <a:pt x="3117" y="1460"/>
                    </a:lnTo>
                    <a:lnTo>
                      <a:pt x="3165" y="1418"/>
                    </a:lnTo>
                    <a:lnTo>
                      <a:pt x="3171" y="1346"/>
                    </a:lnTo>
                    <a:lnTo>
                      <a:pt x="3145" y="1271"/>
                    </a:lnTo>
                    <a:lnTo>
                      <a:pt x="3126" y="1239"/>
                    </a:lnTo>
                    <a:lnTo>
                      <a:pt x="3162" y="1226"/>
                    </a:lnTo>
                    <a:lnTo>
                      <a:pt x="3220" y="1331"/>
                    </a:lnTo>
                    <a:lnTo>
                      <a:pt x="3238" y="1419"/>
                    </a:lnTo>
                    <a:lnTo>
                      <a:pt x="3208" y="1484"/>
                    </a:lnTo>
                    <a:lnTo>
                      <a:pt x="3216" y="1547"/>
                    </a:lnTo>
                    <a:lnTo>
                      <a:pt x="3213" y="1611"/>
                    </a:lnTo>
                    <a:lnTo>
                      <a:pt x="3270" y="1643"/>
                    </a:lnTo>
                    <a:lnTo>
                      <a:pt x="3327" y="1652"/>
                    </a:lnTo>
                    <a:lnTo>
                      <a:pt x="3406" y="1707"/>
                    </a:lnTo>
                    <a:lnTo>
                      <a:pt x="3427" y="1667"/>
                    </a:lnTo>
                    <a:lnTo>
                      <a:pt x="3369" y="1626"/>
                    </a:lnTo>
                    <a:lnTo>
                      <a:pt x="3292" y="1593"/>
                    </a:lnTo>
                    <a:lnTo>
                      <a:pt x="3264" y="1541"/>
                    </a:lnTo>
                    <a:lnTo>
                      <a:pt x="3258" y="1494"/>
                    </a:lnTo>
                    <a:lnTo>
                      <a:pt x="3288" y="1469"/>
                    </a:lnTo>
                    <a:lnTo>
                      <a:pt x="3328" y="1478"/>
                    </a:lnTo>
                    <a:lnTo>
                      <a:pt x="3363" y="1512"/>
                    </a:lnTo>
                    <a:lnTo>
                      <a:pt x="3402" y="1487"/>
                    </a:lnTo>
                    <a:lnTo>
                      <a:pt x="3363" y="1457"/>
                    </a:lnTo>
                    <a:lnTo>
                      <a:pt x="3361" y="1419"/>
                    </a:lnTo>
                    <a:lnTo>
                      <a:pt x="3310" y="1403"/>
                    </a:lnTo>
                    <a:lnTo>
                      <a:pt x="3354" y="1350"/>
                    </a:lnTo>
                    <a:lnTo>
                      <a:pt x="3409" y="1356"/>
                    </a:lnTo>
                    <a:lnTo>
                      <a:pt x="3477" y="1397"/>
                    </a:lnTo>
                    <a:lnTo>
                      <a:pt x="3565" y="1469"/>
                    </a:lnTo>
                    <a:lnTo>
                      <a:pt x="3636" y="1550"/>
                    </a:lnTo>
                    <a:lnTo>
                      <a:pt x="3690" y="1541"/>
                    </a:lnTo>
                    <a:lnTo>
                      <a:pt x="3696" y="1493"/>
                    </a:lnTo>
                    <a:lnTo>
                      <a:pt x="3676" y="1445"/>
                    </a:lnTo>
                    <a:lnTo>
                      <a:pt x="3585" y="1379"/>
                    </a:lnTo>
                    <a:lnTo>
                      <a:pt x="3582" y="1324"/>
                    </a:lnTo>
                    <a:lnTo>
                      <a:pt x="3565" y="1149"/>
                    </a:lnTo>
                    <a:lnTo>
                      <a:pt x="3651" y="1106"/>
                    </a:lnTo>
                    <a:lnTo>
                      <a:pt x="3756" y="1116"/>
                    </a:lnTo>
                    <a:lnTo>
                      <a:pt x="3886" y="1077"/>
                    </a:lnTo>
                    <a:lnTo>
                      <a:pt x="3988" y="1039"/>
                    </a:lnTo>
                    <a:lnTo>
                      <a:pt x="3914" y="964"/>
                    </a:lnTo>
                    <a:lnTo>
                      <a:pt x="3908" y="881"/>
                    </a:lnTo>
                    <a:lnTo>
                      <a:pt x="3924" y="804"/>
                    </a:lnTo>
                    <a:lnTo>
                      <a:pt x="3996" y="713"/>
                    </a:lnTo>
                    <a:lnTo>
                      <a:pt x="4056" y="717"/>
                    </a:lnTo>
                    <a:lnTo>
                      <a:pt x="4104" y="674"/>
                    </a:lnTo>
                    <a:lnTo>
                      <a:pt x="4218" y="611"/>
                    </a:lnTo>
                    <a:lnTo>
                      <a:pt x="4314" y="576"/>
                    </a:lnTo>
                    <a:lnTo>
                      <a:pt x="4399" y="548"/>
                    </a:lnTo>
                    <a:lnTo>
                      <a:pt x="4363" y="510"/>
                    </a:lnTo>
                    <a:lnTo>
                      <a:pt x="4413" y="473"/>
                    </a:lnTo>
                    <a:lnTo>
                      <a:pt x="4495" y="452"/>
                    </a:lnTo>
                    <a:lnTo>
                      <a:pt x="4566" y="416"/>
                    </a:lnTo>
                    <a:lnTo>
                      <a:pt x="4647" y="402"/>
                    </a:lnTo>
                    <a:lnTo>
                      <a:pt x="4657" y="449"/>
                    </a:lnTo>
                    <a:lnTo>
                      <a:pt x="4620" y="504"/>
                    </a:lnTo>
                    <a:lnTo>
                      <a:pt x="4701" y="485"/>
                    </a:lnTo>
                    <a:lnTo>
                      <a:pt x="4773" y="434"/>
                    </a:lnTo>
                    <a:lnTo>
                      <a:pt x="4762" y="360"/>
                    </a:lnTo>
                    <a:lnTo>
                      <a:pt x="4812" y="359"/>
                    </a:lnTo>
                    <a:lnTo>
                      <a:pt x="4887" y="372"/>
                    </a:lnTo>
                    <a:lnTo>
                      <a:pt x="4947" y="344"/>
                    </a:lnTo>
                    <a:lnTo>
                      <a:pt x="4917" y="279"/>
                    </a:lnTo>
                    <a:lnTo>
                      <a:pt x="4929" y="234"/>
                    </a:lnTo>
                    <a:lnTo>
                      <a:pt x="4969" y="141"/>
                    </a:lnTo>
                    <a:lnTo>
                      <a:pt x="5061" y="54"/>
                    </a:lnTo>
                    <a:lnTo>
                      <a:pt x="5143" y="0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39" name="Freeform 6">
                <a:extLst>
                  <a:ext uri="{FF2B5EF4-FFF2-40B4-BE49-F238E27FC236}">
                    <a16:creationId xmlns:a16="http://schemas.microsoft.com/office/drawing/2014/main" id="{CB101167-AA26-4D96-B3E2-A57D0B26F1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91957" y="2093629"/>
                <a:ext cx="836720" cy="360520"/>
              </a:xfrm>
              <a:custGeom>
                <a:avLst/>
                <a:gdLst>
                  <a:gd name="T0" fmla="*/ 2147483647 w 2709"/>
                  <a:gd name="T1" fmla="*/ 2147483647 h 1449"/>
                  <a:gd name="T2" fmla="*/ 2147483647 w 2709"/>
                  <a:gd name="T3" fmla="*/ 2147483647 h 1449"/>
                  <a:gd name="T4" fmla="*/ 2147483647 w 2709"/>
                  <a:gd name="T5" fmla="*/ 2147483647 h 1449"/>
                  <a:gd name="T6" fmla="*/ 2147483647 w 2709"/>
                  <a:gd name="T7" fmla="*/ 2147483647 h 1449"/>
                  <a:gd name="T8" fmla="*/ 2147483647 w 2709"/>
                  <a:gd name="T9" fmla="*/ 2147483647 h 1449"/>
                  <a:gd name="T10" fmla="*/ 2147483647 w 2709"/>
                  <a:gd name="T11" fmla="*/ 2147483647 h 1449"/>
                  <a:gd name="T12" fmla="*/ 2147483647 w 2709"/>
                  <a:gd name="T13" fmla="*/ 2147483647 h 1449"/>
                  <a:gd name="T14" fmla="*/ 2147483647 w 2709"/>
                  <a:gd name="T15" fmla="*/ 2147483647 h 1449"/>
                  <a:gd name="T16" fmla="*/ 2147483647 w 2709"/>
                  <a:gd name="T17" fmla="*/ 2147483647 h 1449"/>
                  <a:gd name="T18" fmla="*/ 2147483647 w 2709"/>
                  <a:gd name="T19" fmla="*/ 2147483647 h 1449"/>
                  <a:gd name="T20" fmla="*/ 2147483647 w 2709"/>
                  <a:gd name="T21" fmla="*/ 2147483647 h 1449"/>
                  <a:gd name="T22" fmla="*/ 2147483647 w 2709"/>
                  <a:gd name="T23" fmla="*/ 2147483647 h 1449"/>
                  <a:gd name="T24" fmla="*/ 2147483647 w 2709"/>
                  <a:gd name="T25" fmla="*/ 2147483647 h 1449"/>
                  <a:gd name="T26" fmla="*/ 2147483647 w 2709"/>
                  <a:gd name="T27" fmla="*/ 2147483647 h 1449"/>
                  <a:gd name="T28" fmla="*/ 2147483647 w 2709"/>
                  <a:gd name="T29" fmla="*/ 2147483647 h 1449"/>
                  <a:gd name="T30" fmla="*/ 2147483647 w 2709"/>
                  <a:gd name="T31" fmla="*/ 2147483647 h 1449"/>
                  <a:gd name="T32" fmla="*/ 2147483647 w 2709"/>
                  <a:gd name="T33" fmla="*/ 2147483647 h 1449"/>
                  <a:gd name="T34" fmla="*/ 2147483647 w 2709"/>
                  <a:gd name="T35" fmla="*/ 2147483647 h 1449"/>
                  <a:gd name="T36" fmla="*/ 2147483647 w 2709"/>
                  <a:gd name="T37" fmla="*/ 2147483647 h 1449"/>
                  <a:gd name="T38" fmla="*/ 2147483647 w 2709"/>
                  <a:gd name="T39" fmla="*/ 2147483647 h 1449"/>
                  <a:gd name="T40" fmla="*/ 2147483647 w 2709"/>
                  <a:gd name="T41" fmla="*/ 2147483647 h 1449"/>
                  <a:gd name="T42" fmla="*/ 2147483647 w 2709"/>
                  <a:gd name="T43" fmla="*/ 2147483647 h 1449"/>
                  <a:gd name="T44" fmla="*/ 2147483647 w 2709"/>
                  <a:gd name="T45" fmla="*/ 2147483647 h 1449"/>
                  <a:gd name="T46" fmla="*/ 2147483647 w 2709"/>
                  <a:gd name="T47" fmla="*/ 2147483647 h 1449"/>
                  <a:gd name="T48" fmla="*/ 2147483647 w 2709"/>
                  <a:gd name="T49" fmla="*/ 2147483647 h 1449"/>
                  <a:gd name="T50" fmla="*/ 2147483647 w 2709"/>
                  <a:gd name="T51" fmla="*/ 2147483647 h 1449"/>
                  <a:gd name="T52" fmla="*/ 2147483647 w 2709"/>
                  <a:gd name="T53" fmla="*/ 2147483647 h 1449"/>
                  <a:gd name="T54" fmla="*/ 2147483647 w 2709"/>
                  <a:gd name="T55" fmla="*/ 2147483647 h 1449"/>
                  <a:gd name="T56" fmla="*/ 2147483647 w 2709"/>
                  <a:gd name="T57" fmla="*/ 2147483647 h 1449"/>
                  <a:gd name="T58" fmla="*/ 2147483647 w 2709"/>
                  <a:gd name="T59" fmla="*/ 2147483647 h 1449"/>
                  <a:gd name="T60" fmla="*/ 2147483647 w 2709"/>
                  <a:gd name="T61" fmla="*/ 2147483647 h 1449"/>
                  <a:gd name="T62" fmla="*/ 2147483647 w 2709"/>
                  <a:gd name="T63" fmla="*/ 2147483647 h 1449"/>
                  <a:gd name="T64" fmla="*/ 2147483647 w 2709"/>
                  <a:gd name="T65" fmla="*/ 2147483647 h 1449"/>
                  <a:gd name="T66" fmla="*/ 2147483647 w 2709"/>
                  <a:gd name="T67" fmla="*/ 2147483647 h 1449"/>
                  <a:gd name="T68" fmla="*/ 2147483647 w 2709"/>
                  <a:gd name="T69" fmla="*/ 2147483647 h 1449"/>
                  <a:gd name="T70" fmla="*/ 2147483647 w 2709"/>
                  <a:gd name="T71" fmla="*/ 2147483647 h 1449"/>
                  <a:gd name="T72" fmla="*/ 2147483647 w 2709"/>
                  <a:gd name="T73" fmla="*/ 2147483647 h 1449"/>
                  <a:gd name="T74" fmla="*/ 2147483647 w 2709"/>
                  <a:gd name="T75" fmla="*/ 2147483647 h 1449"/>
                  <a:gd name="T76" fmla="*/ 2147483647 w 2709"/>
                  <a:gd name="T77" fmla="*/ 2147483647 h 1449"/>
                  <a:gd name="T78" fmla="*/ 2147483647 w 2709"/>
                  <a:gd name="T79" fmla="*/ 2147483647 h 1449"/>
                  <a:gd name="T80" fmla="*/ 2147483647 w 2709"/>
                  <a:gd name="T81" fmla="*/ 2147483647 h 1449"/>
                  <a:gd name="T82" fmla="*/ 2147483647 w 2709"/>
                  <a:gd name="T83" fmla="*/ 2147483647 h 1449"/>
                  <a:gd name="T84" fmla="*/ 2147483647 w 2709"/>
                  <a:gd name="T85" fmla="*/ 2147483647 h 1449"/>
                  <a:gd name="T86" fmla="*/ 2147483647 w 2709"/>
                  <a:gd name="T87" fmla="*/ 2147483647 h 1449"/>
                  <a:gd name="T88" fmla="*/ 2147483647 w 2709"/>
                  <a:gd name="T89" fmla="*/ 2147483647 h 1449"/>
                  <a:gd name="T90" fmla="*/ 2147483647 w 2709"/>
                  <a:gd name="T91" fmla="*/ 2147483647 h 1449"/>
                  <a:gd name="T92" fmla="*/ 2147483647 w 2709"/>
                  <a:gd name="T93" fmla="*/ 2147483647 h 1449"/>
                  <a:gd name="T94" fmla="*/ 2147483647 w 2709"/>
                  <a:gd name="T95" fmla="*/ 2147483647 h 1449"/>
                  <a:gd name="T96" fmla="*/ 2147483647 w 2709"/>
                  <a:gd name="T97" fmla="*/ 2147483647 h 1449"/>
                  <a:gd name="T98" fmla="*/ 2147483647 w 2709"/>
                  <a:gd name="T99" fmla="*/ 2147483647 h 1449"/>
                  <a:gd name="T100" fmla="*/ 2147483647 w 2709"/>
                  <a:gd name="T101" fmla="*/ 2147483647 h 1449"/>
                  <a:gd name="T102" fmla="*/ 2147483647 w 2709"/>
                  <a:gd name="T103" fmla="*/ 2147483647 h 1449"/>
                  <a:gd name="T104" fmla="*/ 2147483647 w 2709"/>
                  <a:gd name="T105" fmla="*/ 2147483647 h 1449"/>
                  <a:gd name="T106" fmla="*/ 2147483647 w 2709"/>
                  <a:gd name="T107" fmla="*/ 2147483647 h 1449"/>
                  <a:gd name="T108" fmla="*/ 2147483647 w 2709"/>
                  <a:gd name="T109" fmla="*/ 2147483647 h 1449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w 2709"/>
                  <a:gd name="T166" fmla="*/ 0 h 1449"/>
                  <a:gd name="T167" fmla="*/ 2709 w 2709"/>
                  <a:gd name="T168" fmla="*/ 1449 h 1449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T165" t="T166" r="T167" b="T168"/>
                <a:pathLst>
                  <a:path w="2709" h="1449">
                    <a:moveTo>
                      <a:pt x="312" y="444"/>
                    </a:moveTo>
                    <a:lnTo>
                      <a:pt x="273" y="405"/>
                    </a:lnTo>
                    <a:lnTo>
                      <a:pt x="210" y="454"/>
                    </a:lnTo>
                    <a:lnTo>
                      <a:pt x="174" y="495"/>
                    </a:lnTo>
                    <a:lnTo>
                      <a:pt x="129" y="520"/>
                    </a:lnTo>
                    <a:lnTo>
                      <a:pt x="134" y="621"/>
                    </a:lnTo>
                    <a:lnTo>
                      <a:pt x="54" y="553"/>
                    </a:lnTo>
                    <a:lnTo>
                      <a:pt x="33" y="609"/>
                    </a:lnTo>
                    <a:lnTo>
                      <a:pt x="9" y="648"/>
                    </a:lnTo>
                    <a:lnTo>
                      <a:pt x="8" y="688"/>
                    </a:lnTo>
                    <a:lnTo>
                      <a:pt x="0" y="733"/>
                    </a:lnTo>
                    <a:lnTo>
                      <a:pt x="24" y="780"/>
                    </a:lnTo>
                    <a:lnTo>
                      <a:pt x="27" y="820"/>
                    </a:lnTo>
                    <a:lnTo>
                      <a:pt x="59" y="840"/>
                    </a:lnTo>
                    <a:lnTo>
                      <a:pt x="117" y="853"/>
                    </a:lnTo>
                    <a:lnTo>
                      <a:pt x="147" y="909"/>
                    </a:lnTo>
                    <a:lnTo>
                      <a:pt x="152" y="948"/>
                    </a:lnTo>
                    <a:lnTo>
                      <a:pt x="170" y="978"/>
                    </a:lnTo>
                    <a:lnTo>
                      <a:pt x="213" y="934"/>
                    </a:lnTo>
                    <a:lnTo>
                      <a:pt x="246" y="923"/>
                    </a:lnTo>
                    <a:lnTo>
                      <a:pt x="308" y="889"/>
                    </a:lnTo>
                    <a:lnTo>
                      <a:pt x="353" y="906"/>
                    </a:lnTo>
                    <a:lnTo>
                      <a:pt x="394" y="893"/>
                    </a:lnTo>
                    <a:lnTo>
                      <a:pt x="423" y="914"/>
                    </a:lnTo>
                    <a:lnTo>
                      <a:pt x="415" y="949"/>
                    </a:lnTo>
                    <a:lnTo>
                      <a:pt x="419" y="991"/>
                    </a:lnTo>
                    <a:lnTo>
                      <a:pt x="444" y="1015"/>
                    </a:lnTo>
                    <a:lnTo>
                      <a:pt x="440" y="1056"/>
                    </a:lnTo>
                    <a:lnTo>
                      <a:pt x="403" y="1061"/>
                    </a:lnTo>
                    <a:lnTo>
                      <a:pt x="353" y="1056"/>
                    </a:lnTo>
                    <a:lnTo>
                      <a:pt x="316" y="1060"/>
                    </a:lnTo>
                    <a:lnTo>
                      <a:pt x="299" y="1081"/>
                    </a:lnTo>
                    <a:lnTo>
                      <a:pt x="295" y="1107"/>
                    </a:lnTo>
                    <a:lnTo>
                      <a:pt x="248" y="1104"/>
                    </a:lnTo>
                    <a:lnTo>
                      <a:pt x="248" y="1147"/>
                    </a:lnTo>
                    <a:lnTo>
                      <a:pt x="290" y="1185"/>
                    </a:lnTo>
                    <a:lnTo>
                      <a:pt x="317" y="1228"/>
                    </a:lnTo>
                    <a:lnTo>
                      <a:pt x="332" y="1269"/>
                    </a:lnTo>
                    <a:lnTo>
                      <a:pt x="374" y="1291"/>
                    </a:lnTo>
                    <a:lnTo>
                      <a:pt x="407" y="1308"/>
                    </a:lnTo>
                    <a:lnTo>
                      <a:pt x="390" y="1344"/>
                    </a:lnTo>
                    <a:lnTo>
                      <a:pt x="387" y="1402"/>
                    </a:lnTo>
                    <a:lnTo>
                      <a:pt x="416" y="1392"/>
                    </a:lnTo>
                    <a:lnTo>
                      <a:pt x="435" y="1354"/>
                    </a:lnTo>
                    <a:lnTo>
                      <a:pt x="481" y="1329"/>
                    </a:lnTo>
                    <a:lnTo>
                      <a:pt x="527" y="1333"/>
                    </a:lnTo>
                    <a:lnTo>
                      <a:pt x="551" y="1372"/>
                    </a:lnTo>
                    <a:lnTo>
                      <a:pt x="593" y="1423"/>
                    </a:lnTo>
                    <a:lnTo>
                      <a:pt x="644" y="1407"/>
                    </a:lnTo>
                    <a:lnTo>
                      <a:pt x="647" y="1359"/>
                    </a:lnTo>
                    <a:lnTo>
                      <a:pt x="654" y="1299"/>
                    </a:lnTo>
                    <a:lnTo>
                      <a:pt x="630" y="1249"/>
                    </a:lnTo>
                    <a:lnTo>
                      <a:pt x="644" y="1182"/>
                    </a:lnTo>
                    <a:lnTo>
                      <a:pt x="632" y="1153"/>
                    </a:lnTo>
                    <a:lnTo>
                      <a:pt x="642" y="1095"/>
                    </a:lnTo>
                    <a:lnTo>
                      <a:pt x="678" y="1078"/>
                    </a:lnTo>
                    <a:lnTo>
                      <a:pt x="709" y="1064"/>
                    </a:lnTo>
                    <a:lnTo>
                      <a:pt x="749" y="1054"/>
                    </a:lnTo>
                    <a:lnTo>
                      <a:pt x="792" y="1059"/>
                    </a:lnTo>
                    <a:lnTo>
                      <a:pt x="767" y="1017"/>
                    </a:lnTo>
                    <a:lnTo>
                      <a:pt x="819" y="985"/>
                    </a:lnTo>
                    <a:lnTo>
                      <a:pt x="861" y="941"/>
                    </a:lnTo>
                    <a:lnTo>
                      <a:pt x="908" y="914"/>
                    </a:lnTo>
                    <a:lnTo>
                      <a:pt x="957" y="902"/>
                    </a:lnTo>
                    <a:lnTo>
                      <a:pt x="982" y="927"/>
                    </a:lnTo>
                    <a:lnTo>
                      <a:pt x="970" y="962"/>
                    </a:lnTo>
                    <a:lnTo>
                      <a:pt x="957" y="1017"/>
                    </a:lnTo>
                    <a:lnTo>
                      <a:pt x="1007" y="1021"/>
                    </a:lnTo>
                    <a:lnTo>
                      <a:pt x="978" y="1090"/>
                    </a:lnTo>
                    <a:lnTo>
                      <a:pt x="945" y="1137"/>
                    </a:lnTo>
                    <a:lnTo>
                      <a:pt x="945" y="1171"/>
                    </a:lnTo>
                    <a:lnTo>
                      <a:pt x="995" y="1201"/>
                    </a:lnTo>
                    <a:lnTo>
                      <a:pt x="1048" y="1205"/>
                    </a:lnTo>
                    <a:lnTo>
                      <a:pt x="1107" y="1210"/>
                    </a:lnTo>
                    <a:lnTo>
                      <a:pt x="1168" y="1188"/>
                    </a:lnTo>
                    <a:lnTo>
                      <a:pt x="1218" y="1197"/>
                    </a:lnTo>
                    <a:lnTo>
                      <a:pt x="1251" y="1235"/>
                    </a:lnTo>
                    <a:lnTo>
                      <a:pt x="1287" y="1266"/>
                    </a:lnTo>
                    <a:lnTo>
                      <a:pt x="1288" y="1321"/>
                    </a:lnTo>
                    <a:lnTo>
                      <a:pt x="1320" y="1368"/>
                    </a:lnTo>
                    <a:lnTo>
                      <a:pt x="1331" y="1404"/>
                    </a:lnTo>
                    <a:lnTo>
                      <a:pt x="1363" y="1441"/>
                    </a:lnTo>
                    <a:lnTo>
                      <a:pt x="1417" y="1449"/>
                    </a:lnTo>
                    <a:lnTo>
                      <a:pt x="1487" y="1419"/>
                    </a:lnTo>
                    <a:lnTo>
                      <a:pt x="1528" y="1376"/>
                    </a:lnTo>
                    <a:lnTo>
                      <a:pt x="1574" y="1347"/>
                    </a:lnTo>
                    <a:lnTo>
                      <a:pt x="1624" y="1304"/>
                    </a:lnTo>
                    <a:lnTo>
                      <a:pt x="1682" y="1304"/>
                    </a:lnTo>
                    <a:lnTo>
                      <a:pt x="1744" y="1299"/>
                    </a:lnTo>
                    <a:lnTo>
                      <a:pt x="1802" y="1253"/>
                    </a:lnTo>
                    <a:lnTo>
                      <a:pt x="1850" y="1243"/>
                    </a:lnTo>
                    <a:lnTo>
                      <a:pt x="1877" y="1273"/>
                    </a:lnTo>
                    <a:lnTo>
                      <a:pt x="1950" y="1287"/>
                    </a:lnTo>
                    <a:lnTo>
                      <a:pt x="2021" y="1282"/>
                    </a:lnTo>
                    <a:lnTo>
                      <a:pt x="2103" y="1299"/>
                    </a:lnTo>
                    <a:lnTo>
                      <a:pt x="2153" y="1308"/>
                    </a:lnTo>
                    <a:lnTo>
                      <a:pt x="2196" y="1288"/>
                    </a:lnTo>
                    <a:lnTo>
                      <a:pt x="2237" y="1313"/>
                    </a:lnTo>
                    <a:lnTo>
                      <a:pt x="2273" y="1243"/>
                    </a:lnTo>
                    <a:lnTo>
                      <a:pt x="2275" y="1163"/>
                    </a:lnTo>
                    <a:lnTo>
                      <a:pt x="2229" y="1099"/>
                    </a:lnTo>
                    <a:lnTo>
                      <a:pt x="2237" y="1065"/>
                    </a:lnTo>
                    <a:lnTo>
                      <a:pt x="2298" y="1055"/>
                    </a:lnTo>
                    <a:lnTo>
                      <a:pt x="2344" y="1052"/>
                    </a:lnTo>
                    <a:lnTo>
                      <a:pt x="2397" y="1067"/>
                    </a:lnTo>
                    <a:lnTo>
                      <a:pt x="2407" y="993"/>
                    </a:lnTo>
                    <a:lnTo>
                      <a:pt x="2415" y="911"/>
                    </a:lnTo>
                    <a:lnTo>
                      <a:pt x="2459" y="861"/>
                    </a:lnTo>
                    <a:lnTo>
                      <a:pt x="2522" y="897"/>
                    </a:lnTo>
                    <a:lnTo>
                      <a:pt x="2577" y="895"/>
                    </a:lnTo>
                    <a:lnTo>
                      <a:pt x="2601" y="833"/>
                    </a:lnTo>
                    <a:lnTo>
                      <a:pt x="2599" y="781"/>
                    </a:lnTo>
                    <a:lnTo>
                      <a:pt x="2609" y="748"/>
                    </a:lnTo>
                    <a:lnTo>
                      <a:pt x="2709" y="673"/>
                    </a:lnTo>
                    <a:lnTo>
                      <a:pt x="2673" y="628"/>
                    </a:lnTo>
                    <a:lnTo>
                      <a:pt x="2574" y="637"/>
                    </a:lnTo>
                    <a:lnTo>
                      <a:pt x="2522" y="571"/>
                    </a:lnTo>
                    <a:lnTo>
                      <a:pt x="2474" y="498"/>
                    </a:lnTo>
                    <a:lnTo>
                      <a:pt x="2430" y="496"/>
                    </a:lnTo>
                    <a:lnTo>
                      <a:pt x="2340" y="483"/>
                    </a:lnTo>
                    <a:lnTo>
                      <a:pt x="2253" y="523"/>
                    </a:lnTo>
                    <a:lnTo>
                      <a:pt x="2184" y="430"/>
                    </a:lnTo>
                    <a:lnTo>
                      <a:pt x="2121" y="331"/>
                    </a:lnTo>
                    <a:lnTo>
                      <a:pt x="2096" y="256"/>
                    </a:lnTo>
                    <a:lnTo>
                      <a:pt x="2039" y="193"/>
                    </a:lnTo>
                    <a:lnTo>
                      <a:pt x="2000" y="106"/>
                    </a:lnTo>
                    <a:lnTo>
                      <a:pt x="1977" y="141"/>
                    </a:lnTo>
                    <a:lnTo>
                      <a:pt x="1866" y="184"/>
                    </a:lnTo>
                    <a:lnTo>
                      <a:pt x="1848" y="228"/>
                    </a:lnTo>
                    <a:lnTo>
                      <a:pt x="1788" y="237"/>
                    </a:lnTo>
                    <a:lnTo>
                      <a:pt x="1788" y="154"/>
                    </a:lnTo>
                    <a:lnTo>
                      <a:pt x="1629" y="130"/>
                    </a:lnTo>
                    <a:lnTo>
                      <a:pt x="1598" y="30"/>
                    </a:lnTo>
                    <a:lnTo>
                      <a:pt x="1491" y="0"/>
                    </a:lnTo>
                    <a:lnTo>
                      <a:pt x="1415" y="46"/>
                    </a:lnTo>
                    <a:lnTo>
                      <a:pt x="1340" y="81"/>
                    </a:lnTo>
                    <a:lnTo>
                      <a:pt x="1266" y="85"/>
                    </a:lnTo>
                    <a:lnTo>
                      <a:pt x="1209" y="133"/>
                    </a:lnTo>
                    <a:lnTo>
                      <a:pt x="1112" y="151"/>
                    </a:lnTo>
                    <a:lnTo>
                      <a:pt x="1020" y="147"/>
                    </a:lnTo>
                    <a:lnTo>
                      <a:pt x="951" y="180"/>
                    </a:lnTo>
                    <a:lnTo>
                      <a:pt x="977" y="232"/>
                    </a:lnTo>
                    <a:lnTo>
                      <a:pt x="1017" y="270"/>
                    </a:lnTo>
                    <a:lnTo>
                      <a:pt x="957" y="277"/>
                    </a:lnTo>
                    <a:lnTo>
                      <a:pt x="950" y="315"/>
                    </a:lnTo>
                    <a:lnTo>
                      <a:pt x="951" y="349"/>
                    </a:lnTo>
                    <a:lnTo>
                      <a:pt x="902" y="384"/>
                    </a:lnTo>
                    <a:lnTo>
                      <a:pt x="972" y="432"/>
                    </a:lnTo>
                    <a:lnTo>
                      <a:pt x="993" y="457"/>
                    </a:lnTo>
                    <a:lnTo>
                      <a:pt x="995" y="490"/>
                    </a:lnTo>
                    <a:lnTo>
                      <a:pt x="963" y="501"/>
                    </a:lnTo>
                    <a:lnTo>
                      <a:pt x="927" y="510"/>
                    </a:lnTo>
                    <a:lnTo>
                      <a:pt x="887" y="496"/>
                    </a:lnTo>
                    <a:lnTo>
                      <a:pt x="858" y="526"/>
                    </a:lnTo>
                    <a:lnTo>
                      <a:pt x="812" y="511"/>
                    </a:lnTo>
                    <a:lnTo>
                      <a:pt x="786" y="472"/>
                    </a:lnTo>
                    <a:lnTo>
                      <a:pt x="764" y="492"/>
                    </a:lnTo>
                    <a:lnTo>
                      <a:pt x="720" y="492"/>
                    </a:lnTo>
                    <a:lnTo>
                      <a:pt x="681" y="522"/>
                    </a:lnTo>
                    <a:lnTo>
                      <a:pt x="656" y="496"/>
                    </a:lnTo>
                    <a:lnTo>
                      <a:pt x="554" y="517"/>
                    </a:lnTo>
                    <a:lnTo>
                      <a:pt x="506" y="519"/>
                    </a:lnTo>
                    <a:lnTo>
                      <a:pt x="461" y="463"/>
                    </a:lnTo>
                    <a:lnTo>
                      <a:pt x="381" y="412"/>
                    </a:lnTo>
                    <a:lnTo>
                      <a:pt x="312" y="444"/>
                    </a:lnTo>
                    <a:close/>
                  </a:path>
                </a:pathLst>
              </a:custGeom>
              <a:solidFill>
                <a:schemeClr val="accent1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40" name="Freeform 7">
                <a:extLst>
                  <a:ext uri="{FF2B5EF4-FFF2-40B4-BE49-F238E27FC236}">
                    <a16:creationId xmlns:a16="http://schemas.microsoft.com/office/drawing/2014/main" id="{F7BF9FBA-D761-4919-AC06-E6D785F08E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79638" y="3133032"/>
                <a:ext cx="206463" cy="141010"/>
              </a:xfrm>
              <a:custGeom>
                <a:avLst/>
                <a:gdLst>
                  <a:gd name="T0" fmla="*/ 24 w 1063626"/>
                  <a:gd name="T1" fmla="*/ 61 h 901451"/>
                  <a:gd name="T2" fmla="*/ 12 w 1063626"/>
                  <a:gd name="T3" fmla="*/ 47 h 901451"/>
                  <a:gd name="T4" fmla="*/ 4 w 1063626"/>
                  <a:gd name="T5" fmla="*/ 52 h 901451"/>
                  <a:gd name="T6" fmla="*/ 0 w 1063626"/>
                  <a:gd name="T7" fmla="*/ 59 h 901451"/>
                  <a:gd name="T8" fmla="*/ 1 w 1063626"/>
                  <a:gd name="T9" fmla="*/ 68 h 901451"/>
                  <a:gd name="T10" fmla="*/ 2 w 1063626"/>
                  <a:gd name="T11" fmla="*/ 77 h 901451"/>
                  <a:gd name="T12" fmla="*/ 6 w 1063626"/>
                  <a:gd name="T13" fmla="*/ 88 h 901451"/>
                  <a:gd name="T14" fmla="*/ 14 w 1063626"/>
                  <a:gd name="T15" fmla="*/ 88 h 901451"/>
                  <a:gd name="T16" fmla="*/ 18 w 1063626"/>
                  <a:gd name="T17" fmla="*/ 93 h 901451"/>
                  <a:gd name="T18" fmla="*/ 15 w 1063626"/>
                  <a:gd name="T19" fmla="*/ 100 h 901451"/>
                  <a:gd name="T20" fmla="*/ 17 w 1063626"/>
                  <a:gd name="T21" fmla="*/ 106 h 901451"/>
                  <a:gd name="T22" fmla="*/ 22 w 1063626"/>
                  <a:gd name="T23" fmla="*/ 112 h 901451"/>
                  <a:gd name="T24" fmla="*/ 29 w 1063626"/>
                  <a:gd name="T25" fmla="*/ 116 h 901451"/>
                  <a:gd name="T26" fmla="*/ 37 w 1063626"/>
                  <a:gd name="T27" fmla="*/ 115 h 901451"/>
                  <a:gd name="T28" fmla="*/ 42 w 1063626"/>
                  <a:gd name="T29" fmla="*/ 114 h 901451"/>
                  <a:gd name="T30" fmla="*/ 44 w 1063626"/>
                  <a:gd name="T31" fmla="*/ 123 h 901451"/>
                  <a:gd name="T32" fmla="*/ 53 w 1063626"/>
                  <a:gd name="T33" fmla="*/ 126 h 901451"/>
                  <a:gd name="T34" fmla="*/ 61 w 1063626"/>
                  <a:gd name="T35" fmla="*/ 123 h 901451"/>
                  <a:gd name="T36" fmla="*/ 66 w 1063626"/>
                  <a:gd name="T37" fmla="*/ 115 h 901451"/>
                  <a:gd name="T38" fmla="*/ 71 w 1063626"/>
                  <a:gd name="T39" fmla="*/ 123 h 901451"/>
                  <a:gd name="T40" fmla="*/ 80 w 1063626"/>
                  <a:gd name="T41" fmla="*/ 128 h 901451"/>
                  <a:gd name="T42" fmla="*/ 92 w 1063626"/>
                  <a:gd name="T43" fmla="*/ 131 h 901451"/>
                  <a:gd name="T44" fmla="*/ 103 w 1063626"/>
                  <a:gd name="T45" fmla="*/ 125 h 901451"/>
                  <a:gd name="T46" fmla="*/ 111 w 1063626"/>
                  <a:gd name="T47" fmla="*/ 120 h 901451"/>
                  <a:gd name="T48" fmla="*/ 120 w 1063626"/>
                  <a:gd name="T49" fmla="*/ 108 h 901451"/>
                  <a:gd name="T50" fmla="*/ 116 w 1063626"/>
                  <a:gd name="T51" fmla="*/ 102 h 901451"/>
                  <a:gd name="T52" fmla="*/ 117 w 1063626"/>
                  <a:gd name="T53" fmla="*/ 93 h 901451"/>
                  <a:gd name="T54" fmla="*/ 124 w 1063626"/>
                  <a:gd name="T55" fmla="*/ 89 h 901451"/>
                  <a:gd name="T56" fmla="*/ 132 w 1063626"/>
                  <a:gd name="T57" fmla="*/ 78 h 901451"/>
                  <a:gd name="T58" fmla="*/ 131 w 1063626"/>
                  <a:gd name="T59" fmla="*/ 70 h 901451"/>
                  <a:gd name="T60" fmla="*/ 133 w 1063626"/>
                  <a:gd name="T61" fmla="*/ 63 h 901451"/>
                  <a:gd name="T62" fmla="*/ 136 w 1063626"/>
                  <a:gd name="T63" fmla="*/ 57 h 901451"/>
                  <a:gd name="T64" fmla="*/ 143 w 1063626"/>
                  <a:gd name="T65" fmla="*/ 55 h 901451"/>
                  <a:gd name="T66" fmla="*/ 152 w 1063626"/>
                  <a:gd name="T67" fmla="*/ 57 h 901451"/>
                  <a:gd name="T68" fmla="*/ 150 w 1063626"/>
                  <a:gd name="T69" fmla="*/ 49 h 901451"/>
                  <a:gd name="T70" fmla="*/ 141 w 1063626"/>
                  <a:gd name="T71" fmla="*/ 44 h 901451"/>
                  <a:gd name="T72" fmla="*/ 136 w 1063626"/>
                  <a:gd name="T73" fmla="*/ 39 h 901451"/>
                  <a:gd name="T74" fmla="*/ 139 w 1063626"/>
                  <a:gd name="T75" fmla="*/ 34 h 901451"/>
                  <a:gd name="T76" fmla="*/ 133 w 1063626"/>
                  <a:gd name="T77" fmla="*/ 29 h 901451"/>
                  <a:gd name="T78" fmla="*/ 128 w 1063626"/>
                  <a:gd name="T79" fmla="*/ 23 h 901451"/>
                  <a:gd name="T80" fmla="*/ 132 w 1063626"/>
                  <a:gd name="T81" fmla="*/ 13 h 901451"/>
                  <a:gd name="T82" fmla="*/ 131 w 1063626"/>
                  <a:gd name="T83" fmla="*/ 7 h 901451"/>
                  <a:gd name="T84" fmla="*/ 129 w 1063626"/>
                  <a:gd name="T85" fmla="*/ 1 h 901451"/>
                  <a:gd name="T86" fmla="*/ 121 w 1063626"/>
                  <a:gd name="T87" fmla="*/ 4 h 901451"/>
                  <a:gd name="T88" fmla="*/ 114 w 1063626"/>
                  <a:gd name="T89" fmla="*/ 2 h 901451"/>
                  <a:gd name="T90" fmla="*/ 106 w 1063626"/>
                  <a:gd name="T91" fmla="*/ 0 h 901451"/>
                  <a:gd name="T92" fmla="*/ 101 w 1063626"/>
                  <a:gd name="T93" fmla="*/ 4 h 901451"/>
                  <a:gd name="T94" fmla="*/ 97 w 1063626"/>
                  <a:gd name="T95" fmla="*/ 11 h 901451"/>
                  <a:gd name="T96" fmla="*/ 97 w 1063626"/>
                  <a:gd name="T97" fmla="*/ 20 h 901451"/>
                  <a:gd name="T98" fmla="*/ 90 w 1063626"/>
                  <a:gd name="T99" fmla="*/ 28 h 901451"/>
                  <a:gd name="T100" fmla="*/ 88 w 1063626"/>
                  <a:gd name="T101" fmla="*/ 36 h 901451"/>
                  <a:gd name="T102" fmla="*/ 84 w 1063626"/>
                  <a:gd name="T103" fmla="*/ 47 h 901451"/>
                  <a:gd name="T104" fmla="*/ 73 w 1063626"/>
                  <a:gd name="T105" fmla="*/ 48 h 901451"/>
                  <a:gd name="T106" fmla="*/ 62 w 1063626"/>
                  <a:gd name="T107" fmla="*/ 47 h 901451"/>
                  <a:gd name="T108" fmla="*/ 54 w 1063626"/>
                  <a:gd name="T109" fmla="*/ 45 h 901451"/>
                  <a:gd name="T110" fmla="*/ 48 w 1063626"/>
                  <a:gd name="T111" fmla="*/ 53 h 901451"/>
                  <a:gd name="T112" fmla="*/ 35 w 1063626"/>
                  <a:gd name="T113" fmla="*/ 55 h 901451"/>
                  <a:gd name="T114" fmla="*/ 24 w 1063626"/>
                  <a:gd name="T115" fmla="*/ 61 h 901451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w 1063626"/>
                  <a:gd name="T175" fmla="*/ 0 h 901451"/>
                  <a:gd name="T176" fmla="*/ 1063626 w 1063626"/>
                  <a:gd name="T177" fmla="*/ 901451 h 901451"/>
                </a:gdLst>
                <a:ahLst/>
                <a:cxnLst>
                  <a:cxn ang="T116">
                    <a:pos x="T0" y="T1"/>
                  </a:cxn>
                  <a:cxn ang="T117">
                    <a:pos x="T2" y="T3"/>
                  </a:cxn>
                  <a:cxn ang="T118">
                    <a:pos x="T4" y="T5"/>
                  </a:cxn>
                  <a:cxn ang="T119">
                    <a:pos x="T6" y="T7"/>
                  </a:cxn>
                  <a:cxn ang="T120">
                    <a:pos x="T8" y="T9"/>
                  </a:cxn>
                  <a:cxn ang="T121">
                    <a:pos x="T10" y="T11"/>
                  </a:cxn>
                  <a:cxn ang="T122">
                    <a:pos x="T12" y="T13"/>
                  </a:cxn>
                  <a:cxn ang="T123">
                    <a:pos x="T14" y="T15"/>
                  </a:cxn>
                  <a:cxn ang="T124">
                    <a:pos x="T16" y="T17"/>
                  </a:cxn>
                  <a:cxn ang="T125">
                    <a:pos x="T18" y="T19"/>
                  </a:cxn>
                  <a:cxn ang="T126">
                    <a:pos x="T20" y="T21"/>
                  </a:cxn>
                  <a:cxn ang="T127">
                    <a:pos x="T22" y="T23"/>
                  </a:cxn>
                  <a:cxn ang="T128">
                    <a:pos x="T24" y="T25"/>
                  </a:cxn>
                  <a:cxn ang="T129">
                    <a:pos x="T26" y="T27"/>
                  </a:cxn>
                  <a:cxn ang="T130">
                    <a:pos x="T28" y="T29"/>
                  </a:cxn>
                  <a:cxn ang="T131">
                    <a:pos x="T30" y="T31"/>
                  </a:cxn>
                  <a:cxn ang="T132">
                    <a:pos x="T32" y="T33"/>
                  </a:cxn>
                  <a:cxn ang="T133">
                    <a:pos x="T34" y="T35"/>
                  </a:cxn>
                  <a:cxn ang="T134">
                    <a:pos x="T36" y="T37"/>
                  </a:cxn>
                  <a:cxn ang="T135">
                    <a:pos x="T38" y="T39"/>
                  </a:cxn>
                  <a:cxn ang="T136">
                    <a:pos x="T40" y="T41"/>
                  </a:cxn>
                  <a:cxn ang="T137">
                    <a:pos x="T42" y="T43"/>
                  </a:cxn>
                  <a:cxn ang="T138">
                    <a:pos x="T44" y="T45"/>
                  </a:cxn>
                  <a:cxn ang="T139">
                    <a:pos x="T46" y="T47"/>
                  </a:cxn>
                  <a:cxn ang="T140">
                    <a:pos x="T48" y="T49"/>
                  </a:cxn>
                  <a:cxn ang="T141">
                    <a:pos x="T50" y="T51"/>
                  </a:cxn>
                  <a:cxn ang="T142">
                    <a:pos x="T52" y="T53"/>
                  </a:cxn>
                  <a:cxn ang="T143">
                    <a:pos x="T54" y="T55"/>
                  </a:cxn>
                  <a:cxn ang="T144">
                    <a:pos x="T56" y="T57"/>
                  </a:cxn>
                  <a:cxn ang="T145">
                    <a:pos x="T58" y="T59"/>
                  </a:cxn>
                  <a:cxn ang="T146">
                    <a:pos x="T60" y="T61"/>
                  </a:cxn>
                  <a:cxn ang="T147">
                    <a:pos x="T62" y="T63"/>
                  </a:cxn>
                  <a:cxn ang="T148">
                    <a:pos x="T64" y="T65"/>
                  </a:cxn>
                  <a:cxn ang="T149">
                    <a:pos x="T66" y="T67"/>
                  </a:cxn>
                  <a:cxn ang="T150">
                    <a:pos x="T68" y="T69"/>
                  </a:cxn>
                  <a:cxn ang="T151">
                    <a:pos x="T70" y="T71"/>
                  </a:cxn>
                  <a:cxn ang="T152">
                    <a:pos x="T72" y="T73"/>
                  </a:cxn>
                  <a:cxn ang="T153">
                    <a:pos x="T74" y="T75"/>
                  </a:cxn>
                  <a:cxn ang="T154">
                    <a:pos x="T76" y="T77"/>
                  </a:cxn>
                  <a:cxn ang="T155">
                    <a:pos x="T78" y="T79"/>
                  </a:cxn>
                  <a:cxn ang="T156">
                    <a:pos x="T80" y="T81"/>
                  </a:cxn>
                  <a:cxn ang="T157">
                    <a:pos x="T82" y="T83"/>
                  </a:cxn>
                  <a:cxn ang="T158">
                    <a:pos x="T84" y="T85"/>
                  </a:cxn>
                  <a:cxn ang="T159">
                    <a:pos x="T86" y="T87"/>
                  </a:cxn>
                  <a:cxn ang="T160">
                    <a:pos x="T88" y="T89"/>
                  </a:cxn>
                  <a:cxn ang="T161">
                    <a:pos x="T90" y="T91"/>
                  </a:cxn>
                  <a:cxn ang="T162">
                    <a:pos x="T92" y="T93"/>
                  </a:cxn>
                  <a:cxn ang="T163">
                    <a:pos x="T94" y="T95"/>
                  </a:cxn>
                  <a:cxn ang="T164">
                    <a:pos x="T96" y="T97"/>
                  </a:cxn>
                  <a:cxn ang="T165">
                    <a:pos x="T98" y="T99"/>
                  </a:cxn>
                  <a:cxn ang="T166">
                    <a:pos x="T100" y="T101"/>
                  </a:cxn>
                  <a:cxn ang="T167">
                    <a:pos x="T102" y="T103"/>
                  </a:cxn>
                  <a:cxn ang="T168">
                    <a:pos x="T104" y="T105"/>
                  </a:cxn>
                  <a:cxn ang="T169">
                    <a:pos x="T106" y="T107"/>
                  </a:cxn>
                  <a:cxn ang="T170">
                    <a:pos x="T108" y="T109"/>
                  </a:cxn>
                  <a:cxn ang="T171">
                    <a:pos x="T110" y="T111"/>
                  </a:cxn>
                  <a:cxn ang="T172">
                    <a:pos x="T112" y="T113"/>
                  </a:cxn>
                  <a:cxn ang="T173">
                    <a:pos x="T114" y="T115"/>
                  </a:cxn>
                </a:cxnLst>
                <a:rect l="T174" t="T175" r="T176" b="T177"/>
                <a:pathLst>
                  <a:path w="1063626" h="901451">
                    <a:moveTo>
                      <a:pt x="169312" y="419514"/>
                    </a:moveTo>
                    <a:lnTo>
                      <a:pt x="86827" y="325804"/>
                    </a:lnTo>
                    <a:lnTo>
                      <a:pt x="30389" y="357041"/>
                    </a:lnTo>
                    <a:lnTo>
                      <a:pt x="0" y="406127"/>
                    </a:lnTo>
                    <a:lnTo>
                      <a:pt x="8683" y="468600"/>
                    </a:lnTo>
                    <a:lnTo>
                      <a:pt x="13024" y="531074"/>
                    </a:lnTo>
                    <a:lnTo>
                      <a:pt x="43413" y="602472"/>
                    </a:lnTo>
                    <a:lnTo>
                      <a:pt x="99851" y="606934"/>
                    </a:lnTo>
                    <a:lnTo>
                      <a:pt x="125899" y="638171"/>
                    </a:lnTo>
                    <a:lnTo>
                      <a:pt x="104192" y="687257"/>
                    </a:lnTo>
                    <a:lnTo>
                      <a:pt x="117216" y="730393"/>
                    </a:lnTo>
                    <a:lnTo>
                      <a:pt x="151947" y="772042"/>
                    </a:lnTo>
                    <a:lnTo>
                      <a:pt x="204043" y="797329"/>
                    </a:lnTo>
                    <a:lnTo>
                      <a:pt x="256139" y="789892"/>
                    </a:lnTo>
                    <a:lnTo>
                      <a:pt x="290869" y="780967"/>
                    </a:lnTo>
                    <a:lnTo>
                      <a:pt x="308234" y="847902"/>
                    </a:lnTo>
                    <a:lnTo>
                      <a:pt x="369013" y="865752"/>
                    </a:lnTo>
                    <a:lnTo>
                      <a:pt x="425450" y="843440"/>
                    </a:lnTo>
                    <a:lnTo>
                      <a:pt x="460181" y="794354"/>
                    </a:lnTo>
                    <a:lnTo>
                      <a:pt x="499253" y="843440"/>
                    </a:lnTo>
                    <a:lnTo>
                      <a:pt x="564373" y="883601"/>
                    </a:lnTo>
                    <a:lnTo>
                      <a:pt x="642517" y="901451"/>
                    </a:lnTo>
                    <a:lnTo>
                      <a:pt x="725002" y="856827"/>
                    </a:lnTo>
                    <a:lnTo>
                      <a:pt x="781440" y="825591"/>
                    </a:lnTo>
                    <a:lnTo>
                      <a:pt x="842218" y="745268"/>
                    </a:lnTo>
                    <a:lnTo>
                      <a:pt x="816170" y="700644"/>
                    </a:lnTo>
                    <a:lnTo>
                      <a:pt x="820511" y="642633"/>
                    </a:lnTo>
                    <a:lnTo>
                      <a:pt x="872607" y="611396"/>
                    </a:lnTo>
                    <a:lnTo>
                      <a:pt x="924703" y="535536"/>
                    </a:lnTo>
                    <a:lnTo>
                      <a:pt x="920362" y="481987"/>
                    </a:lnTo>
                    <a:lnTo>
                      <a:pt x="929045" y="432901"/>
                    </a:lnTo>
                    <a:lnTo>
                      <a:pt x="950751" y="392740"/>
                    </a:lnTo>
                    <a:lnTo>
                      <a:pt x="1002847" y="379353"/>
                    </a:lnTo>
                    <a:lnTo>
                      <a:pt x="1063626" y="392740"/>
                    </a:lnTo>
                    <a:lnTo>
                      <a:pt x="1054943" y="339191"/>
                    </a:lnTo>
                    <a:lnTo>
                      <a:pt x="989823" y="303492"/>
                    </a:lnTo>
                    <a:lnTo>
                      <a:pt x="950751" y="267793"/>
                    </a:lnTo>
                    <a:lnTo>
                      <a:pt x="976799" y="236557"/>
                    </a:lnTo>
                    <a:lnTo>
                      <a:pt x="933386" y="196395"/>
                    </a:lnTo>
                    <a:lnTo>
                      <a:pt x="894314" y="156234"/>
                    </a:lnTo>
                    <a:lnTo>
                      <a:pt x="924703" y="89298"/>
                    </a:lnTo>
                    <a:lnTo>
                      <a:pt x="916021" y="49137"/>
                    </a:lnTo>
                    <a:lnTo>
                      <a:pt x="902035" y="9525"/>
                    </a:lnTo>
                    <a:lnTo>
                      <a:pt x="847266" y="30956"/>
                    </a:lnTo>
                    <a:lnTo>
                      <a:pt x="802022" y="14288"/>
                    </a:lnTo>
                    <a:lnTo>
                      <a:pt x="742491" y="0"/>
                    </a:lnTo>
                    <a:lnTo>
                      <a:pt x="711535" y="30956"/>
                    </a:lnTo>
                    <a:lnTo>
                      <a:pt x="678197" y="78581"/>
                    </a:lnTo>
                    <a:lnTo>
                      <a:pt x="678197" y="140494"/>
                    </a:lnTo>
                    <a:lnTo>
                      <a:pt x="630572" y="190500"/>
                    </a:lnTo>
                    <a:lnTo>
                      <a:pt x="613903" y="250031"/>
                    </a:lnTo>
                    <a:lnTo>
                      <a:pt x="590421" y="321342"/>
                    </a:lnTo>
                    <a:lnTo>
                      <a:pt x="511510" y="330994"/>
                    </a:lnTo>
                    <a:lnTo>
                      <a:pt x="437691" y="326231"/>
                    </a:lnTo>
                    <a:lnTo>
                      <a:pt x="382037" y="307955"/>
                    </a:lnTo>
                    <a:lnTo>
                      <a:pt x="337678" y="361950"/>
                    </a:lnTo>
                    <a:lnTo>
                      <a:pt x="247456" y="379353"/>
                    </a:lnTo>
                    <a:lnTo>
                      <a:pt x="169312" y="419514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41" name="Freeform 8">
                <a:extLst>
                  <a:ext uri="{FF2B5EF4-FFF2-40B4-BE49-F238E27FC236}">
                    <a16:creationId xmlns:a16="http://schemas.microsoft.com/office/drawing/2014/main" id="{671BDDC9-AE50-4B5C-BA15-3B15CFC4F0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41106" y="2619873"/>
                <a:ext cx="595847" cy="441928"/>
              </a:xfrm>
              <a:custGeom>
                <a:avLst/>
                <a:gdLst>
                  <a:gd name="T0" fmla="*/ 173 w 3052763"/>
                  <a:gd name="T1" fmla="*/ 36 h 2835275"/>
                  <a:gd name="T2" fmla="*/ 182 w 3052763"/>
                  <a:gd name="T3" fmla="*/ 60 h 2835275"/>
                  <a:gd name="T4" fmla="*/ 207 w 3052763"/>
                  <a:gd name="T5" fmla="*/ 85 h 2835275"/>
                  <a:gd name="T6" fmla="*/ 244 w 3052763"/>
                  <a:gd name="T7" fmla="*/ 93 h 2835275"/>
                  <a:gd name="T8" fmla="*/ 302 w 3052763"/>
                  <a:gd name="T9" fmla="*/ 116 h 2835275"/>
                  <a:gd name="T10" fmla="*/ 306 w 3052763"/>
                  <a:gd name="T11" fmla="*/ 87 h 2835275"/>
                  <a:gd name="T12" fmla="*/ 324 w 3052763"/>
                  <a:gd name="T13" fmla="*/ 106 h 2835275"/>
                  <a:gd name="T14" fmla="*/ 361 w 3052763"/>
                  <a:gd name="T15" fmla="*/ 111 h 2835275"/>
                  <a:gd name="T16" fmla="*/ 366 w 3052763"/>
                  <a:gd name="T17" fmla="*/ 96 h 2835275"/>
                  <a:gd name="T18" fmla="*/ 384 w 3052763"/>
                  <a:gd name="T19" fmla="*/ 74 h 2835275"/>
                  <a:gd name="T20" fmla="*/ 439 w 3052763"/>
                  <a:gd name="T21" fmla="*/ 78 h 2835275"/>
                  <a:gd name="T22" fmla="*/ 448 w 3052763"/>
                  <a:gd name="T23" fmla="*/ 102 h 2835275"/>
                  <a:gd name="T24" fmla="*/ 405 w 3052763"/>
                  <a:gd name="T25" fmla="*/ 151 h 2835275"/>
                  <a:gd name="T26" fmla="*/ 385 w 3052763"/>
                  <a:gd name="T27" fmla="*/ 182 h 2835275"/>
                  <a:gd name="T28" fmla="*/ 357 w 3052763"/>
                  <a:gd name="T29" fmla="*/ 157 h 2835275"/>
                  <a:gd name="T30" fmla="*/ 358 w 3052763"/>
                  <a:gd name="T31" fmla="*/ 140 h 2835275"/>
                  <a:gd name="T32" fmla="*/ 319 w 3052763"/>
                  <a:gd name="T33" fmla="*/ 114 h 2835275"/>
                  <a:gd name="T34" fmla="*/ 314 w 3052763"/>
                  <a:gd name="T35" fmla="*/ 130 h 2835275"/>
                  <a:gd name="T36" fmla="*/ 317 w 3052763"/>
                  <a:gd name="T37" fmla="*/ 154 h 2835275"/>
                  <a:gd name="T38" fmla="*/ 322 w 3052763"/>
                  <a:gd name="T39" fmla="*/ 190 h 2835275"/>
                  <a:gd name="T40" fmla="*/ 296 w 3052763"/>
                  <a:gd name="T41" fmla="*/ 193 h 2835275"/>
                  <a:gd name="T42" fmla="*/ 285 w 3052763"/>
                  <a:gd name="T43" fmla="*/ 217 h 2835275"/>
                  <a:gd name="T44" fmla="*/ 257 w 3052763"/>
                  <a:gd name="T45" fmla="*/ 236 h 2835275"/>
                  <a:gd name="T46" fmla="*/ 230 w 3052763"/>
                  <a:gd name="T47" fmla="*/ 260 h 2835275"/>
                  <a:gd name="T48" fmla="*/ 213 w 3052763"/>
                  <a:gd name="T49" fmla="*/ 278 h 2835275"/>
                  <a:gd name="T50" fmla="*/ 198 w 3052763"/>
                  <a:gd name="T51" fmla="*/ 288 h 2835275"/>
                  <a:gd name="T52" fmla="*/ 184 w 3052763"/>
                  <a:gd name="T53" fmla="*/ 317 h 2835275"/>
                  <a:gd name="T54" fmla="*/ 176 w 3052763"/>
                  <a:gd name="T55" fmla="*/ 350 h 2835275"/>
                  <a:gd name="T56" fmla="*/ 170 w 3052763"/>
                  <a:gd name="T57" fmla="*/ 376 h 2835275"/>
                  <a:gd name="T58" fmla="*/ 150 w 3052763"/>
                  <a:gd name="T59" fmla="*/ 396 h 2835275"/>
                  <a:gd name="T60" fmla="*/ 128 w 3052763"/>
                  <a:gd name="T61" fmla="*/ 394 h 2835275"/>
                  <a:gd name="T62" fmla="*/ 111 w 3052763"/>
                  <a:gd name="T63" fmla="*/ 354 h 2835275"/>
                  <a:gd name="T64" fmla="*/ 93 w 3052763"/>
                  <a:gd name="T65" fmla="*/ 309 h 2835275"/>
                  <a:gd name="T66" fmla="*/ 70 w 3052763"/>
                  <a:gd name="T67" fmla="*/ 234 h 2835275"/>
                  <a:gd name="T68" fmla="*/ 60 w 3052763"/>
                  <a:gd name="T69" fmla="*/ 186 h 2835275"/>
                  <a:gd name="T70" fmla="*/ 35 w 3052763"/>
                  <a:gd name="T71" fmla="*/ 207 h 2835275"/>
                  <a:gd name="T72" fmla="*/ 31 w 3052763"/>
                  <a:gd name="T73" fmla="*/ 176 h 2835275"/>
                  <a:gd name="T74" fmla="*/ 6 w 3052763"/>
                  <a:gd name="T75" fmla="*/ 169 h 2835275"/>
                  <a:gd name="T76" fmla="*/ 25 w 3052763"/>
                  <a:gd name="T77" fmla="*/ 152 h 2835275"/>
                  <a:gd name="T78" fmla="*/ 37 w 3052763"/>
                  <a:gd name="T79" fmla="*/ 134 h 2835275"/>
                  <a:gd name="T80" fmla="*/ 22 w 3052763"/>
                  <a:gd name="T81" fmla="*/ 101 h 2835275"/>
                  <a:gd name="T82" fmla="*/ 64 w 3052763"/>
                  <a:gd name="T83" fmla="*/ 93 h 2835275"/>
                  <a:gd name="T84" fmla="*/ 85 w 3052763"/>
                  <a:gd name="T85" fmla="*/ 63 h 2835275"/>
                  <a:gd name="T86" fmla="*/ 96 w 3052763"/>
                  <a:gd name="T87" fmla="*/ 22 h 2835275"/>
                  <a:gd name="T88" fmla="*/ 116 w 3052763"/>
                  <a:gd name="T89" fmla="*/ 7 h 2835275"/>
                  <a:gd name="T90" fmla="*/ 150 w 3052763"/>
                  <a:gd name="T91" fmla="*/ 5 h 2835275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3052763"/>
                  <a:gd name="T139" fmla="*/ 0 h 2835275"/>
                  <a:gd name="T140" fmla="*/ 3052763 w 3052763"/>
                  <a:gd name="T141" fmla="*/ 2835275 h 2835275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3052763" h="2835275">
                    <a:moveTo>
                      <a:pt x="1081088" y="104775"/>
                    </a:moveTo>
                    <a:lnTo>
                      <a:pt x="1122363" y="190500"/>
                    </a:lnTo>
                    <a:lnTo>
                      <a:pt x="1181100" y="249238"/>
                    </a:lnTo>
                    <a:lnTo>
                      <a:pt x="1241425" y="296863"/>
                    </a:lnTo>
                    <a:lnTo>
                      <a:pt x="1289050" y="334963"/>
                    </a:lnTo>
                    <a:lnTo>
                      <a:pt x="1241425" y="419100"/>
                    </a:lnTo>
                    <a:lnTo>
                      <a:pt x="1247775" y="515938"/>
                    </a:lnTo>
                    <a:lnTo>
                      <a:pt x="1327150" y="566738"/>
                    </a:lnTo>
                    <a:lnTo>
                      <a:pt x="1409700" y="596900"/>
                    </a:lnTo>
                    <a:lnTo>
                      <a:pt x="1500188" y="635000"/>
                    </a:lnTo>
                    <a:lnTo>
                      <a:pt x="1546225" y="658813"/>
                    </a:lnTo>
                    <a:lnTo>
                      <a:pt x="1666875" y="654050"/>
                    </a:lnTo>
                    <a:lnTo>
                      <a:pt x="1763713" y="741363"/>
                    </a:lnTo>
                    <a:lnTo>
                      <a:pt x="1946275" y="779463"/>
                    </a:lnTo>
                    <a:lnTo>
                      <a:pt x="2058988" y="809625"/>
                    </a:lnTo>
                    <a:lnTo>
                      <a:pt x="2089150" y="757238"/>
                    </a:lnTo>
                    <a:lnTo>
                      <a:pt x="2108200" y="696913"/>
                    </a:lnTo>
                    <a:lnTo>
                      <a:pt x="2089150" y="606425"/>
                    </a:lnTo>
                    <a:lnTo>
                      <a:pt x="2212975" y="625475"/>
                    </a:lnTo>
                    <a:lnTo>
                      <a:pt x="2208213" y="715963"/>
                    </a:lnTo>
                    <a:lnTo>
                      <a:pt x="2209800" y="744538"/>
                    </a:lnTo>
                    <a:lnTo>
                      <a:pt x="2282825" y="754063"/>
                    </a:lnTo>
                    <a:lnTo>
                      <a:pt x="2373313" y="774700"/>
                    </a:lnTo>
                    <a:lnTo>
                      <a:pt x="2463800" y="779463"/>
                    </a:lnTo>
                    <a:lnTo>
                      <a:pt x="2544763" y="768350"/>
                    </a:lnTo>
                    <a:lnTo>
                      <a:pt x="2538413" y="700088"/>
                    </a:lnTo>
                    <a:lnTo>
                      <a:pt x="2500313" y="671513"/>
                    </a:lnTo>
                    <a:lnTo>
                      <a:pt x="2413000" y="587375"/>
                    </a:lnTo>
                    <a:lnTo>
                      <a:pt x="2517775" y="561975"/>
                    </a:lnTo>
                    <a:lnTo>
                      <a:pt x="2619375" y="520700"/>
                    </a:lnTo>
                    <a:lnTo>
                      <a:pt x="2798763" y="504825"/>
                    </a:lnTo>
                    <a:lnTo>
                      <a:pt x="2900363" y="495300"/>
                    </a:lnTo>
                    <a:lnTo>
                      <a:pt x="2995550" y="546746"/>
                    </a:lnTo>
                    <a:lnTo>
                      <a:pt x="3012219" y="597943"/>
                    </a:lnTo>
                    <a:lnTo>
                      <a:pt x="3036888" y="654050"/>
                    </a:lnTo>
                    <a:lnTo>
                      <a:pt x="3052763" y="714375"/>
                    </a:lnTo>
                    <a:lnTo>
                      <a:pt x="2932447" y="713433"/>
                    </a:lnTo>
                    <a:lnTo>
                      <a:pt x="2836863" y="781050"/>
                    </a:lnTo>
                    <a:lnTo>
                      <a:pt x="2763378" y="1055143"/>
                    </a:lnTo>
                    <a:lnTo>
                      <a:pt x="2643188" y="1090613"/>
                    </a:lnTo>
                    <a:lnTo>
                      <a:pt x="2647950" y="1209675"/>
                    </a:lnTo>
                    <a:lnTo>
                      <a:pt x="2627647" y="1270646"/>
                    </a:lnTo>
                    <a:lnTo>
                      <a:pt x="2552700" y="1133475"/>
                    </a:lnTo>
                    <a:lnTo>
                      <a:pt x="2447925" y="1168400"/>
                    </a:lnTo>
                    <a:lnTo>
                      <a:pt x="2432050" y="1100138"/>
                    </a:lnTo>
                    <a:lnTo>
                      <a:pt x="2495550" y="1039813"/>
                    </a:lnTo>
                    <a:lnTo>
                      <a:pt x="2532063" y="965200"/>
                    </a:lnTo>
                    <a:lnTo>
                      <a:pt x="2441575" y="981075"/>
                    </a:lnTo>
                    <a:lnTo>
                      <a:pt x="2303463" y="949325"/>
                    </a:lnTo>
                    <a:lnTo>
                      <a:pt x="2282825" y="842963"/>
                    </a:lnTo>
                    <a:lnTo>
                      <a:pt x="2179638" y="800100"/>
                    </a:lnTo>
                    <a:lnTo>
                      <a:pt x="2085975" y="849313"/>
                    </a:lnTo>
                    <a:lnTo>
                      <a:pt x="2093913" y="885825"/>
                    </a:lnTo>
                    <a:lnTo>
                      <a:pt x="2143125" y="906463"/>
                    </a:lnTo>
                    <a:lnTo>
                      <a:pt x="2162175" y="958850"/>
                    </a:lnTo>
                    <a:lnTo>
                      <a:pt x="2114550" y="996950"/>
                    </a:lnTo>
                    <a:lnTo>
                      <a:pt x="2160588" y="1076325"/>
                    </a:lnTo>
                    <a:lnTo>
                      <a:pt x="2170113" y="1177925"/>
                    </a:lnTo>
                    <a:lnTo>
                      <a:pt x="2189163" y="1273175"/>
                    </a:lnTo>
                    <a:lnTo>
                      <a:pt x="2198688" y="1333500"/>
                    </a:lnTo>
                    <a:lnTo>
                      <a:pt x="2138363" y="1358900"/>
                    </a:lnTo>
                    <a:lnTo>
                      <a:pt x="2109788" y="1296988"/>
                    </a:lnTo>
                    <a:lnTo>
                      <a:pt x="2019300" y="1349375"/>
                    </a:lnTo>
                    <a:lnTo>
                      <a:pt x="1962150" y="1404938"/>
                    </a:lnTo>
                    <a:lnTo>
                      <a:pt x="1989138" y="1481138"/>
                    </a:lnTo>
                    <a:lnTo>
                      <a:pt x="1943100" y="1520825"/>
                    </a:lnTo>
                    <a:lnTo>
                      <a:pt x="1884363" y="1554163"/>
                    </a:lnTo>
                    <a:lnTo>
                      <a:pt x="1817688" y="1587500"/>
                    </a:lnTo>
                    <a:lnTo>
                      <a:pt x="1755775" y="1654175"/>
                    </a:lnTo>
                    <a:lnTo>
                      <a:pt x="1708150" y="1711325"/>
                    </a:lnTo>
                    <a:lnTo>
                      <a:pt x="1643063" y="1762125"/>
                    </a:lnTo>
                    <a:lnTo>
                      <a:pt x="1570038" y="1820863"/>
                    </a:lnTo>
                    <a:lnTo>
                      <a:pt x="1504950" y="1871663"/>
                    </a:lnTo>
                    <a:lnTo>
                      <a:pt x="1479550" y="1924050"/>
                    </a:lnTo>
                    <a:lnTo>
                      <a:pt x="1450975" y="1944688"/>
                    </a:lnTo>
                    <a:lnTo>
                      <a:pt x="1395413" y="1963738"/>
                    </a:lnTo>
                    <a:lnTo>
                      <a:pt x="1408113" y="2001838"/>
                    </a:lnTo>
                    <a:lnTo>
                      <a:pt x="1347788" y="2014538"/>
                    </a:lnTo>
                    <a:lnTo>
                      <a:pt x="1266825" y="2033588"/>
                    </a:lnTo>
                    <a:lnTo>
                      <a:pt x="1262063" y="2116138"/>
                    </a:lnTo>
                    <a:lnTo>
                      <a:pt x="1257300" y="2216150"/>
                    </a:lnTo>
                    <a:lnTo>
                      <a:pt x="1284288" y="2305050"/>
                    </a:lnTo>
                    <a:lnTo>
                      <a:pt x="1236663" y="2400300"/>
                    </a:lnTo>
                    <a:lnTo>
                      <a:pt x="1203325" y="2449513"/>
                    </a:lnTo>
                    <a:lnTo>
                      <a:pt x="1228725" y="2506663"/>
                    </a:lnTo>
                    <a:lnTo>
                      <a:pt x="1223963" y="2587625"/>
                    </a:lnTo>
                    <a:lnTo>
                      <a:pt x="1162050" y="2628900"/>
                    </a:lnTo>
                    <a:lnTo>
                      <a:pt x="1138238" y="2692400"/>
                    </a:lnTo>
                    <a:lnTo>
                      <a:pt x="1095375" y="2720975"/>
                    </a:lnTo>
                    <a:lnTo>
                      <a:pt x="1023938" y="2771775"/>
                    </a:lnTo>
                    <a:lnTo>
                      <a:pt x="1014413" y="2835275"/>
                    </a:lnTo>
                    <a:lnTo>
                      <a:pt x="927100" y="2828925"/>
                    </a:lnTo>
                    <a:lnTo>
                      <a:pt x="871538" y="2757488"/>
                    </a:lnTo>
                    <a:lnTo>
                      <a:pt x="841375" y="2682875"/>
                    </a:lnTo>
                    <a:lnTo>
                      <a:pt x="828675" y="2597150"/>
                    </a:lnTo>
                    <a:lnTo>
                      <a:pt x="760413" y="2476500"/>
                    </a:lnTo>
                    <a:lnTo>
                      <a:pt x="708025" y="2359025"/>
                    </a:lnTo>
                    <a:lnTo>
                      <a:pt x="684213" y="2257425"/>
                    </a:lnTo>
                    <a:lnTo>
                      <a:pt x="633413" y="2162175"/>
                    </a:lnTo>
                    <a:lnTo>
                      <a:pt x="557213" y="2035175"/>
                    </a:lnTo>
                    <a:lnTo>
                      <a:pt x="509588" y="1824038"/>
                    </a:lnTo>
                    <a:lnTo>
                      <a:pt x="481013" y="1635125"/>
                    </a:lnTo>
                    <a:lnTo>
                      <a:pt x="479425" y="1490663"/>
                    </a:lnTo>
                    <a:lnTo>
                      <a:pt x="466725" y="1319213"/>
                    </a:lnTo>
                    <a:lnTo>
                      <a:pt x="409575" y="1300163"/>
                    </a:lnTo>
                    <a:lnTo>
                      <a:pt x="395288" y="1400175"/>
                    </a:lnTo>
                    <a:lnTo>
                      <a:pt x="328613" y="1438275"/>
                    </a:lnTo>
                    <a:lnTo>
                      <a:pt x="241300" y="1446213"/>
                    </a:lnTo>
                    <a:lnTo>
                      <a:pt x="76200" y="1316038"/>
                    </a:lnTo>
                    <a:lnTo>
                      <a:pt x="150813" y="1273175"/>
                    </a:lnTo>
                    <a:lnTo>
                      <a:pt x="209550" y="1233488"/>
                    </a:lnTo>
                    <a:lnTo>
                      <a:pt x="184150" y="1192213"/>
                    </a:lnTo>
                    <a:lnTo>
                      <a:pt x="107950" y="1204913"/>
                    </a:lnTo>
                    <a:lnTo>
                      <a:pt x="38100" y="1181100"/>
                    </a:lnTo>
                    <a:lnTo>
                      <a:pt x="0" y="1106488"/>
                    </a:lnTo>
                    <a:lnTo>
                      <a:pt x="50800" y="1071563"/>
                    </a:lnTo>
                    <a:lnTo>
                      <a:pt x="168275" y="1066800"/>
                    </a:lnTo>
                    <a:lnTo>
                      <a:pt x="279400" y="1066800"/>
                    </a:lnTo>
                    <a:lnTo>
                      <a:pt x="298450" y="1019175"/>
                    </a:lnTo>
                    <a:lnTo>
                      <a:pt x="255588" y="935038"/>
                    </a:lnTo>
                    <a:lnTo>
                      <a:pt x="217488" y="871538"/>
                    </a:lnTo>
                    <a:lnTo>
                      <a:pt x="214313" y="787400"/>
                    </a:lnTo>
                    <a:lnTo>
                      <a:pt x="152400" y="704850"/>
                    </a:lnTo>
                    <a:lnTo>
                      <a:pt x="306388" y="631825"/>
                    </a:lnTo>
                    <a:lnTo>
                      <a:pt x="350838" y="668338"/>
                    </a:lnTo>
                    <a:lnTo>
                      <a:pt x="436563" y="652463"/>
                    </a:lnTo>
                    <a:lnTo>
                      <a:pt x="496888" y="584200"/>
                    </a:lnTo>
                    <a:lnTo>
                      <a:pt x="568325" y="530225"/>
                    </a:lnTo>
                    <a:lnTo>
                      <a:pt x="581025" y="441325"/>
                    </a:lnTo>
                    <a:lnTo>
                      <a:pt x="654050" y="360363"/>
                    </a:lnTo>
                    <a:lnTo>
                      <a:pt x="660400" y="273050"/>
                    </a:lnTo>
                    <a:lnTo>
                      <a:pt x="657225" y="157163"/>
                    </a:lnTo>
                    <a:lnTo>
                      <a:pt x="712788" y="90488"/>
                    </a:lnTo>
                    <a:lnTo>
                      <a:pt x="736600" y="47625"/>
                    </a:lnTo>
                    <a:lnTo>
                      <a:pt x="792163" y="49213"/>
                    </a:lnTo>
                    <a:lnTo>
                      <a:pt x="876300" y="0"/>
                    </a:lnTo>
                    <a:lnTo>
                      <a:pt x="952500" y="14288"/>
                    </a:lnTo>
                    <a:lnTo>
                      <a:pt x="1020763" y="33338"/>
                    </a:lnTo>
                    <a:lnTo>
                      <a:pt x="1081088" y="104775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42" name="Freeform 9">
                <a:extLst>
                  <a:ext uri="{FF2B5EF4-FFF2-40B4-BE49-F238E27FC236}">
                    <a16:creationId xmlns:a16="http://schemas.microsoft.com/office/drawing/2014/main" id="{D1617565-3473-471D-B71A-7C8B771BDA1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48600" y="2744892"/>
                <a:ext cx="105043" cy="98852"/>
              </a:xfrm>
              <a:custGeom>
                <a:avLst/>
                <a:gdLst>
                  <a:gd name="T0" fmla="*/ 28 w 542591"/>
                  <a:gd name="T1" fmla="*/ 6 h 631972"/>
                  <a:gd name="T2" fmla="*/ 13 w 542591"/>
                  <a:gd name="T3" fmla="*/ 0 h 631972"/>
                  <a:gd name="T4" fmla="*/ 0 w 542591"/>
                  <a:gd name="T5" fmla="*/ 7 h 631972"/>
                  <a:gd name="T6" fmla="*/ 2 w 542591"/>
                  <a:gd name="T7" fmla="*/ 12 h 631972"/>
                  <a:gd name="T8" fmla="*/ 9 w 542591"/>
                  <a:gd name="T9" fmla="*/ 15 h 631972"/>
                  <a:gd name="T10" fmla="*/ 11 w 542591"/>
                  <a:gd name="T11" fmla="*/ 24 h 631972"/>
                  <a:gd name="T12" fmla="*/ 4 w 542591"/>
                  <a:gd name="T13" fmla="*/ 28 h 631972"/>
                  <a:gd name="T14" fmla="*/ 11 w 542591"/>
                  <a:gd name="T15" fmla="*/ 39 h 631972"/>
                  <a:gd name="T16" fmla="*/ 12 w 542591"/>
                  <a:gd name="T17" fmla="*/ 56 h 631972"/>
                  <a:gd name="T18" fmla="*/ 15 w 542591"/>
                  <a:gd name="T19" fmla="*/ 68 h 631972"/>
                  <a:gd name="T20" fmla="*/ 16 w 542591"/>
                  <a:gd name="T21" fmla="*/ 77 h 631972"/>
                  <a:gd name="T22" fmla="*/ 34 w 542591"/>
                  <a:gd name="T23" fmla="*/ 73 h 631972"/>
                  <a:gd name="T24" fmla="*/ 46 w 542591"/>
                  <a:gd name="T25" fmla="*/ 75 h 631972"/>
                  <a:gd name="T26" fmla="*/ 56 w 542591"/>
                  <a:gd name="T27" fmla="*/ 70 h 631972"/>
                  <a:gd name="T28" fmla="*/ 64 w 542591"/>
                  <a:gd name="T29" fmla="*/ 71 h 631972"/>
                  <a:gd name="T30" fmla="*/ 64 w 542591"/>
                  <a:gd name="T31" fmla="*/ 84 h 631972"/>
                  <a:gd name="T32" fmla="*/ 69 w 542591"/>
                  <a:gd name="T33" fmla="*/ 92 h 631972"/>
                  <a:gd name="T34" fmla="*/ 74 w 542591"/>
                  <a:gd name="T35" fmla="*/ 83 h 631972"/>
                  <a:gd name="T36" fmla="*/ 76 w 542591"/>
                  <a:gd name="T37" fmla="*/ 69 h 631972"/>
                  <a:gd name="T38" fmla="*/ 73 w 542591"/>
                  <a:gd name="T39" fmla="*/ 63 h 631972"/>
                  <a:gd name="T40" fmla="*/ 66 w 542591"/>
                  <a:gd name="T41" fmla="*/ 48 h 631972"/>
                  <a:gd name="T42" fmla="*/ 51 w 542591"/>
                  <a:gd name="T43" fmla="*/ 54 h 631972"/>
                  <a:gd name="T44" fmla="*/ 49 w 542591"/>
                  <a:gd name="T45" fmla="*/ 44 h 631972"/>
                  <a:gd name="T46" fmla="*/ 58 w 542591"/>
                  <a:gd name="T47" fmla="*/ 35 h 631972"/>
                  <a:gd name="T48" fmla="*/ 62 w 542591"/>
                  <a:gd name="T49" fmla="*/ 24 h 631972"/>
                  <a:gd name="T50" fmla="*/ 51 w 542591"/>
                  <a:gd name="T51" fmla="*/ 26 h 631972"/>
                  <a:gd name="T52" fmla="*/ 31 w 542591"/>
                  <a:gd name="T53" fmla="*/ 21 h 631972"/>
                  <a:gd name="T54" fmla="*/ 29 w 542591"/>
                  <a:gd name="T55" fmla="*/ 12 h 631972"/>
                  <a:gd name="T56" fmla="*/ 28 w 542591"/>
                  <a:gd name="T57" fmla="*/ 6 h 631972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542591"/>
                  <a:gd name="T88" fmla="*/ 0 h 631972"/>
                  <a:gd name="T89" fmla="*/ 542591 w 542591"/>
                  <a:gd name="T90" fmla="*/ 631972 h 631972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542591" h="631972">
                    <a:moveTo>
                      <a:pt x="201216" y="40481"/>
                    </a:moveTo>
                    <a:lnTo>
                      <a:pt x="92869" y="0"/>
                    </a:lnTo>
                    <a:lnTo>
                      <a:pt x="0" y="48815"/>
                    </a:lnTo>
                    <a:lnTo>
                      <a:pt x="10778" y="84285"/>
                    </a:lnTo>
                    <a:lnTo>
                      <a:pt x="61578" y="104922"/>
                    </a:lnTo>
                    <a:lnTo>
                      <a:pt x="75866" y="162072"/>
                    </a:lnTo>
                    <a:lnTo>
                      <a:pt x="29828" y="195410"/>
                    </a:lnTo>
                    <a:lnTo>
                      <a:pt x="77453" y="271610"/>
                    </a:lnTo>
                    <a:lnTo>
                      <a:pt x="85391" y="381147"/>
                    </a:lnTo>
                    <a:lnTo>
                      <a:pt x="104441" y="470047"/>
                    </a:lnTo>
                    <a:lnTo>
                      <a:pt x="113966" y="528785"/>
                    </a:lnTo>
                    <a:lnTo>
                      <a:pt x="240966" y="501797"/>
                    </a:lnTo>
                    <a:lnTo>
                      <a:pt x="326691" y="514497"/>
                    </a:lnTo>
                    <a:lnTo>
                      <a:pt x="399716" y="481160"/>
                    </a:lnTo>
                    <a:lnTo>
                      <a:pt x="458453" y="487510"/>
                    </a:lnTo>
                    <a:lnTo>
                      <a:pt x="452103" y="576410"/>
                    </a:lnTo>
                    <a:lnTo>
                      <a:pt x="490203" y="631972"/>
                    </a:lnTo>
                    <a:lnTo>
                      <a:pt x="529891" y="570060"/>
                    </a:lnTo>
                    <a:lnTo>
                      <a:pt x="542591" y="473222"/>
                    </a:lnTo>
                    <a:lnTo>
                      <a:pt x="521953" y="431947"/>
                    </a:lnTo>
                    <a:lnTo>
                      <a:pt x="467978" y="328760"/>
                    </a:lnTo>
                    <a:lnTo>
                      <a:pt x="361616" y="370035"/>
                    </a:lnTo>
                    <a:lnTo>
                      <a:pt x="348853" y="300037"/>
                    </a:lnTo>
                    <a:lnTo>
                      <a:pt x="414003" y="236685"/>
                    </a:lnTo>
                    <a:lnTo>
                      <a:pt x="444166" y="165247"/>
                    </a:lnTo>
                    <a:lnTo>
                      <a:pt x="359569" y="178593"/>
                    </a:lnTo>
                    <a:lnTo>
                      <a:pt x="218741" y="146197"/>
                    </a:lnTo>
                    <a:lnTo>
                      <a:pt x="206041" y="81110"/>
                    </a:lnTo>
                    <a:lnTo>
                      <a:pt x="201216" y="40481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43" name="Freeform 10">
                <a:extLst>
                  <a:ext uri="{FF2B5EF4-FFF2-40B4-BE49-F238E27FC236}">
                    <a16:creationId xmlns:a16="http://schemas.microsoft.com/office/drawing/2014/main" id="{3BFB90E4-2EAD-4B8A-8539-72C8897322A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42776" y="2707095"/>
                <a:ext cx="168430" cy="315455"/>
              </a:xfrm>
              <a:custGeom>
                <a:avLst/>
                <a:gdLst>
                  <a:gd name="T0" fmla="*/ 39 w 861678"/>
                  <a:gd name="T1" fmla="*/ 32 h 2017860"/>
                  <a:gd name="T2" fmla="*/ 32 w 861678"/>
                  <a:gd name="T3" fmla="*/ 59 h 2017860"/>
                  <a:gd name="T4" fmla="*/ 19 w 861678"/>
                  <a:gd name="T5" fmla="*/ 74 h 2017860"/>
                  <a:gd name="T6" fmla="*/ 10 w 861678"/>
                  <a:gd name="T7" fmla="*/ 88 h 2017860"/>
                  <a:gd name="T8" fmla="*/ 8 w 861678"/>
                  <a:gd name="T9" fmla="*/ 102 h 2017860"/>
                  <a:gd name="T10" fmla="*/ 0 w 861678"/>
                  <a:gd name="T11" fmla="*/ 126 h 2017860"/>
                  <a:gd name="T12" fmla="*/ 12 w 861678"/>
                  <a:gd name="T13" fmla="*/ 138 h 2017860"/>
                  <a:gd name="T14" fmla="*/ 14 w 861678"/>
                  <a:gd name="T15" fmla="*/ 150 h 2017860"/>
                  <a:gd name="T16" fmla="*/ 26 w 861678"/>
                  <a:gd name="T17" fmla="*/ 163 h 2017860"/>
                  <a:gd name="T18" fmla="*/ 30 w 861678"/>
                  <a:gd name="T19" fmla="*/ 186 h 2017860"/>
                  <a:gd name="T20" fmla="*/ 23 w 861678"/>
                  <a:gd name="T21" fmla="*/ 200 h 2017860"/>
                  <a:gd name="T22" fmla="*/ 36 w 861678"/>
                  <a:gd name="T23" fmla="*/ 210 h 2017860"/>
                  <a:gd name="T24" fmla="*/ 51 w 861678"/>
                  <a:gd name="T25" fmla="*/ 205 h 2017860"/>
                  <a:gd name="T26" fmla="*/ 63 w 861678"/>
                  <a:gd name="T27" fmla="*/ 195 h 2017860"/>
                  <a:gd name="T28" fmla="*/ 74 w 861678"/>
                  <a:gd name="T29" fmla="*/ 192 h 2017860"/>
                  <a:gd name="T30" fmla="*/ 78 w 861678"/>
                  <a:gd name="T31" fmla="*/ 215 h 2017860"/>
                  <a:gd name="T32" fmla="*/ 78 w 861678"/>
                  <a:gd name="T33" fmla="*/ 239 h 2017860"/>
                  <a:gd name="T34" fmla="*/ 90 w 861678"/>
                  <a:gd name="T35" fmla="*/ 252 h 2017860"/>
                  <a:gd name="T36" fmla="*/ 96 w 861678"/>
                  <a:gd name="T37" fmla="*/ 278 h 2017860"/>
                  <a:gd name="T38" fmla="*/ 100 w 861678"/>
                  <a:gd name="T39" fmla="*/ 292 h 2017860"/>
                  <a:gd name="T40" fmla="*/ 105 w 861678"/>
                  <a:gd name="T41" fmla="*/ 274 h 2017860"/>
                  <a:gd name="T42" fmla="*/ 106 w 861678"/>
                  <a:gd name="T43" fmla="*/ 258 h 2017860"/>
                  <a:gd name="T44" fmla="*/ 98 w 861678"/>
                  <a:gd name="T45" fmla="*/ 244 h 2017860"/>
                  <a:gd name="T46" fmla="*/ 91 w 861678"/>
                  <a:gd name="T47" fmla="*/ 225 h 2017860"/>
                  <a:gd name="T48" fmla="*/ 92 w 861678"/>
                  <a:gd name="T49" fmla="*/ 202 h 2017860"/>
                  <a:gd name="T50" fmla="*/ 82 w 861678"/>
                  <a:gd name="T51" fmla="*/ 186 h 2017860"/>
                  <a:gd name="T52" fmla="*/ 77 w 861678"/>
                  <a:gd name="T53" fmla="*/ 158 h 2017860"/>
                  <a:gd name="T54" fmla="*/ 92 w 861678"/>
                  <a:gd name="T55" fmla="*/ 145 h 2017860"/>
                  <a:gd name="T56" fmla="*/ 115 w 861678"/>
                  <a:gd name="T57" fmla="*/ 139 h 2017860"/>
                  <a:gd name="T58" fmla="*/ 127 w 861678"/>
                  <a:gd name="T59" fmla="*/ 117 h 2017860"/>
                  <a:gd name="T60" fmla="*/ 105 w 861678"/>
                  <a:gd name="T61" fmla="*/ 97 h 2017860"/>
                  <a:gd name="T62" fmla="*/ 92 w 861678"/>
                  <a:gd name="T63" fmla="*/ 77 h 2017860"/>
                  <a:gd name="T64" fmla="*/ 81 w 861678"/>
                  <a:gd name="T65" fmla="*/ 66 h 2017860"/>
                  <a:gd name="T66" fmla="*/ 91 w 861678"/>
                  <a:gd name="T67" fmla="*/ 40 h 2017860"/>
                  <a:gd name="T68" fmla="*/ 95 w 861678"/>
                  <a:gd name="T69" fmla="*/ 18 h 2017860"/>
                  <a:gd name="T70" fmla="*/ 81 w 861678"/>
                  <a:gd name="T71" fmla="*/ 0 h 2017860"/>
                  <a:gd name="T72" fmla="*/ 68 w 861678"/>
                  <a:gd name="T73" fmla="*/ 11 h 2017860"/>
                  <a:gd name="T74" fmla="*/ 53 w 861678"/>
                  <a:gd name="T75" fmla="*/ 21 h 2017860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861678"/>
                  <a:gd name="T115" fmla="*/ 0 h 2017860"/>
                  <a:gd name="T116" fmla="*/ 861678 w 861678"/>
                  <a:gd name="T117" fmla="*/ 2017860 h 2017860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861678" h="2017860">
                    <a:moveTo>
                      <a:pt x="356853" y="147785"/>
                    </a:moveTo>
                    <a:lnTo>
                      <a:pt x="261603" y="217635"/>
                    </a:lnTo>
                    <a:lnTo>
                      <a:pt x="239378" y="304948"/>
                    </a:lnTo>
                    <a:lnTo>
                      <a:pt x="213978" y="403373"/>
                    </a:lnTo>
                    <a:lnTo>
                      <a:pt x="190166" y="489098"/>
                    </a:lnTo>
                    <a:lnTo>
                      <a:pt x="125078" y="509735"/>
                    </a:lnTo>
                    <a:lnTo>
                      <a:pt x="71103" y="524023"/>
                    </a:lnTo>
                    <a:lnTo>
                      <a:pt x="71103" y="608160"/>
                    </a:lnTo>
                    <a:lnTo>
                      <a:pt x="72691" y="655785"/>
                    </a:lnTo>
                    <a:lnTo>
                      <a:pt x="52387" y="704850"/>
                    </a:lnTo>
                    <a:lnTo>
                      <a:pt x="39290" y="810815"/>
                    </a:lnTo>
                    <a:lnTo>
                      <a:pt x="0" y="870347"/>
                    </a:lnTo>
                    <a:lnTo>
                      <a:pt x="23478" y="941535"/>
                    </a:lnTo>
                    <a:lnTo>
                      <a:pt x="82216" y="949473"/>
                    </a:lnTo>
                    <a:lnTo>
                      <a:pt x="86978" y="993923"/>
                    </a:lnTo>
                    <a:lnTo>
                      <a:pt x="91741" y="1032023"/>
                    </a:lnTo>
                    <a:lnTo>
                      <a:pt x="109203" y="1093935"/>
                    </a:lnTo>
                    <a:lnTo>
                      <a:pt x="172703" y="1124098"/>
                    </a:lnTo>
                    <a:lnTo>
                      <a:pt x="191753" y="1193948"/>
                    </a:lnTo>
                    <a:lnTo>
                      <a:pt x="201278" y="1279673"/>
                    </a:lnTo>
                    <a:lnTo>
                      <a:pt x="172703" y="1352698"/>
                    </a:lnTo>
                    <a:lnTo>
                      <a:pt x="158416" y="1381273"/>
                    </a:lnTo>
                    <a:lnTo>
                      <a:pt x="182228" y="1419373"/>
                    </a:lnTo>
                    <a:lnTo>
                      <a:pt x="242553" y="1446360"/>
                    </a:lnTo>
                    <a:lnTo>
                      <a:pt x="301291" y="1451123"/>
                    </a:lnTo>
                    <a:lnTo>
                      <a:pt x="342566" y="1409848"/>
                    </a:lnTo>
                    <a:lnTo>
                      <a:pt x="385428" y="1360635"/>
                    </a:lnTo>
                    <a:lnTo>
                      <a:pt x="423528" y="1341585"/>
                    </a:lnTo>
                    <a:lnTo>
                      <a:pt x="447341" y="1300310"/>
                    </a:lnTo>
                    <a:lnTo>
                      <a:pt x="501316" y="1327298"/>
                    </a:lnTo>
                    <a:lnTo>
                      <a:pt x="515603" y="1395560"/>
                    </a:lnTo>
                    <a:lnTo>
                      <a:pt x="525128" y="1484460"/>
                    </a:lnTo>
                    <a:lnTo>
                      <a:pt x="510841" y="1571773"/>
                    </a:lnTo>
                    <a:lnTo>
                      <a:pt x="525128" y="1646385"/>
                    </a:lnTo>
                    <a:lnTo>
                      <a:pt x="558466" y="1681310"/>
                    </a:lnTo>
                    <a:lnTo>
                      <a:pt x="612441" y="1741635"/>
                    </a:lnTo>
                    <a:lnTo>
                      <a:pt x="625141" y="1852760"/>
                    </a:lnTo>
                    <a:lnTo>
                      <a:pt x="652128" y="1914673"/>
                    </a:lnTo>
                    <a:lnTo>
                      <a:pt x="625141" y="2017860"/>
                    </a:lnTo>
                    <a:lnTo>
                      <a:pt x="678656" y="2015728"/>
                    </a:lnTo>
                    <a:lnTo>
                      <a:pt x="685466" y="1979760"/>
                    </a:lnTo>
                    <a:lnTo>
                      <a:pt x="709612" y="1887140"/>
                    </a:lnTo>
                    <a:lnTo>
                      <a:pt x="700087" y="1841897"/>
                    </a:lnTo>
                    <a:lnTo>
                      <a:pt x="719137" y="1779984"/>
                    </a:lnTo>
                    <a:lnTo>
                      <a:pt x="704516" y="1736873"/>
                    </a:lnTo>
                    <a:lnTo>
                      <a:pt x="666416" y="1681310"/>
                    </a:lnTo>
                    <a:lnTo>
                      <a:pt x="623553" y="1627335"/>
                    </a:lnTo>
                    <a:lnTo>
                      <a:pt x="618791" y="1551135"/>
                    </a:lnTo>
                    <a:lnTo>
                      <a:pt x="606091" y="1479698"/>
                    </a:lnTo>
                    <a:lnTo>
                      <a:pt x="625141" y="1395560"/>
                    </a:lnTo>
                    <a:lnTo>
                      <a:pt x="625141" y="1335235"/>
                    </a:lnTo>
                    <a:lnTo>
                      <a:pt x="552116" y="1281260"/>
                    </a:lnTo>
                    <a:lnTo>
                      <a:pt x="520366" y="1178073"/>
                    </a:lnTo>
                    <a:lnTo>
                      <a:pt x="520366" y="1090760"/>
                    </a:lnTo>
                    <a:lnTo>
                      <a:pt x="552116" y="1043135"/>
                    </a:lnTo>
                    <a:lnTo>
                      <a:pt x="625141" y="1003448"/>
                    </a:lnTo>
                    <a:lnTo>
                      <a:pt x="702928" y="997098"/>
                    </a:lnTo>
                    <a:lnTo>
                      <a:pt x="780716" y="962173"/>
                    </a:lnTo>
                    <a:lnTo>
                      <a:pt x="829928" y="895498"/>
                    </a:lnTo>
                    <a:lnTo>
                      <a:pt x="861678" y="808185"/>
                    </a:lnTo>
                    <a:lnTo>
                      <a:pt x="768016" y="738335"/>
                    </a:lnTo>
                    <a:lnTo>
                      <a:pt x="707691" y="670073"/>
                    </a:lnTo>
                    <a:lnTo>
                      <a:pt x="708421" y="575072"/>
                    </a:lnTo>
                    <a:lnTo>
                      <a:pt x="620378" y="530373"/>
                    </a:lnTo>
                    <a:lnTo>
                      <a:pt x="526256" y="522684"/>
                    </a:lnTo>
                    <a:lnTo>
                      <a:pt x="547353" y="452585"/>
                    </a:lnTo>
                    <a:lnTo>
                      <a:pt x="606091" y="366860"/>
                    </a:lnTo>
                    <a:lnTo>
                      <a:pt x="617203" y="274785"/>
                    </a:lnTo>
                    <a:lnTo>
                      <a:pt x="656034" y="195262"/>
                    </a:lnTo>
                    <a:lnTo>
                      <a:pt x="645318" y="123825"/>
                    </a:lnTo>
                    <a:lnTo>
                      <a:pt x="582278" y="47773"/>
                    </a:lnTo>
                    <a:lnTo>
                      <a:pt x="547687" y="0"/>
                    </a:lnTo>
                    <a:lnTo>
                      <a:pt x="439403" y="33485"/>
                    </a:lnTo>
                    <a:lnTo>
                      <a:pt x="456866" y="76348"/>
                    </a:lnTo>
                    <a:lnTo>
                      <a:pt x="477503" y="150960"/>
                    </a:lnTo>
                    <a:lnTo>
                      <a:pt x="356853" y="147785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44" name="Freeform 11">
                <a:extLst>
                  <a:ext uri="{FF2B5EF4-FFF2-40B4-BE49-F238E27FC236}">
                    <a16:creationId xmlns:a16="http://schemas.microsoft.com/office/drawing/2014/main" id="{7E28CB4D-C512-4CB5-AE9E-1040E407C4B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43839" y="2635863"/>
                <a:ext cx="434660" cy="279112"/>
              </a:xfrm>
              <a:custGeom>
                <a:avLst/>
                <a:gdLst>
                  <a:gd name="T0" fmla="*/ 7068360 w 1199"/>
                  <a:gd name="T1" fmla="*/ 226310190 h 960"/>
                  <a:gd name="T2" fmla="*/ 44630702 w 1199"/>
                  <a:gd name="T3" fmla="*/ 275906865 h 960"/>
                  <a:gd name="T4" fmla="*/ 70177404 w 1199"/>
                  <a:gd name="T5" fmla="*/ 337499325 h 960"/>
                  <a:gd name="T6" fmla="*/ 122886005 w 1199"/>
                  <a:gd name="T7" fmla="*/ 410281438 h 960"/>
                  <a:gd name="T8" fmla="*/ 149341196 w 1199"/>
                  <a:gd name="T9" fmla="*/ 475906465 h 960"/>
                  <a:gd name="T10" fmla="*/ 226081714 w 1199"/>
                  <a:gd name="T11" fmla="*/ 540624078 h 960"/>
                  <a:gd name="T12" fmla="*/ 242035731 w 1199"/>
                  <a:gd name="T13" fmla="*/ 627014875 h 960"/>
                  <a:gd name="T14" fmla="*/ 265259890 w 1199"/>
                  <a:gd name="T15" fmla="*/ 703022788 h 960"/>
                  <a:gd name="T16" fmla="*/ 328368933 w 1199"/>
                  <a:gd name="T17" fmla="*/ 771772650 h 960"/>
                  <a:gd name="T18" fmla="*/ 391477977 w 1199"/>
                  <a:gd name="T19" fmla="*/ 838204128 h 960"/>
                  <a:gd name="T20" fmla="*/ 434695261 w 1199"/>
                  <a:gd name="T21" fmla="*/ 885381453 h 960"/>
                  <a:gd name="T22" fmla="*/ 480234453 w 1199"/>
                  <a:gd name="T23" fmla="*/ 867740518 h 960"/>
                  <a:gd name="T24" fmla="*/ 566567655 w 1199"/>
                  <a:gd name="T25" fmla="*/ 875704053 h 960"/>
                  <a:gd name="T26" fmla="*/ 643308173 w 1199"/>
                  <a:gd name="T27" fmla="*/ 898184005 h 960"/>
                  <a:gd name="T28" fmla="*/ 721664525 w 1199"/>
                  <a:gd name="T29" fmla="*/ 843748630 h 960"/>
                  <a:gd name="T30" fmla="*/ 795173692 w 1199"/>
                  <a:gd name="T31" fmla="*/ 803728073 h 960"/>
                  <a:gd name="T32" fmla="*/ 875145878 w 1199"/>
                  <a:gd name="T33" fmla="*/ 792538738 h 960"/>
                  <a:gd name="T34" fmla="*/ 966224580 w 1199"/>
                  <a:gd name="T35" fmla="*/ 770159750 h 960"/>
                  <a:gd name="T36" fmla="*/ 1044580932 w 1199"/>
                  <a:gd name="T37" fmla="*/ 751006563 h 960"/>
                  <a:gd name="T38" fmla="*/ 1098905049 w 1199"/>
                  <a:gd name="T39" fmla="*/ 690220553 h 960"/>
                  <a:gd name="T40" fmla="*/ 1110113249 w 1199"/>
                  <a:gd name="T41" fmla="*/ 587801403 h 960"/>
                  <a:gd name="T42" fmla="*/ 1066896283 w 1199"/>
                  <a:gd name="T43" fmla="*/ 563809515 h 960"/>
                  <a:gd name="T44" fmla="*/ 967840414 w 1199"/>
                  <a:gd name="T45" fmla="*/ 554232763 h 960"/>
                  <a:gd name="T46" fmla="*/ 910284946 w 1199"/>
                  <a:gd name="T47" fmla="*/ 483870000 h 960"/>
                  <a:gd name="T48" fmla="*/ 868683495 w 1199"/>
                  <a:gd name="T49" fmla="*/ 445462978 h 960"/>
                  <a:gd name="T50" fmla="*/ 828697561 w 1199"/>
                  <a:gd name="T51" fmla="*/ 360684763 h 960"/>
                  <a:gd name="T52" fmla="*/ 774373126 w 1199"/>
                  <a:gd name="T53" fmla="*/ 288709100 h 960"/>
                  <a:gd name="T54" fmla="*/ 688039924 w 1199"/>
                  <a:gd name="T55" fmla="*/ 198386700 h 960"/>
                  <a:gd name="T56" fmla="*/ 612107164 w 1199"/>
                  <a:gd name="T57" fmla="*/ 179132865 h 960"/>
                  <a:gd name="T58" fmla="*/ 526581721 w 1199"/>
                  <a:gd name="T59" fmla="*/ 168749663 h 960"/>
                  <a:gd name="T60" fmla="*/ 473065361 w 1199"/>
                  <a:gd name="T61" fmla="*/ 127923290 h 960"/>
                  <a:gd name="T62" fmla="*/ 409855269 w 1199"/>
                  <a:gd name="T63" fmla="*/ 76007913 h 960"/>
                  <a:gd name="T64" fmla="*/ 308376125 w 1199"/>
                  <a:gd name="T65" fmla="*/ 23991888 h 960"/>
                  <a:gd name="T66" fmla="*/ 222042923 w 1199"/>
                  <a:gd name="T67" fmla="*/ 0 h 960"/>
                  <a:gd name="T68" fmla="*/ 138132996 w 1199"/>
                  <a:gd name="T69" fmla="*/ 28024138 h 960"/>
                  <a:gd name="T70" fmla="*/ 170142080 w 1199"/>
                  <a:gd name="T71" fmla="*/ 104737853 h 960"/>
                  <a:gd name="T72" fmla="*/ 134901963 w 1199"/>
                  <a:gd name="T73" fmla="*/ 152721628 h 960"/>
                  <a:gd name="T74" fmla="*/ 78962012 w 1199"/>
                  <a:gd name="T75" fmla="*/ 179939315 h 960"/>
                  <a:gd name="T76" fmla="*/ 16660726 w 1199"/>
                  <a:gd name="T77" fmla="*/ 191128650 h 960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1199"/>
                  <a:gd name="T118" fmla="*/ 0 h 960"/>
                  <a:gd name="T119" fmla="*/ 2230102 w 1199"/>
                  <a:gd name="T120" fmla="*/ 1782762 h 960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1199" h="960">
                    <a:moveTo>
                      <a:pt x="0" y="228"/>
                    </a:moveTo>
                    <a:lnTo>
                      <a:pt x="8" y="242"/>
                    </a:lnTo>
                    <a:lnTo>
                      <a:pt x="15" y="286"/>
                    </a:lnTo>
                    <a:lnTo>
                      <a:pt x="48" y="295"/>
                    </a:lnTo>
                    <a:lnTo>
                      <a:pt x="65" y="321"/>
                    </a:lnTo>
                    <a:lnTo>
                      <a:pt x="75" y="361"/>
                    </a:lnTo>
                    <a:lnTo>
                      <a:pt x="111" y="402"/>
                    </a:lnTo>
                    <a:lnTo>
                      <a:pt x="131" y="439"/>
                    </a:lnTo>
                    <a:lnTo>
                      <a:pt x="164" y="461"/>
                    </a:lnTo>
                    <a:lnTo>
                      <a:pt x="160" y="509"/>
                    </a:lnTo>
                    <a:lnTo>
                      <a:pt x="209" y="541"/>
                    </a:lnTo>
                    <a:lnTo>
                      <a:pt x="242" y="578"/>
                    </a:lnTo>
                    <a:lnTo>
                      <a:pt x="263" y="619"/>
                    </a:lnTo>
                    <a:lnTo>
                      <a:pt x="259" y="670"/>
                    </a:lnTo>
                    <a:lnTo>
                      <a:pt x="273" y="704"/>
                    </a:lnTo>
                    <a:lnTo>
                      <a:pt x="283" y="751"/>
                    </a:lnTo>
                    <a:lnTo>
                      <a:pt x="330" y="781"/>
                    </a:lnTo>
                    <a:lnTo>
                      <a:pt x="351" y="825"/>
                    </a:lnTo>
                    <a:lnTo>
                      <a:pt x="390" y="863"/>
                    </a:lnTo>
                    <a:lnTo>
                      <a:pt x="418" y="896"/>
                    </a:lnTo>
                    <a:lnTo>
                      <a:pt x="428" y="935"/>
                    </a:lnTo>
                    <a:lnTo>
                      <a:pt x="465" y="946"/>
                    </a:lnTo>
                    <a:lnTo>
                      <a:pt x="486" y="931"/>
                    </a:lnTo>
                    <a:lnTo>
                      <a:pt x="513" y="928"/>
                    </a:lnTo>
                    <a:lnTo>
                      <a:pt x="558" y="931"/>
                    </a:lnTo>
                    <a:lnTo>
                      <a:pt x="605" y="936"/>
                    </a:lnTo>
                    <a:lnTo>
                      <a:pt x="641" y="945"/>
                    </a:lnTo>
                    <a:lnTo>
                      <a:pt x="687" y="960"/>
                    </a:lnTo>
                    <a:lnTo>
                      <a:pt x="724" y="947"/>
                    </a:lnTo>
                    <a:lnTo>
                      <a:pt x="771" y="902"/>
                    </a:lnTo>
                    <a:lnTo>
                      <a:pt x="812" y="876"/>
                    </a:lnTo>
                    <a:lnTo>
                      <a:pt x="850" y="859"/>
                    </a:lnTo>
                    <a:lnTo>
                      <a:pt x="899" y="851"/>
                    </a:lnTo>
                    <a:lnTo>
                      <a:pt x="935" y="847"/>
                    </a:lnTo>
                    <a:lnTo>
                      <a:pt x="980" y="835"/>
                    </a:lnTo>
                    <a:lnTo>
                      <a:pt x="1043" y="825"/>
                    </a:lnTo>
                    <a:lnTo>
                      <a:pt x="1079" y="811"/>
                    </a:lnTo>
                    <a:lnTo>
                      <a:pt x="1106" y="804"/>
                    </a:lnTo>
                    <a:lnTo>
                      <a:pt x="1138" y="774"/>
                    </a:lnTo>
                    <a:lnTo>
                      <a:pt x="1150" y="738"/>
                    </a:lnTo>
                    <a:lnTo>
                      <a:pt x="1178" y="697"/>
                    </a:lnTo>
                    <a:lnTo>
                      <a:pt x="1199" y="660"/>
                    </a:lnTo>
                    <a:lnTo>
                      <a:pt x="1181" y="628"/>
                    </a:lnTo>
                    <a:lnTo>
                      <a:pt x="1169" y="599"/>
                    </a:lnTo>
                    <a:lnTo>
                      <a:pt x="1140" y="603"/>
                    </a:lnTo>
                    <a:lnTo>
                      <a:pt x="1086" y="598"/>
                    </a:lnTo>
                    <a:lnTo>
                      <a:pt x="1034" y="592"/>
                    </a:lnTo>
                    <a:lnTo>
                      <a:pt x="1002" y="555"/>
                    </a:lnTo>
                    <a:lnTo>
                      <a:pt x="973" y="517"/>
                    </a:lnTo>
                    <a:lnTo>
                      <a:pt x="952" y="502"/>
                    </a:lnTo>
                    <a:lnTo>
                      <a:pt x="928" y="476"/>
                    </a:lnTo>
                    <a:lnTo>
                      <a:pt x="896" y="445"/>
                    </a:lnTo>
                    <a:lnTo>
                      <a:pt x="886" y="386"/>
                    </a:lnTo>
                    <a:lnTo>
                      <a:pt x="870" y="351"/>
                    </a:lnTo>
                    <a:lnTo>
                      <a:pt x="828" y="309"/>
                    </a:lnTo>
                    <a:lnTo>
                      <a:pt x="788" y="269"/>
                    </a:lnTo>
                    <a:lnTo>
                      <a:pt x="735" y="212"/>
                    </a:lnTo>
                    <a:lnTo>
                      <a:pt x="704" y="203"/>
                    </a:lnTo>
                    <a:lnTo>
                      <a:pt x="654" y="191"/>
                    </a:lnTo>
                    <a:lnTo>
                      <a:pt x="600" y="198"/>
                    </a:lnTo>
                    <a:lnTo>
                      <a:pt x="563" y="180"/>
                    </a:lnTo>
                    <a:lnTo>
                      <a:pt x="529" y="163"/>
                    </a:lnTo>
                    <a:lnTo>
                      <a:pt x="506" y="137"/>
                    </a:lnTo>
                    <a:lnTo>
                      <a:pt x="469" y="102"/>
                    </a:lnTo>
                    <a:lnTo>
                      <a:pt x="438" y="81"/>
                    </a:lnTo>
                    <a:lnTo>
                      <a:pt x="382" y="56"/>
                    </a:lnTo>
                    <a:lnTo>
                      <a:pt x="330" y="26"/>
                    </a:lnTo>
                    <a:lnTo>
                      <a:pt x="283" y="4"/>
                    </a:lnTo>
                    <a:lnTo>
                      <a:pt x="237" y="0"/>
                    </a:lnTo>
                    <a:lnTo>
                      <a:pt x="199" y="19"/>
                    </a:lnTo>
                    <a:lnTo>
                      <a:pt x="148" y="30"/>
                    </a:lnTo>
                    <a:lnTo>
                      <a:pt x="149" y="59"/>
                    </a:lnTo>
                    <a:lnTo>
                      <a:pt x="182" y="112"/>
                    </a:lnTo>
                    <a:lnTo>
                      <a:pt x="165" y="139"/>
                    </a:lnTo>
                    <a:lnTo>
                      <a:pt x="144" y="163"/>
                    </a:lnTo>
                    <a:lnTo>
                      <a:pt x="114" y="176"/>
                    </a:lnTo>
                    <a:lnTo>
                      <a:pt x="84" y="192"/>
                    </a:lnTo>
                    <a:lnTo>
                      <a:pt x="33" y="185"/>
                    </a:lnTo>
                    <a:lnTo>
                      <a:pt x="18" y="204"/>
                    </a:lnTo>
                    <a:lnTo>
                      <a:pt x="0" y="228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45" name="Freeform 12">
                <a:extLst>
                  <a:ext uri="{FF2B5EF4-FFF2-40B4-BE49-F238E27FC236}">
                    <a16:creationId xmlns:a16="http://schemas.microsoft.com/office/drawing/2014/main" id="{BA39D3AC-13BB-4E51-A35B-63DB055A7F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10459" y="2877179"/>
                <a:ext cx="213708" cy="111936"/>
              </a:xfrm>
              <a:custGeom>
                <a:avLst/>
                <a:gdLst>
                  <a:gd name="T0" fmla="*/ 2147483647 w 590"/>
                  <a:gd name="T1" fmla="*/ 2147483647 h 385"/>
                  <a:gd name="T2" fmla="*/ 0 w 590"/>
                  <a:gd name="T3" fmla="*/ 2147483647 h 385"/>
                  <a:gd name="T4" fmla="*/ 2147483647 w 590"/>
                  <a:gd name="T5" fmla="*/ 2147483647 h 385"/>
                  <a:gd name="T6" fmla="*/ 2147483647 w 590"/>
                  <a:gd name="T7" fmla="*/ 2147483647 h 385"/>
                  <a:gd name="T8" fmla="*/ 2147483647 w 590"/>
                  <a:gd name="T9" fmla="*/ 2147483647 h 385"/>
                  <a:gd name="T10" fmla="*/ 2147483647 w 590"/>
                  <a:gd name="T11" fmla="*/ 2147483647 h 385"/>
                  <a:gd name="T12" fmla="*/ 2147483647 w 590"/>
                  <a:gd name="T13" fmla="*/ 2147483647 h 385"/>
                  <a:gd name="T14" fmla="*/ 2147483647 w 590"/>
                  <a:gd name="T15" fmla="*/ 2147483647 h 385"/>
                  <a:gd name="T16" fmla="*/ 2147483647 w 590"/>
                  <a:gd name="T17" fmla="*/ 2147483647 h 385"/>
                  <a:gd name="T18" fmla="*/ 2147483647 w 590"/>
                  <a:gd name="T19" fmla="*/ 2147483647 h 385"/>
                  <a:gd name="T20" fmla="*/ 2147483647 w 590"/>
                  <a:gd name="T21" fmla="*/ 2147483647 h 385"/>
                  <a:gd name="T22" fmla="*/ 2147483647 w 590"/>
                  <a:gd name="T23" fmla="*/ 2147483647 h 385"/>
                  <a:gd name="T24" fmla="*/ 2147483647 w 590"/>
                  <a:gd name="T25" fmla="*/ 2147483647 h 385"/>
                  <a:gd name="T26" fmla="*/ 2147483647 w 590"/>
                  <a:gd name="T27" fmla="*/ 2147483647 h 385"/>
                  <a:gd name="T28" fmla="*/ 2147483647 w 590"/>
                  <a:gd name="T29" fmla="*/ 2147483647 h 385"/>
                  <a:gd name="T30" fmla="*/ 2147483647 w 590"/>
                  <a:gd name="T31" fmla="*/ 2147483647 h 385"/>
                  <a:gd name="T32" fmla="*/ 2147483647 w 590"/>
                  <a:gd name="T33" fmla="*/ 2147483647 h 385"/>
                  <a:gd name="T34" fmla="*/ 2147483647 w 590"/>
                  <a:gd name="T35" fmla="*/ 2147483647 h 385"/>
                  <a:gd name="T36" fmla="*/ 2147483647 w 590"/>
                  <a:gd name="T37" fmla="*/ 2147483647 h 385"/>
                  <a:gd name="T38" fmla="*/ 2147483647 w 590"/>
                  <a:gd name="T39" fmla="*/ 2147483647 h 385"/>
                  <a:gd name="T40" fmla="*/ 2147483647 w 590"/>
                  <a:gd name="T41" fmla="*/ 0 h 385"/>
                  <a:gd name="T42" fmla="*/ 2147483647 w 590"/>
                  <a:gd name="T43" fmla="*/ 2147483647 h 385"/>
                  <a:gd name="T44" fmla="*/ 2147483647 w 590"/>
                  <a:gd name="T45" fmla="*/ 2147483647 h 385"/>
                  <a:gd name="T46" fmla="*/ 2147483647 w 590"/>
                  <a:gd name="T47" fmla="*/ 2147483647 h 385"/>
                  <a:gd name="T48" fmla="*/ 2147483647 w 590"/>
                  <a:gd name="T49" fmla="*/ 2147483647 h 385"/>
                  <a:gd name="T50" fmla="*/ 2147483647 w 590"/>
                  <a:gd name="T51" fmla="*/ 2147483647 h 385"/>
                  <a:gd name="T52" fmla="*/ 2147483647 w 590"/>
                  <a:gd name="T53" fmla="*/ 2147483647 h 385"/>
                  <a:gd name="T54" fmla="*/ 2147483647 w 590"/>
                  <a:gd name="T55" fmla="*/ 2147483647 h 385"/>
                  <a:gd name="T56" fmla="*/ 2147483647 w 590"/>
                  <a:gd name="T57" fmla="*/ 2147483647 h 385"/>
                  <a:gd name="T58" fmla="*/ 2147483647 w 590"/>
                  <a:gd name="T59" fmla="*/ 2147483647 h 385"/>
                  <a:gd name="T60" fmla="*/ 2147483647 w 590"/>
                  <a:gd name="T61" fmla="*/ 2147483647 h 385"/>
                  <a:gd name="T62" fmla="*/ 2147483647 w 590"/>
                  <a:gd name="T63" fmla="*/ 2147483647 h 385"/>
                  <a:gd name="T64" fmla="*/ 2147483647 w 590"/>
                  <a:gd name="T65" fmla="*/ 2147483647 h 385"/>
                  <a:gd name="T66" fmla="*/ 2147483647 w 590"/>
                  <a:gd name="T67" fmla="*/ 2147483647 h 385"/>
                  <a:gd name="T68" fmla="*/ 2147483647 w 590"/>
                  <a:gd name="T69" fmla="*/ 2147483647 h 385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590"/>
                  <a:gd name="T106" fmla="*/ 0 h 385"/>
                  <a:gd name="T107" fmla="*/ 699 w 590"/>
                  <a:gd name="T108" fmla="*/ 452 h 385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590" h="385">
                    <a:moveTo>
                      <a:pt x="7" y="152"/>
                    </a:moveTo>
                    <a:lnTo>
                      <a:pt x="0" y="214"/>
                    </a:lnTo>
                    <a:lnTo>
                      <a:pt x="14" y="254"/>
                    </a:lnTo>
                    <a:lnTo>
                      <a:pt x="31" y="305"/>
                    </a:lnTo>
                    <a:lnTo>
                      <a:pt x="41" y="359"/>
                    </a:lnTo>
                    <a:lnTo>
                      <a:pt x="80" y="385"/>
                    </a:lnTo>
                    <a:lnTo>
                      <a:pt x="125" y="366"/>
                    </a:lnTo>
                    <a:lnTo>
                      <a:pt x="166" y="338"/>
                    </a:lnTo>
                    <a:lnTo>
                      <a:pt x="229" y="342"/>
                    </a:lnTo>
                    <a:lnTo>
                      <a:pt x="293" y="312"/>
                    </a:lnTo>
                    <a:lnTo>
                      <a:pt x="344" y="279"/>
                    </a:lnTo>
                    <a:lnTo>
                      <a:pt x="394" y="240"/>
                    </a:lnTo>
                    <a:lnTo>
                      <a:pt x="479" y="224"/>
                    </a:lnTo>
                    <a:lnTo>
                      <a:pt x="531" y="204"/>
                    </a:lnTo>
                    <a:lnTo>
                      <a:pt x="541" y="174"/>
                    </a:lnTo>
                    <a:lnTo>
                      <a:pt x="566" y="145"/>
                    </a:lnTo>
                    <a:lnTo>
                      <a:pt x="590" y="125"/>
                    </a:lnTo>
                    <a:lnTo>
                      <a:pt x="576" y="101"/>
                    </a:lnTo>
                    <a:lnTo>
                      <a:pt x="556" y="67"/>
                    </a:lnTo>
                    <a:lnTo>
                      <a:pt x="543" y="26"/>
                    </a:lnTo>
                    <a:lnTo>
                      <a:pt x="533" y="0"/>
                    </a:lnTo>
                    <a:lnTo>
                      <a:pt x="470" y="15"/>
                    </a:lnTo>
                    <a:lnTo>
                      <a:pt x="433" y="20"/>
                    </a:lnTo>
                    <a:lnTo>
                      <a:pt x="392" y="26"/>
                    </a:lnTo>
                    <a:lnTo>
                      <a:pt x="351" y="47"/>
                    </a:lnTo>
                    <a:lnTo>
                      <a:pt x="308" y="72"/>
                    </a:lnTo>
                    <a:lnTo>
                      <a:pt x="266" y="115"/>
                    </a:lnTo>
                    <a:lnTo>
                      <a:pt x="251" y="118"/>
                    </a:lnTo>
                    <a:lnTo>
                      <a:pt x="227" y="130"/>
                    </a:lnTo>
                    <a:lnTo>
                      <a:pt x="187" y="113"/>
                    </a:lnTo>
                    <a:lnTo>
                      <a:pt x="128" y="102"/>
                    </a:lnTo>
                    <a:lnTo>
                      <a:pt x="56" y="98"/>
                    </a:lnTo>
                    <a:lnTo>
                      <a:pt x="25" y="101"/>
                    </a:lnTo>
                    <a:lnTo>
                      <a:pt x="8" y="116"/>
                    </a:lnTo>
                    <a:lnTo>
                      <a:pt x="7" y="152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46" name="Freeform 14">
                <a:extLst>
                  <a:ext uri="{FF2B5EF4-FFF2-40B4-BE49-F238E27FC236}">
                    <a16:creationId xmlns:a16="http://schemas.microsoft.com/office/drawing/2014/main" id="{EA586B09-F0AA-4C57-BAF8-EFB6A769D3A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00622" y="2753614"/>
                <a:ext cx="94176" cy="56694"/>
              </a:xfrm>
              <a:custGeom>
                <a:avLst/>
                <a:gdLst>
                  <a:gd name="T0" fmla="*/ 0 w 260"/>
                  <a:gd name="T1" fmla="*/ 2147483647 h 195"/>
                  <a:gd name="T2" fmla="*/ 2147483647 w 260"/>
                  <a:gd name="T3" fmla="*/ 2147483647 h 195"/>
                  <a:gd name="T4" fmla="*/ 2147483647 w 260"/>
                  <a:gd name="T5" fmla="*/ 2147483647 h 195"/>
                  <a:gd name="T6" fmla="*/ 2147483647 w 260"/>
                  <a:gd name="T7" fmla="*/ 2147483647 h 195"/>
                  <a:gd name="T8" fmla="*/ 2147483647 w 260"/>
                  <a:gd name="T9" fmla="*/ 2147483647 h 195"/>
                  <a:gd name="T10" fmla="*/ 2147483647 w 260"/>
                  <a:gd name="T11" fmla="*/ 2147483647 h 195"/>
                  <a:gd name="T12" fmla="*/ 2147483647 w 260"/>
                  <a:gd name="T13" fmla="*/ 2147483647 h 195"/>
                  <a:gd name="T14" fmla="*/ 2147483647 w 260"/>
                  <a:gd name="T15" fmla="*/ 2147483647 h 195"/>
                  <a:gd name="T16" fmla="*/ 2147483647 w 260"/>
                  <a:gd name="T17" fmla="*/ 2147483647 h 195"/>
                  <a:gd name="T18" fmla="*/ 2147483647 w 260"/>
                  <a:gd name="T19" fmla="*/ 0 h 195"/>
                  <a:gd name="T20" fmla="*/ 2147483647 w 260"/>
                  <a:gd name="T21" fmla="*/ 2147483647 h 195"/>
                  <a:gd name="T22" fmla="*/ 2147483647 w 260"/>
                  <a:gd name="T23" fmla="*/ 2147483647 h 195"/>
                  <a:gd name="T24" fmla="*/ 2147483647 w 260"/>
                  <a:gd name="T25" fmla="*/ 2147483647 h 195"/>
                  <a:gd name="T26" fmla="*/ 2147483647 w 260"/>
                  <a:gd name="T27" fmla="*/ 2147483647 h 195"/>
                  <a:gd name="T28" fmla="*/ 2147483647 w 260"/>
                  <a:gd name="T29" fmla="*/ 2147483647 h 195"/>
                  <a:gd name="T30" fmla="*/ 2147483647 w 260"/>
                  <a:gd name="T31" fmla="*/ 2147483647 h 195"/>
                  <a:gd name="T32" fmla="*/ 2147483647 w 260"/>
                  <a:gd name="T33" fmla="*/ 2147483647 h 195"/>
                  <a:gd name="T34" fmla="*/ 2147483647 w 260"/>
                  <a:gd name="T35" fmla="*/ 2147483647 h 195"/>
                  <a:gd name="T36" fmla="*/ 2147483647 w 260"/>
                  <a:gd name="T37" fmla="*/ 2147483647 h 195"/>
                  <a:gd name="T38" fmla="*/ 2147483647 w 260"/>
                  <a:gd name="T39" fmla="*/ 2147483647 h 195"/>
                  <a:gd name="T40" fmla="*/ 2147483647 w 260"/>
                  <a:gd name="T41" fmla="*/ 2147483647 h 195"/>
                  <a:gd name="T42" fmla="*/ 2147483647 w 260"/>
                  <a:gd name="T43" fmla="*/ 2147483647 h 195"/>
                  <a:gd name="T44" fmla="*/ 0 w 260"/>
                  <a:gd name="T45" fmla="*/ 2147483647 h 195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260"/>
                  <a:gd name="T70" fmla="*/ 0 h 195"/>
                  <a:gd name="T71" fmla="*/ 300 w 260"/>
                  <a:gd name="T72" fmla="*/ 232 h 195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260" h="195">
                    <a:moveTo>
                      <a:pt x="0" y="132"/>
                    </a:moveTo>
                    <a:lnTo>
                      <a:pt x="33" y="122"/>
                    </a:lnTo>
                    <a:lnTo>
                      <a:pt x="62" y="111"/>
                    </a:lnTo>
                    <a:lnTo>
                      <a:pt x="99" y="116"/>
                    </a:lnTo>
                    <a:lnTo>
                      <a:pt x="115" y="115"/>
                    </a:lnTo>
                    <a:lnTo>
                      <a:pt x="125" y="97"/>
                    </a:lnTo>
                    <a:lnTo>
                      <a:pt x="146" y="80"/>
                    </a:lnTo>
                    <a:lnTo>
                      <a:pt x="169" y="61"/>
                    </a:lnTo>
                    <a:lnTo>
                      <a:pt x="204" y="39"/>
                    </a:lnTo>
                    <a:lnTo>
                      <a:pt x="231" y="0"/>
                    </a:lnTo>
                    <a:lnTo>
                      <a:pt x="228" y="12"/>
                    </a:lnTo>
                    <a:lnTo>
                      <a:pt x="234" y="22"/>
                    </a:lnTo>
                    <a:lnTo>
                      <a:pt x="246" y="18"/>
                    </a:lnTo>
                    <a:lnTo>
                      <a:pt x="250" y="3"/>
                    </a:lnTo>
                    <a:lnTo>
                      <a:pt x="260" y="20"/>
                    </a:lnTo>
                    <a:lnTo>
                      <a:pt x="259" y="51"/>
                    </a:lnTo>
                    <a:lnTo>
                      <a:pt x="252" y="64"/>
                    </a:lnTo>
                    <a:lnTo>
                      <a:pt x="241" y="70"/>
                    </a:lnTo>
                    <a:lnTo>
                      <a:pt x="226" y="81"/>
                    </a:lnTo>
                    <a:lnTo>
                      <a:pt x="220" y="67"/>
                    </a:lnTo>
                    <a:lnTo>
                      <a:pt x="213" y="73"/>
                    </a:lnTo>
                    <a:lnTo>
                      <a:pt x="216" y="87"/>
                    </a:lnTo>
                    <a:lnTo>
                      <a:pt x="210" y="106"/>
                    </a:lnTo>
                    <a:lnTo>
                      <a:pt x="196" y="136"/>
                    </a:lnTo>
                    <a:lnTo>
                      <a:pt x="196" y="159"/>
                    </a:lnTo>
                    <a:lnTo>
                      <a:pt x="196" y="177"/>
                    </a:lnTo>
                    <a:lnTo>
                      <a:pt x="185" y="192"/>
                    </a:lnTo>
                    <a:lnTo>
                      <a:pt x="150" y="195"/>
                    </a:lnTo>
                    <a:lnTo>
                      <a:pt x="104" y="192"/>
                    </a:lnTo>
                    <a:lnTo>
                      <a:pt x="44" y="187"/>
                    </a:lnTo>
                    <a:lnTo>
                      <a:pt x="0" y="132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47" name="Freeform 15">
                <a:extLst>
                  <a:ext uri="{FF2B5EF4-FFF2-40B4-BE49-F238E27FC236}">
                    <a16:creationId xmlns:a16="http://schemas.microsoft.com/office/drawing/2014/main" id="{FD8E6B78-0144-47F8-B4D1-2430249926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2924" y="3041449"/>
                <a:ext cx="57955" cy="71231"/>
              </a:xfrm>
              <a:custGeom>
                <a:avLst/>
                <a:gdLst>
                  <a:gd name="T0" fmla="*/ 2147483647 w 403"/>
                  <a:gd name="T1" fmla="*/ 2147483647 h 631"/>
                  <a:gd name="T2" fmla="*/ 2147483647 w 403"/>
                  <a:gd name="T3" fmla="*/ 2147483647 h 631"/>
                  <a:gd name="T4" fmla="*/ 2147483647 w 403"/>
                  <a:gd name="T5" fmla="*/ 2147483647 h 631"/>
                  <a:gd name="T6" fmla="*/ 2147483647 w 403"/>
                  <a:gd name="T7" fmla="*/ 2147483647 h 631"/>
                  <a:gd name="T8" fmla="*/ 0 w 403"/>
                  <a:gd name="T9" fmla="*/ 2147483647 h 631"/>
                  <a:gd name="T10" fmla="*/ 2147483647 w 403"/>
                  <a:gd name="T11" fmla="*/ 2147483647 h 631"/>
                  <a:gd name="T12" fmla="*/ 2147483647 w 403"/>
                  <a:gd name="T13" fmla="*/ 2147483647 h 631"/>
                  <a:gd name="T14" fmla="*/ 2147483647 w 403"/>
                  <a:gd name="T15" fmla="*/ 2147483647 h 631"/>
                  <a:gd name="T16" fmla="*/ 2147483647 w 403"/>
                  <a:gd name="T17" fmla="*/ 0 h 631"/>
                  <a:gd name="T18" fmla="*/ 2147483647 w 403"/>
                  <a:gd name="T19" fmla="*/ 2147483647 h 631"/>
                  <a:gd name="T20" fmla="*/ 2147483647 w 403"/>
                  <a:gd name="T21" fmla="*/ 2147483647 h 631"/>
                  <a:gd name="T22" fmla="*/ 2147483647 w 403"/>
                  <a:gd name="T23" fmla="*/ 2147483647 h 631"/>
                  <a:gd name="T24" fmla="*/ 2147483647 w 403"/>
                  <a:gd name="T25" fmla="*/ 2147483647 h 631"/>
                  <a:gd name="T26" fmla="*/ 2147483647 w 403"/>
                  <a:gd name="T27" fmla="*/ 2147483647 h 631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403"/>
                  <a:gd name="T43" fmla="*/ 0 h 631"/>
                  <a:gd name="T44" fmla="*/ 403 w 403"/>
                  <a:gd name="T45" fmla="*/ 631 h 631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403" h="631">
                    <a:moveTo>
                      <a:pt x="229" y="586"/>
                    </a:moveTo>
                    <a:lnTo>
                      <a:pt x="119" y="631"/>
                    </a:lnTo>
                    <a:lnTo>
                      <a:pt x="37" y="512"/>
                    </a:lnTo>
                    <a:lnTo>
                      <a:pt x="19" y="458"/>
                    </a:lnTo>
                    <a:lnTo>
                      <a:pt x="0" y="320"/>
                    </a:lnTo>
                    <a:lnTo>
                      <a:pt x="83" y="202"/>
                    </a:lnTo>
                    <a:lnTo>
                      <a:pt x="83" y="119"/>
                    </a:lnTo>
                    <a:lnTo>
                      <a:pt x="46" y="19"/>
                    </a:lnTo>
                    <a:lnTo>
                      <a:pt x="101" y="0"/>
                    </a:lnTo>
                    <a:lnTo>
                      <a:pt x="192" y="83"/>
                    </a:lnTo>
                    <a:lnTo>
                      <a:pt x="266" y="229"/>
                    </a:lnTo>
                    <a:lnTo>
                      <a:pt x="375" y="357"/>
                    </a:lnTo>
                    <a:lnTo>
                      <a:pt x="403" y="485"/>
                    </a:lnTo>
                    <a:lnTo>
                      <a:pt x="229" y="586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48" name="Freeform 16">
                <a:extLst>
                  <a:ext uri="{FF2B5EF4-FFF2-40B4-BE49-F238E27FC236}">
                    <a16:creationId xmlns:a16="http://schemas.microsoft.com/office/drawing/2014/main" id="{115B7F8E-9BF8-479D-A829-36DE0AB993D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70582" y="2858281"/>
                <a:ext cx="50710" cy="31982"/>
              </a:xfrm>
              <a:custGeom>
                <a:avLst/>
                <a:gdLst>
                  <a:gd name="T0" fmla="*/ 2147483647 w 344"/>
                  <a:gd name="T1" fmla="*/ 2147483647 h 272"/>
                  <a:gd name="T2" fmla="*/ 2147483647 w 344"/>
                  <a:gd name="T3" fmla="*/ 2147483647 h 272"/>
                  <a:gd name="T4" fmla="*/ 2147483647 w 344"/>
                  <a:gd name="T5" fmla="*/ 2147483647 h 272"/>
                  <a:gd name="T6" fmla="*/ 0 w 344"/>
                  <a:gd name="T7" fmla="*/ 2147483647 h 272"/>
                  <a:gd name="T8" fmla="*/ 2147483647 w 344"/>
                  <a:gd name="T9" fmla="*/ 2147483647 h 272"/>
                  <a:gd name="T10" fmla="*/ 2147483647 w 344"/>
                  <a:gd name="T11" fmla="*/ 0 h 272"/>
                  <a:gd name="T12" fmla="*/ 2147483647 w 344"/>
                  <a:gd name="T13" fmla="*/ 0 h 272"/>
                  <a:gd name="T14" fmla="*/ 2147483647 w 344"/>
                  <a:gd name="T15" fmla="*/ 0 h 272"/>
                  <a:gd name="T16" fmla="*/ 2147483647 w 344"/>
                  <a:gd name="T17" fmla="*/ 2147483647 h 272"/>
                  <a:gd name="T18" fmla="*/ 2147483647 w 344"/>
                  <a:gd name="T19" fmla="*/ 2147483647 h 272"/>
                  <a:gd name="T20" fmla="*/ 2147483647 w 344"/>
                  <a:gd name="T21" fmla="*/ 2147483647 h 272"/>
                  <a:gd name="T22" fmla="*/ 2147483647 w 344"/>
                  <a:gd name="T23" fmla="*/ 2147483647 h 272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344"/>
                  <a:gd name="T37" fmla="*/ 0 h 272"/>
                  <a:gd name="T38" fmla="*/ 344 w 344"/>
                  <a:gd name="T39" fmla="*/ 272 h 272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344" h="272">
                    <a:moveTo>
                      <a:pt x="229" y="272"/>
                    </a:moveTo>
                    <a:lnTo>
                      <a:pt x="93" y="272"/>
                    </a:lnTo>
                    <a:lnTo>
                      <a:pt x="2" y="227"/>
                    </a:lnTo>
                    <a:lnTo>
                      <a:pt x="0" y="143"/>
                    </a:lnTo>
                    <a:lnTo>
                      <a:pt x="72" y="79"/>
                    </a:lnTo>
                    <a:lnTo>
                      <a:pt x="93" y="0"/>
                    </a:lnTo>
                    <a:lnTo>
                      <a:pt x="184" y="0"/>
                    </a:lnTo>
                    <a:lnTo>
                      <a:pt x="274" y="0"/>
                    </a:lnTo>
                    <a:lnTo>
                      <a:pt x="344" y="23"/>
                    </a:lnTo>
                    <a:lnTo>
                      <a:pt x="328" y="119"/>
                    </a:lnTo>
                    <a:lnTo>
                      <a:pt x="312" y="207"/>
                    </a:lnTo>
                    <a:lnTo>
                      <a:pt x="229" y="272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600" b="1" kern="0">
                  <a:solidFill>
                    <a:srgbClr val="000000"/>
                  </a:solidFill>
                  <a:latin typeface="+mj-lt"/>
                </a:endParaRPr>
              </a:p>
            </p:txBody>
          </p:sp>
          <p:sp>
            <p:nvSpPr>
              <p:cNvPr id="49" name="Freeform 17">
                <a:extLst>
                  <a:ext uri="{FF2B5EF4-FFF2-40B4-BE49-F238E27FC236}">
                    <a16:creationId xmlns:a16="http://schemas.microsoft.com/office/drawing/2014/main" id="{ED587820-A55D-43C8-AC85-81DBEA313D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07834" y="2766697"/>
                <a:ext cx="39844" cy="61056"/>
              </a:xfrm>
              <a:custGeom>
                <a:avLst/>
                <a:gdLst>
                  <a:gd name="T0" fmla="*/ 2147483647 w 288"/>
                  <a:gd name="T1" fmla="*/ 2147483647 h 520"/>
                  <a:gd name="T2" fmla="*/ 2147483647 w 288"/>
                  <a:gd name="T3" fmla="*/ 2147483647 h 520"/>
                  <a:gd name="T4" fmla="*/ 0 w 288"/>
                  <a:gd name="T5" fmla="*/ 2147483647 h 520"/>
                  <a:gd name="T6" fmla="*/ 0 w 288"/>
                  <a:gd name="T7" fmla="*/ 2147483647 h 520"/>
                  <a:gd name="T8" fmla="*/ 2147483647 w 288"/>
                  <a:gd name="T9" fmla="*/ 2147483647 h 520"/>
                  <a:gd name="T10" fmla="*/ 2147483647 w 288"/>
                  <a:gd name="T11" fmla="*/ 2147483647 h 520"/>
                  <a:gd name="T12" fmla="*/ 2147483647 w 288"/>
                  <a:gd name="T13" fmla="*/ 2147483647 h 520"/>
                  <a:gd name="T14" fmla="*/ 2147483647 w 288"/>
                  <a:gd name="T15" fmla="*/ 0 h 520"/>
                  <a:gd name="T16" fmla="*/ 2147483647 w 288"/>
                  <a:gd name="T17" fmla="*/ 0 h 520"/>
                  <a:gd name="T18" fmla="*/ 2147483647 w 288"/>
                  <a:gd name="T19" fmla="*/ 2147483647 h 520"/>
                  <a:gd name="T20" fmla="*/ 2147483647 w 288"/>
                  <a:gd name="T21" fmla="*/ 2147483647 h 520"/>
                  <a:gd name="T22" fmla="*/ 2147483647 w 288"/>
                  <a:gd name="T23" fmla="*/ 2147483647 h 520"/>
                  <a:gd name="T24" fmla="*/ 2147483647 w 288"/>
                  <a:gd name="T25" fmla="*/ 2147483647 h 520"/>
                  <a:gd name="T26" fmla="*/ 2147483647 w 288"/>
                  <a:gd name="T27" fmla="*/ 2147483647 h 520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288"/>
                  <a:gd name="T43" fmla="*/ 0 h 520"/>
                  <a:gd name="T44" fmla="*/ 288 w 288"/>
                  <a:gd name="T45" fmla="*/ 520 h 520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288" h="520">
                    <a:moveTo>
                      <a:pt x="176" y="448"/>
                    </a:moveTo>
                    <a:lnTo>
                      <a:pt x="72" y="520"/>
                    </a:lnTo>
                    <a:lnTo>
                      <a:pt x="0" y="440"/>
                    </a:lnTo>
                    <a:lnTo>
                      <a:pt x="0" y="352"/>
                    </a:lnTo>
                    <a:lnTo>
                      <a:pt x="11" y="240"/>
                    </a:lnTo>
                    <a:lnTo>
                      <a:pt x="32" y="161"/>
                    </a:lnTo>
                    <a:lnTo>
                      <a:pt x="120" y="96"/>
                    </a:lnTo>
                    <a:lnTo>
                      <a:pt x="128" y="0"/>
                    </a:lnTo>
                    <a:lnTo>
                      <a:pt x="248" y="0"/>
                    </a:lnTo>
                    <a:lnTo>
                      <a:pt x="288" y="88"/>
                    </a:lnTo>
                    <a:lnTo>
                      <a:pt x="283" y="184"/>
                    </a:lnTo>
                    <a:lnTo>
                      <a:pt x="267" y="280"/>
                    </a:lnTo>
                    <a:lnTo>
                      <a:pt x="216" y="392"/>
                    </a:lnTo>
                    <a:lnTo>
                      <a:pt x="176" y="448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600" b="1" kern="0">
                  <a:solidFill>
                    <a:srgbClr val="000000"/>
                  </a:solidFill>
                  <a:latin typeface="+mj-lt"/>
                </a:endParaRPr>
              </a:p>
            </p:txBody>
          </p:sp>
          <p:sp>
            <p:nvSpPr>
              <p:cNvPr id="50" name="Freeform 18">
                <a:extLst>
                  <a:ext uri="{FF2B5EF4-FFF2-40B4-BE49-F238E27FC236}">
                    <a16:creationId xmlns:a16="http://schemas.microsoft.com/office/drawing/2014/main" id="{9EE516B3-2BEB-4273-BA00-19A7D3C2AE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28786" y="3189727"/>
                <a:ext cx="197408" cy="143917"/>
              </a:xfrm>
              <a:custGeom>
                <a:avLst/>
                <a:gdLst>
                  <a:gd name="T0" fmla="*/ 2147483647 w 1417"/>
                  <a:gd name="T1" fmla="*/ 2147483647 h 1252"/>
                  <a:gd name="T2" fmla="*/ 2147483647 w 1417"/>
                  <a:gd name="T3" fmla="*/ 2147483647 h 1252"/>
                  <a:gd name="T4" fmla="*/ 2147483647 w 1417"/>
                  <a:gd name="T5" fmla="*/ 2147483647 h 1252"/>
                  <a:gd name="T6" fmla="*/ 2147483647 w 1417"/>
                  <a:gd name="T7" fmla="*/ 2147483647 h 1252"/>
                  <a:gd name="T8" fmla="*/ 2147483647 w 1417"/>
                  <a:gd name="T9" fmla="*/ 2147483647 h 1252"/>
                  <a:gd name="T10" fmla="*/ 2147483647 w 1417"/>
                  <a:gd name="T11" fmla="*/ 2147483647 h 1252"/>
                  <a:gd name="T12" fmla="*/ 2147483647 w 1417"/>
                  <a:gd name="T13" fmla="*/ 2147483647 h 1252"/>
                  <a:gd name="T14" fmla="*/ 2147483647 w 1417"/>
                  <a:gd name="T15" fmla="*/ 2147483647 h 1252"/>
                  <a:gd name="T16" fmla="*/ 2147483647 w 1417"/>
                  <a:gd name="T17" fmla="*/ 2147483647 h 1252"/>
                  <a:gd name="T18" fmla="*/ 2147483647 w 1417"/>
                  <a:gd name="T19" fmla="*/ 2147483647 h 1252"/>
                  <a:gd name="T20" fmla="*/ 2147483647 w 1417"/>
                  <a:gd name="T21" fmla="*/ 2147483647 h 1252"/>
                  <a:gd name="T22" fmla="*/ 2147483647 w 1417"/>
                  <a:gd name="T23" fmla="*/ 2147483647 h 1252"/>
                  <a:gd name="T24" fmla="*/ 2147483647 w 1417"/>
                  <a:gd name="T25" fmla="*/ 2147483647 h 1252"/>
                  <a:gd name="T26" fmla="*/ 2147483647 w 1417"/>
                  <a:gd name="T27" fmla="*/ 2147483647 h 1252"/>
                  <a:gd name="T28" fmla="*/ 2147483647 w 1417"/>
                  <a:gd name="T29" fmla="*/ 2147483647 h 1252"/>
                  <a:gd name="T30" fmla="*/ 2147483647 w 1417"/>
                  <a:gd name="T31" fmla="*/ 2147483647 h 1252"/>
                  <a:gd name="T32" fmla="*/ 2147483647 w 1417"/>
                  <a:gd name="T33" fmla="*/ 2147483647 h 1252"/>
                  <a:gd name="T34" fmla="*/ 2147483647 w 1417"/>
                  <a:gd name="T35" fmla="*/ 2147483647 h 1252"/>
                  <a:gd name="T36" fmla="*/ 2147483647 w 1417"/>
                  <a:gd name="T37" fmla="*/ 2147483647 h 1252"/>
                  <a:gd name="T38" fmla="*/ 2147483647 w 1417"/>
                  <a:gd name="T39" fmla="*/ 2147483647 h 1252"/>
                  <a:gd name="T40" fmla="*/ 2147483647 w 1417"/>
                  <a:gd name="T41" fmla="*/ 2147483647 h 1252"/>
                  <a:gd name="T42" fmla="*/ 2147483647 w 1417"/>
                  <a:gd name="T43" fmla="*/ 2147483647 h 1252"/>
                  <a:gd name="T44" fmla="*/ 2147483647 w 1417"/>
                  <a:gd name="T45" fmla="*/ 2147483647 h 1252"/>
                  <a:gd name="T46" fmla="*/ 2147483647 w 1417"/>
                  <a:gd name="T47" fmla="*/ 2147483647 h 1252"/>
                  <a:gd name="T48" fmla="*/ 2147483647 w 1417"/>
                  <a:gd name="T49" fmla="*/ 2147483647 h 1252"/>
                  <a:gd name="T50" fmla="*/ 2147483647 w 1417"/>
                  <a:gd name="T51" fmla="*/ 2147483647 h 1252"/>
                  <a:gd name="T52" fmla="*/ 2147483647 w 1417"/>
                  <a:gd name="T53" fmla="*/ 2147483647 h 1252"/>
                  <a:gd name="T54" fmla="*/ 2147483647 w 1417"/>
                  <a:gd name="T55" fmla="*/ 2147483647 h 1252"/>
                  <a:gd name="T56" fmla="*/ 2147483647 w 1417"/>
                  <a:gd name="T57" fmla="*/ 2147483647 h 1252"/>
                  <a:gd name="T58" fmla="*/ 2147483647 w 1417"/>
                  <a:gd name="T59" fmla="*/ 2147483647 h 1252"/>
                  <a:gd name="T60" fmla="*/ 2147483647 w 1417"/>
                  <a:gd name="T61" fmla="*/ 2147483647 h 1252"/>
                  <a:gd name="T62" fmla="*/ 2147483647 w 1417"/>
                  <a:gd name="T63" fmla="*/ 2147483647 h 1252"/>
                  <a:gd name="T64" fmla="*/ 2147483647 w 1417"/>
                  <a:gd name="T65" fmla="*/ 2147483647 h 1252"/>
                  <a:gd name="T66" fmla="*/ 2147483647 w 1417"/>
                  <a:gd name="T67" fmla="*/ 2147483647 h 1252"/>
                  <a:gd name="T68" fmla="*/ 2147483647 w 1417"/>
                  <a:gd name="T69" fmla="*/ 2147483647 h 1252"/>
                  <a:gd name="T70" fmla="*/ 2147483647 w 1417"/>
                  <a:gd name="T71" fmla="*/ 2147483647 h 1252"/>
                  <a:gd name="T72" fmla="*/ 2147483647 w 1417"/>
                  <a:gd name="T73" fmla="*/ 2147483647 h 1252"/>
                  <a:gd name="T74" fmla="*/ 2147483647 w 1417"/>
                  <a:gd name="T75" fmla="*/ 2147483647 h 1252"/>
                  <a:gd name="T76" fmla="*/ 2147483647 w 1417"/>
                  <a:gd name="T77" fmla="*/ 2147483647 h 1252"/>
                  <a:gd name="T78" fmla="*/ 2147483647 w 1417"/>
                  <a:gd name="T79" fmla="*/ 0 h 1252"/>
                  <a:gd name="T80" fmla="*/ 2147483647 w 1417"/>
                  <a:gd name="T81" fmla="*/ 2147483647 h 1252"/>
                  <a:gd name="T82" fmla="*/ 2147483647 w 1417"/>
                  <a:gd name="T83" fmla="*/ 2147483647 h 1252"/>
                  <a:gd name="T84" fmla="*/ 0 w 1417"/>
                  <a:gd name="T85" fmla="*/ 2147483647 h 1252"/>
                  <a:gd name="T86" fmla="*/ 2147483647 w 1417"/>
                  <a:gd name="T87" fmla="*/ 2147483647 h 1252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417"/>
                  <a:gd name="T133" fmla="*/ 0 h 1252"/>
                  <a:gd name="T134" fmla="*/ 1417 w 1417"/>
                  <a:gd name="T135" fmla="*/ 1252 h 1252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417" h="1252">
                    <a:moveTo>
                      <a:pt x="82" y="194"/>
                    </a:moveTo>
                    <a:lnTo>
                      <a:pt x="146" y="256"/>
                    </a:lnTo>
                    <a:lnTo>
                      <a:pt x="228" y="274"/>
                    </a:lnTo>
                    <a:lnTo>
                      <a:pt x="320" y="256"/>
                    </a:lnTo>
                    <a:lnTo>
                      <a:pt x="393" y="283"/>
                    </a:lnTo>
                    <a:lnTo>
                      <a:pt x="310" y="384"/>
                    </a:lnTo>
                    <a:lnTo>
                      <a:pt x="173" y="374"/>
                    </a:lnTo>
                    <a:lnTo>
                      <a:pt x="192" y="420"/>
                    </a:lnTo>
                    <a:lnTo>
                      <a:pt x="228" y="475"/>
                    </a:lnTo>
                    <a:lnTo>
                      <a:pt x="292" y="524"/>
                    </a:lnTo>
                    <a:lnTo>
                      <a:pt x="411" y="493"/>
                    </a:lnTo>
                    <a:lnTo>
                      <a:pt x="530" y="557"/>
                    </a:lnTo>
                    <a:lnTo>
                      <a:pt x="640" y="621"/>
                    </a:lnTo>
                    <a:lnTo>
                      <a:pt x="777" y="621"/>
                    </a:lnTo>
                    <a:lnTo>
                      <a:pt x="905" y="685"/>
                    </a:lnTo>
                    <a:lnTo>
                      <a:pt x="1005" y="768"/>
                    </a:lnTo>
                    <a:lnTo>
                      <a:pt x="1078" y="905"/>
                    </a:lnTo>
                    <a:lnTo>
                      <a:pt x="1078" y="1033"/>
                    </a:lnTo>
                    <a:lnTo>
                      <a:pt x="978" y="1115"/>
                    </a:lnTo>
                    <a:lnTo>
                      <a:pt x="978" y="1225"/>
                    </a:lnTo>
                    <a:lnTo>
                      <a:pt x="1078" y="1188"/>
                    </a:lnTo>
                    <a:lnTo>
                      <a:pt x="1152" y="1152"/>
                    </a:lnTo>
                    <a:lnTo>
                      <a:pt x="1216" y="1142"/>
                    </a:lnTo>
                    <a:lnTo>
                      <a:pt x="1316" y="1170"/>
                    </a:lnTo>
                    <a:lnTo>
                      <a:pt x="1417" y="1252"/>
                    </a:lnTo>
                    <a:lnTo>
                      <a:pt x="1417" y="338"/>
                    </a:lnTo>
                    <a:lnTo>
                      <a:pt x="1261" y="301"/>
                    </a:lnTo>
                    <a:lnTo>
                      <a:pt x="1162" y="254"/>
                    </a:lnTo>
                    <a:lnTo>
                      <a:pt x="1014" y="146"/>
                    </a:lnTo>
                    <a:lnTo>
                      <a:pt x="923" y="192"/>
                    </a:lnTo>
                    <a:lnTo>
                      <a:pt x="886" y="256"/>
                    </a:lnTo>
                    <a:lnTo>
                      <a:pt x="777" y="301"/>
                    </a:lnTo>
                    <a:lnTo>
                      <a:pt x="704" y="374"/>
                    </a:lnTo>
                    <a:lnTo>
                      <a:pt x="603" y="457"/>
                    </a:lnTo>
                    <a:lnTo>
                      <a:pt x="539" y="338"/>
                    </a:lnTo>
                    <a:lnTo>
                      <a:pt x="472" y="284"/>
                    </a:lnTo>
                    <a:lnTo>
                      <a:pt x="472" y="134"/>
                    </a:lnTo>
                    <a:lnTo>
                      <a:pt x="420" y="36"/>
                    </a:lnTo>
                    <a:lnTo>
                      <a:pt x="320" y="64"/>
                    </a:lnTo>
                    <a:lnTo>
                      <a:pt x="201" y="0"/>
                    </a:lnTo>
                    <a:lnTo>
                      <a:pt x="109" y="64"/>
                    </a:lnTo>
                    <a:lnTo>
                      <a:pt x="27" y="100"/>
                    </a:lnTo>
                    <a:lnTo>
                      <a:pt x="0" y="173"/>
                    </a:lnTo>
                    <a:lnTo>
                      <a:pt x="82" y="194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51" name="Freeform 19">
                <a:extLst>
                  <a:ext uri="{FF2B5EF4-FFF2-40B4-BE49-F238E27FC236}">
                    <a16:creationId xmlns:a16="http://schemas.microsoft.com/office/drawing/2014/main" id="{1169F08D-B6E4-47DA-9675-C5A0BF2EE3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26194" y="3228977"/>
                <a:ext cx="206463" cy="139556"/>
              </a:xfrm>
              <a:custGeom>
                <a:avLst/>
                <a:gdLst>
                  <a:gd name="T0" fmla="*/ 2147483647 w 1460"/>
                  <a:gd name="T1" fmla="*/ 2147483647 h 1200"/>
                  <a:gd name="T2" fmla="*/ 0 w 1460"/>
                  <a:gd name="T3" fmla="*/ 2147483647 h 1200"/>
                  <a:gd name="T4" fmla="*/ 2147483647 w 1460"/>
                  <a:gd name="T5" fmla="*/ 2147483647 h 1200"/>
                  <a:gd name="T6" fmla="*/ 2147483647 w 1460"/>
                  <a:gd name="T7" fmla="*/ 2147483647 h 1200"/>
                  <a:gd name="T8" fmla="*/ 2147483647 w 1460"/>
                  <a:gd name="T9" fmla="*/ 2147483647 h 1200"/>
                  <a:gd name="T10" fmla="*/ 2147483647 w 1460"/>
                  <a:gd name="T11" fmla="*/ 2147483647 h 1200"/>
                  <a:gd name="T12" fmla="*/ 2147483647 w 1460"/>
                  <a:gd name="T13" fmla="*/ 2147483647 h 1200"/>
                  <a:gd name="T14" fmla="*/ 2147483647 w 1460"/>
                  <a:gd name="T15" fmla="*/ 2147483647 h 1200"/>
                  <a:gd name="T16" fmla="*/ 2147483647 w 1460"/>
                  <a:gd name="T17" fmla="*/ 2147483647 h 1200"/>
                  <a:gd name="T18" fmla="*/ 2147483647 w 1460"/>
                  <a:gd name="T19" fmla="*/ 2147483647 h 1200"/>
                  <a:gd name="T20" fmla="*/ 2147483647 w 1460"/>
                  <a:gd name="T21" fmla="*/ 2147483647 h 1200"/>
                  <a:gd name="T22" fmla="*/ 2147483647 w 1460"/>
                  <a:gd name="T23" fmla="*/ 2147483647 h 1200"/>
                  <a:gd name="T24" fmla="*/ 2147483647 w 1460"/>
                  <a:gd name="T25" fmla="*/ 2147483647 h 1200"/>
                  <a:gd name="T26" fmla="*/ 2147483647 w 1460"/>
                  <a:gd name="T27" fmla="*/ 2147483647 h 1200"/>
                  <a:gd name="T28" fmla="*/ 2147483647 w 1460"/>
                  <a:gd name="T29" fmla="*/ 2147483647 h 1200"/>
                  <a:gd name="T30" fmla="*/ 2147483647 w 1460"/>
                  <a:gd name="T31" fmla="*/ 2147483647 h 1200"/>
                  <a:gd name="T32" fmla="*/ 2147483647 w 1460"/>
                  <a:gd name="T33" fmla="*/ 2147483647 h 1200"/>
                  <a:gd name="T34" fmla="*/ 2147483647 w 1460"/>
                  <a:gd name="T35" fmla="*/ 2147483647 h 1200"/>
                  <a:gd name="T36" fmla="*/ 2147483647 w 1460"/>
                  <a:gd name="T37" fmla="*/ 2147483647 h 1200"/>
                  <a:gd name="T38" fmla="*/ 2147483647 w 1460"/>
                  <a:gd name="T39" fmla="*/ 2147483647 h 1200"/>
                  <a:gd name="T40" fmla="*/ 2147483647 w 1460"/>
                  <a:gd name="T41" fmla="*/ 2147483647 h 1200"/>
                  <a:gd name="T42" fmla="*/ 2147483647 w 1460"/>
                  <a:gd name="T43" fmla="*/ 2147483647 h 1200"/>
                  <a:gd name="T44" fmla="*/ 2147483647 w 1460"/>
                  <a:gd name="T45" fmla="*/ 2147483647 h 1200"/>
                  <a:gd name="T46" fmla="*/ 2147483647 w 1460"/>
                  <a:gd name="T47" fmla="*/ 2147483647 h 1200"/>
                  <a:gd name="T48" fmla="*/ 2147483647 w 1460"/>
                  <a:gd name="T49" fmla="*/ 2147483647 h 1200"/>
                  <a:gd name="T50" fmla="*/ 2147483647 w 1460"/>
                  <a:gd name="T51" fmla="*/ 2147483647 h 1200"/>
                  <a:gd name="T52" fmla="*/ 2147483647 w 1460"/>
                  <a:gd name="T53" fmla="*/ 2147483647 h 1200"/>
                  <a:gd name="T54" fmla="*/ 2147483647 w 1460"/>
                  <a:gd name="T55" fmla="*/ 2147483647 h 1200"/>
                  <a:gd name="T56" fmla="*/ 2147483647 w 1460"/>
                  <a:gd name="T57" fmla="*/ 2147483647 h 1200"/>
                  <a:gd name="T58" fmla="*/ 2147483647 w 1460"/>
                  <a:gd name="T59" fmla="*/ 2147483647 h 1200"/>
                  <a:gd name="T60" fmla="*/ 2147483647 w 1460"/>
                  <a:gd name="T61" fmla="*/ 2147483647 h 1200"/>
                  <a:gd name="T62" fmla="*/ 2147483647 w 1460"/>
                  <a:gd name="T63" fmla="*/ 2147483647 h 1200"/>
                  <a:gd name="T64" fmla="*/ 2147483647 w 1460"/>
                  <a:gd name="T65" fmla="*/ 2147483647 h 1200"/>
                  <a:gd name="T66" fmla="*/ 2147483647 w 1460"/>
                  <a:gd name="T67" fmla="*/ 2147483647 h 1200"/>
                  <a:gd name="T68" fmla="*/ 2147483647 w 1460"/>
                  <a:gd name="T69" fmla="*/ 0 h 1200"/>
                  <a:gd name="T70" fmla="*/ 2147483647 w 1460"/>
                  <a:gd name="T71" fmla="*/ 2147483647 h 1200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1460"/>
                  <a:gd name="T109" fmla="*/ 0 h 1200"/>
                  <a:gd name="T110" fmla="*/ 1460 w 1460"/>
                  <a:gd name="T111" fmla="*/ 1200 h 1200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1460" h="1200">
                    <a:moveTo>
                      <a:pt x="2" y="6"/>
                    </a:moveTo>
                    <a:lnTo>
                      <a:pt x="0" y="918"/>
                    </a:lnTo>
                    <a:lnTo>
                      <a:pt x="196" y="960"/>
                    </a:lnTo>
                    <a:lnTo>
                      <a:pt x="340" y="976"/>
                    </a:lnTo>
                    <a:lnTo>
                      <a:pt x="396" y="896"/>
                    </a:lnTo>
                    <a:lnTo>
                      <a:pt x="324" y="808"/>
                    </a:lnTo>
                    <a:lnTo>
                      <a:pt x="428" y="776"/>
                    </a:lnTo>
                    <a:lnTo>
                      <a:pt x="580" y="712"/>
                    </a:lnTo>
                    <a:lnTo>
                      <a:pt x="676" y="792"/>
                    </a:lnTo>
                    <a:lnTo>
                      <a:pt x="756" y="872"/>
                    </a:lnTo>
                    <a:lnTo>
                      <a:pt x="836" y="952"/>
                    </a:lnTo>
                    <a:lnTo>
                      <a:pt x="908" y="1056"/>
                    </a:lnTo>
                    <a:lnTo>
                      <a:pt x="1028" y="1136"/>
                    </a:lnTo>
                    <a:lnTo>
                      <a:pt x="1156" y="1144"/>
                    </a:lnTo>
                    <a:lnTo>
                      <a:pt x="1236" y="1128"/>
                    </a:lnTo>
                    <a:lnTo>
                      <a:pt x="1372" y="1200"/>
                    </a:lnTo>
                    <a:lnTo>
                      <a:pt x="1460" y="1144"/>
                    </a:lnTo>
                    <a:lnTo>
                      <a:pt x="1276" y="1040"/>
                    </a:lnTo>
                    <a:lnTo>
                      <a:pt x="1220" y="1000"/>
                    </a:lnTo>
                    <a:lnTo>
                      <a:pt x="1182" y="885"/>
                    </a:lnTo>
                    <a:lnTo>
                      <a:pt x="1092" y="912"/>
                    </a:lnTo>
                    <a:lnTo>
                      <a:pt x="1092" y="832"/>
                    </a:lnTo>
                    <a:lnTo>
                      <a:pt x="1004" y="776"/>
                    </a:lnTo>
                    <a:lnTo>
                      <a:pt x="964" y="720"/>
                    </a:lnTo>
                    <a:lnTo>
                      <a:pt x="892" y="632"/>
                    </a:lnTo>
                    <a:lnTo>
                      <a:pt x="1004" y="592"/>
                    </a:lnTo>
                    <a:lnTo>
                      <a:pt x="980" y="512"/>
                    </a:lnTo>
                    <a:lnTo>
                      <a:pt x="884" y="472"/>
                    </a:lnTo>
                    <a:lnTo>
                      <a:pt x="772" y="424"/>
                    </a:lnTo>
                    <a:lnTo>
                      <a:pt x="692" y="320"/>
                    </a:lnTo>
                    <a:lnTo>
                      <a:pt x="604" y="232"/>
                    </a:lnTo>
                    <a:lnTo>
                      <a:pt x="484" y="152"/>
                    </a:lnTo>
                    <a:lnTo>
                      <a:pt x="300" y="72"/>
                    </a:lnTo>
                    <a:lnTo>
                      <a:pt x="180" y="48"/>
                    </a:lnTo>
                    <a:lnTo>
                      <a:pt x="84" y="0"/>
                    </a:lnTo>
                    <a:lnTo>
                      <a:pt x="2" y="6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52" name="Freeform 20">
                <a:extLst>
                  <a:ext uri="{FF2B5EF4-FFF2-40B4-BE49-F238E27FC236}">
                    <a16:creationId xmlns:a16="http://schemas.microsoft.com/office/drawing/2014/main" id="{37F1A68C-FEAD-4B7F-A903-5E37E432A72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98919" y="3105412"/>
                <a:ext cx="233630" cy="186075"/>
              </a:xfrm>
              <a:custGeom>
                <a:avLst/>
                <a:gdLst>
                  <a:gd name="T0" fmla="*/ 2147483647 w 753"/>
                  <a:gd name="T1" fmla="*/ 0 h 749"/>
                  <a:gd name="T2" fmla="*/ 0 w 753"/>
                  <a:gd name="T3" fmla="*/ 2147483647 h 749"/>
                  <a:gd name="T4" fmla="*/ 2147483647 w 753"/>
                  <a:gd name="T5" fmla="*/ 2147483647 h 749"/>
                  <a:gd name="T6" fmla="*/ 2147483647 w 753"/>
                  <a:gd name="T7" fmla="*/ 2147483647 h 749"/>
                  <a:gd name="T8" fmla="*/ 2147483647 w 753"/>
                  <a:gd name="T9" fmla="*/ 2147483647 h 749"/>
                  <a:gd name="T10" fmla="*/ 2147483647 w 753"/>
                  <a:gd name="T11" fmla="*/ 2147483647 h 749"/>
                  <a:gd name="T12" fmla="*/ 2147483647 w 753"/>
                  <a:gd name="T13" fmla="*/ 2147483647 h 749"/>
                  <a:gd name="T14" fmla="*/ 2147483647 w 753"/>
                  <a:gd name="T15" fmla="*/ 2147483647 h 749"/>
                  <a:gd name="T16" fmla="*/ 2147483647 w 753"/>
                  <a:gd name="T17" fmla="*/ 2147483647 h 749"/>
                  <a:gd name="T18" fmla="*/ 2147483647 w 753"/>
                  <a:gd name="T19" fmla="*/ 2147483647 h 749"/>
                  <a:gd name="T20" fmla="*/ 2147483647 w 753"/>
                  <a:gd name="T21" fmla="*/ 2147483647 h 749"/>
                  <a:gd name="T22" fmla="*/ 2147483647 w 753"/>
                  <a:gd name="T23" fmla="*/ 2147483647 h 749"/>
                  <a:gd name="T24" fmla="*/ 2147483647 w 753"/>
                  <a:gd name="T25" fmla="*/ 2147483647 h 749"/>
                  <a:gd name="T26" fmla="*/ 2147483647 w 753"/>
                  <a:gd name="T27" fmla="*/ 2147483647 h 749"/>
                  <a:gd name="T28" fmla="*/ 2147483647 w 753"/>
                  <a:gd name="T29" fmla="*/ 2147483647 h 749"/>
                  <a:gd name="T30" fmla="*/ 2147483647 w 753"/>
                  <a:gd name="T31" fmla="*/ 2147483647 h 749"/>
                  <a:gd name="T32" fmla="*/ 2147483647 w 753"/>
                  <a:gd name="T33" fmla="*/ 2147483647 h 749"/>
                  <a:gd name="T34" fmla="*/ 2147483647 w 753"/>
                  <a:gd name="T35" fmla="*/ 2147483647 h 749"/>
                  <a:gd name="T36" fmla="*/ 2147483647 w 753"/>
                  <a:gd name="T37" fmla="*/ 2147483647 h 749"/>
                  <a:gd name="T38" fmla="*/ 2147483647 w 753"/>
                  <a:gd name="T39" fmla="*/ 2147483647 h 749"/>
                  <a:gd name="T40" fmla="*/ 2147483647 w 753"/>
                  <a:gd name="T41" fmla="*/ 2147483647 h 749"/>
                  <a:gd name="T42" fmla="*/ 2147483647 w 753"/>
                  <a:gd name="T43" fmla="*/ 2147483647 h 749"/>
                  <a:gd name="T44" fmla="*/ 2147483647 w 753"/>
                  <a:gd name="T45" fmla="*/ 2147483647 h 749"/>
                  <a:gd name="T46" fmla="*/ 2147483647 w 753"/>
                  <a:gd name="T47" fmla="*/ 2147483647 h 749"/>
                  <a:gd name="T48" fmla="*/ 2147483647 w 753"/>
                  <a:gd name="T49" fmla="*/ 2147483647 h 749"/>
                  <a:gd name="T50" fmla="*/ 2147483647 w 753"/>
                  <a:gd name="T51" fmla="*/ 2147483647 h 749"/>
                  <a:gd name="T52" fmla="*/ 2147483647 w 753"/>
                  <a:gd name="T53" fmla="*/ 2147483647 h 749"/>
                  <a:gd name="T54" fmla="*/ 2147483647 w 753"/>
                  <a:gd name="T55" fmla="*/ 2147483647 h 749"/>
                  <a:gd name="T56" fmla="*/ 2147483647 w 753"/>
                  <a:gd name="T57" fmla="*/ 2147483647 h 749"/>
                  <a:gd name="T58" fmla="*/ 2147483647 w 753"/>
                  <a:gd name="T59" fmla="*/ 2147483647 h 749"/>
                  <a:gd name="T60" fmla="*/ 2147483647 w 753"/>
                  <a:gd name="T61" fmla="*/ 2147483647 h 749"/>
                  <a:gd name="T62" fmla="*/ 2147483647 w 753"/>
                  <a:gd name="T63" fmla="*/ 2147483647 h 749"/>
                  <a:gd name="T64" fmla="*/ 2147483647 w 753"/>
                  <a:gd name="T65" fmla="*/ 2147483647 h 749"/>
                  <a:gd name="T66" fmla="*/ 2147483647 w 753"/>
                  <a:gd name="T67" fmla="*/ 2147483647 h 749"/>
                  <a:gd name="T68" fmla="*/ 2147483647 w 753"/>
                  <a:gd name="T69" fmla="*/ 2147483647 h 749"/>
                  <a:gd name="T70" fmla="*/ 2147483647 w 753"/>
                  <a:gd name="T71" fmla="*/ 2147483647 h 749"/>
                  <a:gd name="T72" fmla="*/ 2147483647 w 753"/>
                  <a:gd name="T73" fmla="*/ 2147483647 h 749"/>
                  <a:gd name="T74" fmla="*/ 2147483647 w 753"/>
                  <a:gd name="T75" fmla="*/ 2147483647 h 749"/>
                  <a:gd name="T76" fmla="*/ 2147483647 w 753"/>
                  <a:gd name="T77" fmla="*/ 2147483647 h 749"/>
                  <a:gd name="T78" fmla="*/ 2147483647 w 753"/>
                  <a:gd name="T79" fmla="*/ 2147483647 h 749"/>
                  <a:gd name="T80" fmla="*/ 2147483647 w 753"/>
                  <a:gd name="T81" fmla="*/ 2147483647 h 749"/>
                  <a:gd name="T82" fmla="*/ 2147483647 w 753"/>
                  <a:gd name="T83" fmla="*/ 2147483647 h 749"/>
                  <a:gd name="T84" fmla="*/ 2147483647 w 753"/>
                  <a:gd name="T85" fmla="*/ 2147483647 h 749"/>
                  <a:gd name="T86" fmla="*/ 2147483647 w 753"/>
                  <a:gd name="T87" fmla="*/ 2147483647 h 749"/>
                  <a:gd name="T88" fmla="*/ 2147483647 w 753"/>
                  <a:gd name="T89" fmla="*/ 2147483647 h 749"/>
                  <a:gd name="T90" fmla="*/ 2147483647 w 753"/>
                  <a:gd name="T91" fmla="*/ 0 h 749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753"/>
                  <a:gd name="T139" fmla="*/ 0 h 749"/>
                  <a:gd name="T140" fmla="*/ 753 w 753"/>
                  <a:gd name="T141" fmla="*/ 749 h 749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753" h="749">
                    <a:moveTo>
                      <a:pt x="8" y="0"/>
                    </a:moveTo>
                    <a:lnTo>
                      <a:pt x="0" y="48"/>
                    </a:lnTo>
                    <a:lnTo>
                      <a:pt x="70" y="105"/>
                    </a:lnTo>
                    <a:lnTo>
                      <a:pt x="101" y="141"/>
                    </a:lnTo>
                    <a:lnTo>
                      <a:pt x="128" y="163"/>
                    </a:lnTo>
                    <a:lnTo>
                      <a:pt x="174" y="219"/>
                    </a:lnTo>
                    <a:lnTo>
                      <a:pt x="247" y="311"/>
                    </a:lnTo>
                    <a:lnTo>
                      <a:pt x="324" y="418"/>
                    </a:lnTo>
                    <a:lnTo>
                      <a:pt x="352" y="487"/>
                    </a:lnTo>
                    <a:lnTo>
                      <a:pt x="373" y="539"/>
                    </a:lnTo>
                    <a:lnTo>
                      <a:pt x="424" y="603"/>
                    </a:lnTo>
                    <a:lnTo>
                      <a:pt x="467" y="648"/>
                    </a:lnTo>
                    <a:lnTo>
                      <a:pt x="529" y="685"/>
                    </a:lnTo>
                    <a:lnTo>
                      <a:pt x="587" y="738"/>
                    </a:lnTo>
                    <a:lnTo>
                      <a:pt x="634" y="749"/>
                    </a:lnTo>
                    <a:lnTo>
                      <a:pt x="681" y="742"/>
                    </a:lnTo>
                    <a:lnTo>
                      <a:pt x="702" y="697"/>
                    </a:lnTo>
                    <a:lnTo>
                      <a:pt x="706" y="637"/>
                    </a:lnTo>
                    <a:lnTo>
                      <a:pt x="699" y="566"/>
                    </a:lnTo>
                    <a:lnTo>
                      <a:pt x="732" y="561"/>
                    </a:lnTo>
                    <a:lnTo>
                      <a:pt x="753" y="528"/>
                    </a:lnTo>
                    <a:lnTo>
                      <a:pt x="738" y="495"/>
                    </a:lnTo>
                    <a:lnTo>
                      <a:pt x="699" y="454"/>
                    </a:lnTo>
                    <a:lnTo>
                      <a:pt x="663" y="450"/>
                    </a:lnTo>
                    <a:lnTo>
                      <a:pt x="681" y="495"/>
                    </a:lnTo>
                    <a:lnTo>
                      <a:pt x="666" y="520"/>
                    </a:lnTo>
                    <a:lnTo>
                      <a:pt x="649" y="517"/>
                    </a:lnTo>
                    <a:lnTo>
                      <a:pt x="605" y="472"/>
                    </a:lnTo>
                    <a:lnTo>
                      <a:pt x="583" y="420"/>
                    </a:lnTo>
                    <a:lnTo>
                      <a:pt x="525" y="408"/>
                    </a:lnTo>
                    <a:lnTo>
                      <a:pt x="532" y="378"/>
                    </a:lnTo>
                    <a:lnTo>
                      <a:pt x="561" y="348"/>
                    </a:lnTo>
                    <a:lnTo>
                      <a:pt x="529" y="330"/>
                    </a:lnTo>
                    <a:lnTo>
                      <a:pt x="489" y="318"/>
                    </a:lnTo>
                    <a:lnTo>
                      <a:pt x="457" y="285"/>
                    </a:lnTo>
                    <a:lnTo>
                      <a:pt x="424" y="259"/>
                    </a:lnTo>
                    <a:lnTo>
                      <a:pt x="395" y="217"/>
                    </a:lnTo>
                    <a:lnTo>
                      <a:pt x="355" y="214"/>
                    </a:lnTo>
                    <a:lnTo>
                      <a:pt x="319" y="176"/>
                    </a:lnTo>
                    <a:lnTo>
                      <a:pt x="266" y="138"/>
                    </a:lnTo>
                    <a:lnTo>
                      <a:pt x="214" y="86"/>
                    </a:lnTo>
                    <a:lnTo>
                      <a:pt x="171" y="39"/>
                    </a:lnTo>
                    <a:lnTo>
                      <a:pt x="129" y="16"/>
                    </a:lnTo>
                    <a:lnTo>
                      <a:pt x="81" y="33"/>
                    </a:lnTo>
                    <a:lnTo>
                      <a:pt x="35" y="3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53" name="Freeform 21">
                <a:extLst>
                  <a:ext uri="{FF2B5EF4-FFF2-40B4-BE49-F238E27FC236}">
                    <a16:creationId xmlns:a16="http://schemas.microsoft.com/office/drawing/2014/main" id="{38A48F16-F542-4A2B-AAFF-E14B05C758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00340" y="3093782"/>
                <a:ext cx="86932" cy="85768"/>
              </a:xfrm>
              <a:custGeom>
                <a:avLst/>
                <a:gdLst>
                  <a:gd name="T0" fmla="*/ 0 w 288"/>
                  <a:gd name="T1" fmla="*/ 0 h 348"/>
                  <a:gd name="T2" fmla="*/ 2147483647 w 288"/>
                  <a:gd name="T3" fmla="*/ 2147483647 h 348"/>
                  <a:gd name="T4" fmla="*/ 2147483647 w 288"/>
                  <a:gd name="T5" fmla="*/ 2147483647 h 348"/>
                  <a:gd name="T6" fmla="*/ 2147483647 w 288"/>
                  <a:gd name="T7" fmla="*/ 2147483647 h 348"/>
                  <a:gd name="T8" fmla="*/ 2147483647 w 288"/>
                  <a:gd name="T9" fmla="*/ 2147483647 h 348"/>
                  <a:gd name="T10" fmla="*/ 2147483647 w 288"/>
                  <a:gd name="T11" fmla="*/ 2147483647 h 348"/>
                  <a:gd name="T12" fmla="*/ 2147483647 w 288"/>
                  <a:gd name="T13" fmla="*/ 2147483647 h 348"/>
                  <a:gd name="T14" fmla="*/ 2147483647 w 288"/>
                  <a:gd name="T15" fmla="*/ 2147483647 h 348"/>
                  <a:gd name="T16" fmla="*/ 2147483647 w 288"/>
                  <a:gd name="T17" fmla="*/ 2147483647 h 348"/>
                  <a:gd name="T18" fmla="*/ 2147483647 w 288"/>
                  <a:gd name="T19" fmla="*/ 2147483647 h 348"/>
                  <a:gd name="T20" fmla="*/ 2147483647 w 288"/>
                  <a:gd name="T21" fmla="*/ 2147483647 h 348"/>
                  <a:gd name="T22" fmla="*/ 2147483647 w 288"/>
                  <a:gd name="T23" fmla="*/ 2147483647 h 348"/>
                  <a:gd name="T24" fmla="*/ 2147483647 w 288"/>
                  <a:gd name="T25" fmla="*/ 2147483647 h 348"/>
                  <a:gd name="T26" fmla="*/ 2147483647 w 288"/>
                  <a:gd name="T27" fmla="*/ 2147483647 h 348"/>
                  <a:gd name="T28" fmla="*/ 2147483647 w 288"/>
                  <a:gd name="T29" fmla="*/ 2147483647 h 348"/>
                  <a:gd name="T30" fmla="*/ 2147483647 w 288"/>
                  <a:gd name="T31" fmla="*/ 2147483647 h 348"/>
                  <a:gd name="T32" fmla="*/ 2147483647 w 288"/>
                  <a:gd name="T33" fmla="*/ 2147483647 h 348"/>
                  <a:gd name="T34" fmla="*/ 2147483647 w 288"/>
                  <a:gd name="T35" fmla="*/ 2147483647 h 348"/>
                  <a:gd name="T36" fmla="*/ 2147483647 w 288"/>
                  <a:gd name="T37" fmla="*/ 2147483647 h 348"/>
                  <a:gd name="T38" fmla="*/ 2147483647 w 288"/>
                  <a:gd name="T39" fmla="*/ 2147483647 h 348"/>
                  <a:gd name="T40" fmla="*/ 2147483647 w 288"/>
                  <a:gd name="T41" fmla="*/ 2147483647 h 348"/>
                  <a:gd name="T42" fmla="*/ 0 w 288"/>
                  <a:gd name="T43" fmla="*/ 0 h 348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w 288"/>
                  <a:gd name="T67" fmla="*/ 0 h 348"/>
                  <a:gd name="T68" fmla="*/ 288 w 288"/>
                  <a:gd name="T69" fmla="*/ 348 h 348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T66" t="T67" r="T68" b="T69"/>
                <a:pathLst>
                  <a:path w="288" h="348">
                    <a:moveTo>
                      <a:pt x="0" y="0"/>
                    </a:moveTo>
                    <a:lnTo>
                      <a:pt x="27" y="6"/>
                    </a:lnTo>
                    <a:lnTo>
                      <a:pt x="54" y="25"/>
                    </a:lnTo>
                    <a:lnTo>
                      <a:pt x="76" y="62"/>
                    </a:lnTo>
                    <a:lnTo>
                      <a:pt x="123" y="65"/>
                    </a:lnTo>
                    <a:lnTo>
                      <a:pt x="160" y="47"/>
                    </a:lnTo>
                    <a:lnTo>
                      <a:pt x="196" y="80"/>
                    </a:lnTo>
                    <a:lnTo>
                      <a:pt x="229" y="121"/>
                    </a:lnTo>
                    <a:lnTo>
                      <a:pt x="229" y="203"/>
                    </a:lnTo>
                    <a:lnTo>
                      <a:pt x="244" y="259"/>
                    </a:lnTo>
                    <a:lnTo>
                      <a:pt x="262" y="293"/>
                    </a:lnTo>
                    <a:lnTo>
                      <a:pt x="288" y="331"/>
                    </a:lnTo>
                    <a:lnTo>
                      <a:pt x="261" y="348"/>
                    </a:lnTo>
                    <a:lnTo>
                      <a:pt x="237" y="348"/>
                    </a:lnTo>
                    <a:lnTo>
                      <a:pt x="204" y="327"/>
                    </a:lnTo>
                    <a:lnTo>
                      <a:pt x="165" y="286"/>
                    </a:lnTo>
                    <a:lnTo>
                      <a:pt x="111" y="262"/>
                    </a:lnTo>
                    <a:lnTo>
                      <a:pt x="70" y="211"/>
                    </a:lnTo>
                    <a:lnTo>
                      <a:pt x="40" y="173"/>
                    </a:lnTo>
                    <a:lnTo>
                      <a:pt x="11" y="91"/>
                    </a:lnTo>
                    <a:lnTo>
                      <a:pt x="29" y="47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54" name="Freeform 22">
                <a:extLst>
                  <a:ext uri="{FF2B5EF4-FFF2-40B4-BE49-F238E27FC236}">
                    <a16:creationId xmlns:a16="http://schemas.microsoft.com/office/drawing/2014/main" id="{2FE33B36-D9B7-4E1F-B72D-6CF542C2B9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07194" y="3292940"/>
                <a:ext cx="191975" cy="50880"/>
              </a:xfrm>
              <a:custGeom>
                <a:avLst/>
                <a:gdLst>
                  <a:gd name="T0" fmla="*/ 2147483647 w 1381"/>
                  <a:gd name="T1" fmla="*/ 2147483647 h 436"/>
                  <a:gd name="T2" fmla="*/ 0 w 1381"/>
                  <a:gd name="T3" fmla="*/ 2147483647 h 436"/>
                  <a:gd name="T4" fmla="*/ 2147483647 w 1381"/>
                  <a:gd name="T5" fmla="*/ 2147483647 h 436"/>
                  <a:gd name="T6" fmla="*/ 2147483647 w 1381"/>
                  <a:gd name="T7" fmla="*/ 2147483647 h 436"/>
                  <a:gd name="T8" fmla="*/ 2147483647 w 1381"/>
                  <a:gd name="T9" fmla="*/ 2147483647 h 436"/>
                  <a:gd name="T10" fmla="*/ 2147483647 w 1381"/>
                  <a:gd name="T11" fmla="*/ 2147483647 h 436"/>
                  <a:gd name="T12" fmla="*/ 2147483647 w 1381"/>
                  <a:gd name="T13" fmla="*/ 2147483647 h 436"/>
                  <a:gd name="T14" fmla="*/ 2147483647 w 1381"/>
                  <a:gd name="T15" fmla="*/ 2147483647 h 436"/>
                  <a:gd name="T16" fmla="*/ 2147483647 w 1381"/>
                  <a:gd name="T17" fmla="*/ 2147483647 h 436"/>
                  <a:gd name="T18" fmla="*/ 2147483647 w 1381"/>
                  <a:gd name="T19" fmla="*/ 2147483647 h 436"/>
                  <a:gd name="T20" fmla="*/ 2147483647 w 1381"/>
                  <a:gd name="T21" fmla="*/ 2147483647 h 436"/>
                  <a:gd name="T22" fmla="*/ 2147483647 w 1381"/>
                  <a:gd name="T23" fmla="*/ 2147483647 h 436"/>
                  <a:gd name="T24" fmla="*/ 2147483647 w 1381"/>
                  <a:gd name="T25" fmla="*/ 2147483647 h 436"/>
                  <a:gd name="T26" fmla="*/ 2147483647 w 1381"/>
                  <a:gd name="T27" fmla="*/ 2147483647 h 436"/>
                  <a:gd name="T28" fmla="*/ 2147483647 w 1381"/>
                  <a:gd name="T29" fmla="*/ 2147483647 h 436"/>
                  <a:gd name="T30" fmla="*/ 2147483647 w 1381"/>
                  <a:gd name="T31" fmla="*/ 2147483647 h 436"/>
                  <a:gd name="T32" fmla="*/ 2147483647 w 1381"/>
                  <a:gd name="T33" fmla="*/ 2147483647 h 436"/>
                  <a:gd name="T34" fmla="*/ 2147483647 w 1381"/>
                  <a:gd name="T35" fmla="*/ 2147483647 h 436"/>
                  <a:gd name="T36" fmla="*/ 2147483647 w 1381"/>
                  <a:gd name="T37" fmla="*/ 2147483647 h 436"/>
                  <a:gd name="T38" fmla="*/ 2147483647 w 1381"/>
                  <a:gd name="T39" fmla="*/ 2147483647 h 436"/>
                  <a:gd name="T40" fmla="*/ 2147483647 w 1381"/>
                  <a:gd name="T41" fmla="*/ 2147483647 h 436"/>
                  <a:gd name="T42" fmla="*/ 2147483647 w 1381"/>
                  <a:gd name="T43" fmla="*/ 2147483647 h 436"/>
                  <a:gd name="T44" fmla="*/ 2147483647 w 1381"/>
                  <a:gd name="T45" fmla="*/ 2147483647 h 436"/>
                  <a:gd name="T46" fmla="*/ 2147483647 w 1381"/>
                  <a:gd name="T47" fmla="*/ 2147483647 h 436"/>
                  <a:gd name="T48" fmla="*/ 2147483647 w 1381"/>
                  <a:gd name="T49" fmla="*/ 2147483647 h 436"/>
                  <a:gd name="T50" fmla="*/ 2147483647 w 1381"/>
                  <a:gd name="T51" fmla="*/ 2147483647 h 436"/>
                  <a:gd name="T52" fmla="*/ 2147483647 w 1381"/>
                  <a:gd name="T53" fmla="*/ 2147483647 h 436"/>
                  <a:gd name="T54" fmla="*/ 2147483647 w 1381"/>
                  <a:gd name="T55" fmla="*/ 0 h 436"/>
                  <a:gd name="T56" fmla="*/ 2147483647 w 1381"/>
                  <a:gd name="T57" fmla="*/ 2147483647 h 436"/>
                  <a:gd name="T58" fmla="*/ 2147483647 w 1381"/>
                  <a:gd name="T59" fmla="*/ 2147483647 h 4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1381"/>
                  <a:gd name="T91" fmla="*/ 0 h 436"/>
                  <a:gd name="T92" fmla="*/ 1381 w 1381"/>
                  <a:gd name="T93" fmla="*/ 436 h 436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1381" h="436">
                    <a:moveTo>
                      <a:pt x="101" y="15"/>
                    </a:moveTo>
                    <a:lnTo>
                      <a:pt x="0" y="98"/>
                    </a:lnTo>
                    <a:lnTo>
                      <a:pt x="9" y="162"/>
                    </a:lnTo>
                    <a:lnTo>
                      <a:pt x="73" y="171"/>
                    </a:lnTo>
                    <a:lnTo>
                      <a:pt x="156" y="171"/>
                    </a:lnTo>
                    <a:lnTo>
                      <a:pt x="201" y="244"/>
                    </a:lnTo>
                    <a:lnTo>
                      <a:pt x="311" y="226"/>
                    </a:lnTo>
                    <a:lnTo>
                      <a:pt x="439" y="280"/>
                    </a:lnTo>
                    <a:lnTo>
                      <a:pt x="540" y="253"/>
                    </a:lnTo>
                    <a:lnTo>
                      <a:pt x="722" y="317"/>
                    </a:lnTo>
                    <a:lnTo>
                      <a:pt x="823" y="363"/>
                    </a:lnTo>
                    <a:lnTo>
                      <a:pt x="1006" y="363"/>
                    </a:lnTo>
                    <a:lnTo>
                      <a:pt x="1189" y="399"/>
                    </a:lnTo>
                    <a:lnTo>
                      <a:pt x="1335" y="436"/>
                    </a:lnTo>
                    <a:lnTo>
                      <a:pt x="1381" y="372"/>
                    </a:lnTo>
                    <a:lnTo>
                      <a:pt x="1353" y="280"/>
                    </a:lnTo>
                    <a:lnTo>
                      <a:pt x="1262" y="235"/>
                    </a:lnTo>
                    <a:lnTo>
                      <a:pt x="1271" y="143"/>
                    </a:lnTo>
                    <a:lnTo>
                      <a:pt x="1207" y="125"/>
                    </a:lnTo>
                    <a:lnTo>
                      <a:pt x="1106" y="143"/>
                    </a:lnTo>
                    <a:lnTo>
                      <a:pt x="978" y="116"/>
                    </a:lnTo>
                    <a:lnTo>
                      <a:pt x="924" y="116"/>
                    </a:lnTo>
                    <a:lnTo>
                      <a:pt x="823" y="88"/>
                    </a:lnTo>
                    <a:lnTo>
                      <a:pt x="713" y="152"/>
                    </a:lnTo>
                    <a:lnTo>
                      <a:pt x="558" y="152"/>
                    </a:lnTo>
                    <a:lnTo>
                      <a:pt x="466" y="79"/>
                    </a:lnTo>
                    <a:lnTo>
                      <a:pt x="393" y="61"/>
                    </a:lnTo>
                    <a:lnTo>
                      <a:pt x="295" y="0"/>
                    </a:lnTo>
                    <a:lnTo>
                      <a:pt x="210" y="15"/>
                    </a:lnTo>
                    <a:lnTo>
                      <a:pt x="101" y="15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55" name="Freeform 23">
                <a:extLst>
                  <a:ext uri="{FF2B5EF4-FFF2-40B4-BE49-F238E27FC236}">
                    <a16:creationId xmlns:a16="http://schemas.microsoft.com/office/drawing/2014/main" id="{FB649361-BDCE-4527-B0EF-73A164A5E1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41995" y="2798678"/>
                <a:ext cx="150319" cy="257307"/>
              </a:xfrm>
              <a:custGeom>
                <a:avLst/>
                <a:gdLst>
                  <a:gd name="T0" fmla="*/ 47 w 771190"/>
                  <a:gd name="T1" fmla="*/ 236 h 1646237"/>
                  <a:gd name="T2" fmla="*/ 54 w 771190"/>
                  <a:gd name="T3" fmla="*/ 230 h 1646237"/>
                  <a:gd name="T4" fmla="*/ 64 w 771190"/>
                  <a:gd name="T5" fmla="*/ 223 h 1646237"/>
                  <a:gd name="T6" fmla="*/ 68 w 771190"/>
                  <a:gd name="T7" fmla="*/ 219 h 1646237"/>
                  <a:gd name="T8" fmla="*/ 70 w 771190"/>
                  <a:gd name="T9" fmla="*/ 214 h 1646237"/>
                  <a:gd name="T10" fmla="*/ 81 w 771190"/>
                  <a:gd name="T11" fmla="*/ 209 h 1646237"/>
                  <a:gd name="T12" fmla="*/ 94 w 771190"/>
                  <a:gd name="T13" fmla="*/ 203 h 1646237"/>
                  <a:gd name="T14" fmla="*/ 103 w 771190"/>
                  <a:gd name="T15" fmla="*/ 195 h 1646237"/>
                  <a:gd name="T16" fmla="*/ 111 w 771190"/>
                  <a:gd name="T17" fmla="*/ 187 h 1646237"/>
                  <a:gd name="T18" fmla="*/ 111 w 771190"/>
                  <a:gd name="T19" fmla="*/ 178 h 1646237"/>
                  <a:gd name="T20" fmla="*/ 112 w 771190"/>
                  <a:gd name="T21" fmla="*/ 167 h 1646237"/>
                  <a:gd name="T22" fmla="*/ 110 w 771190"/>
                  <a:gd name="T23" fmla="*/ 156 h 1646237"/>
                  <a:gd name="T24" fmla="*/ 107 w 771190"/>
                  <a:gd name="T25" fmla="*/ 141 h 1646237"/>
                  <a:gd name="T26" fmla="*/ 100 w 771190"/>
                  <a:gd name="T27" fmla="*/ 130 h 1646237"/>
                  <a:gd name="T28" fmla="*/ 90 w 771190"/>
                  <a:gd name="T29" fmla="*/ 115 h 1646237"/>
                  <a:gd name="T30" fmla="*/ 76 w 771190"/>
                  <a:gd name="T31" fmla="*/ 103 h 1646237"/>
                  <a:gd name="T32" fmla="*/ 68 w 771190"/>
                  <a:gd name="T33" fmla="*/ 93 h 1646237"/>
                  <a:gd name="T34" fmla="*/ 63 w 771190"/>
                  <a:gd name="T35" fmla="*/ 83 h 1646237"/>
                  <a:gd name="T36" fmla="*/ 54 w 771190"/>
                  <a:gd name="T37" fmla="*/ 76 h 1646237"/>
                  <a:gd name="T38" fmla="*/ 54 w 771190"/>
                  <a:gd name="T39" fmla="*/ 70 h 1646237"/>
                  <a:gd name="T40" fmla="*/ 56 w 771190"/>
                  <a:gd name="T41" fmla="*/ 63 h 1646237"/>
                  <a:gd name="T42" fmla="*/ 63 w 771190"/>
                  <a:gd name="T43" fmla="*/ 56 h 1646237"/>
                  <a:gd name="T44" fmla="*/ 72 w 771190"/>
                  <a:gd name="T45" fmla="*/ 46 h 1646237"/>
                  <a:gd name="T46" fmla="*/ 82 w 771190"/>
                  <a:gd name="T47" fmla="*/ 39 h 1646237"/>
                  <a:gd name="T48" fmla="*/ 94 w 771190"/>
                  <a:gd name="T49" fmla="*/ 32 h 1646237"/>
                  <a:gd name="T50" fmla="*/ 80 w 771190"/>
                  <a:gd name="T51" fmla="*/ 28 h 1646237"/>
                  <a:gd name="T52" fmla="*/ 74 w 771190"/>
                  <a:gd name="T53" fmla="*/ 19 h 1646237"/>
                  <a:gd name="T54" fmla="*/ 65 w 771190"/>
                  <a:gd name="T55" fmla="*/ 8 h 1646237"/>
                  <a:gd name="T56" fmla="*/ 46 w 771190"/>
                  <a:gd name="T57" fmla="*/ 0 h 1646237"/>
                  <a:gd name="T58" fmla="*/ 35 w 771190"/>
                  <a:gd name="T59" fmla="*/ 9 h 1646237"/>
                  <a:gd name="T60" fmla="*/ 26 w 771190"/>
                  <a:gd name="T61" fmla="*/ 16 h 1646237"/>
                  <a:gd name="T62" fmla="*/ 17 w 771190"/>
                  <a:gd name="T63" fmla="*/ 9 h 1646237"/>
                  <a:gd name="T64" fmla="*/ 8 w 771190"/>
                  <a:gd name="T65" fmla="*/ 13 h 1646237"/>
                  <a:gd name="T66" fmla="*/ 0 w 771190"/>
                  <a:gd name="T67" fmla="*/ 15 h 1646237"/>
                  <a:gd name="T68" fmla="*/ 9 w 771190"/>
                  <a:gd name="T69" fmla="*/ 25 h 1646237"/>
                  <a:gd name="T70" fmla="*/ 11 w 771190"/>
                  <a:gd name="T71" fmla="*/ 32 h 1646237"/>
                  <a:gd name="T72" fmla="*/ 16 w 771190"/>
                  <a:gd name="T73" fmla="*/ 42 h 1646237"/>
                  <a:gd name="T74" fmla="*/ 27 w 771190"/>
                  <a:gd name="T75" fmla="*/ 44 h 1646237"/>
                  <a:gd name="T76" fmla="*/ 38 w 771190"/>
                  <a:gd name="T77" fmla="*/ 47 h 1646237"/>
                  <a:gd name="T78" fmla="*/ 43 w 771190"/>
                  <a:gd name="T79" fmla="*/ 58 h 1646237"/>
                  <a:gd name="T80" fmla="*/ 33 w 771190"/>
                  <a:gd name="T81" fmla="*/ 69 h 1646237"/>
                  <a:gd name="T82" fmla="*/ 43 w 771190"/>
                  <a:gd name="T83" fmla="*/ 79 h 1646237"/>
                  <a:gd name="T84" fmla="*/ 51 w 771190"/>
                  <a:gd name="T85" fmla="*/ 87 h 1646237"/>
                  <a:gd name="T86" fmla="*/ 58 w 771190"/>
                  <a:gd name="T87" fmla="*/ 96 h 1646237"/>
                  <a:gd name="T88" fmla="*/ 67 w 771190"/>
                  <a:gd name="T89" fmla="*/ 105 h 1646237"/>
                  <a:gd name="T90" fmla="*/ 76 w 771190"/>
                  <a:gd name="T91" fmla="*/ 118 h 1646237"/>
                  <a:gd name="T92" fmla="*/ 80 w 771190"/>
                  <a:gd name="T93" fmla="*/ 128 h 1646237"/>
                  <a:gd name="T94" fmla="*/ 83 w 771190"/>
                  <a:gd name="T95" fmla="*/ 146 h 1646237"/>
                  <a:gd name="T96" fmla="*/ 85 w 771190"/>
                  <a:gd name="T97" fmla="*/ 156 h 1646237"/>
                  <a:gd name="T98" fmla="*/ 85 w 771190"/>
                  <a:gd name="T99" fmla="*/ 168 h 1646237"/>
                  <a:gd name="T100" fmla="*/ 80 w 771190"/>
                  <a:gd name="T101" fmla="*/ 180 h 1646237"/>
                  <a:gd name="T102" fmla="*/ 71 w 771190"/>
                  <a:gd name="T103" fmla="*/ 185 h 1646237"/>
                  <a:gd name="T104" fmla="*/ 62 w 771190"/>
                  <a:gd name="T105" fmla="*/ 189 h 1646237"/>
                  <a:gd name="T106" fmla="*/ 59 w 771190"/>
                  <a:gd name="T107" fmla="*/ 196 h 1646237"/>
                  <a:gd name="T108" fmla="*/ 54 w 771190"/>
                  <a:gd name="T109" fmla="*/ 201 h 1646237"/>
                  <a:gd name="T110" fmla="*/ 43 w 771190"/>
                  <a:gd name="T111" fmla="*/ 201 h 1646237"/>
                  <a:gd name="T112" fmla="*/ 36 w 771190"/>
                  <a:gd name="T113" fmla="*/ 209 h 1646237"/>
                  <a:gd name="T114" fmla="*/ 41 w 771190"/>
                  <a:gd name="T115" fmla="*/ 224 h 1646237"/>
                  <a:gd name="T116" fmla="*/ 40 w 771190"/>
                  <a:gd name="T117" fmla="*/ 230 h 1646237"/>
                  <a:gd name="T118" fmla="*/ 40 w 771190"/>
                  <a:gd name="T119" fmla="*/ 236 h 1646237"/>
                  <a:gd name="T120" fmla="*/ 39 w 771190"/>
                  <a:gd name="T121" fmla="*/ 238 h 1646237"/>
                  <a:gd name="T122" fmla="*/ 47 w 771190"/>
                  <a:gd name="T123" fmla="*/ 236 h 1646237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w 771190"/>
                  <a:gd name="T187" fmla="*/ 0 h 1646237"/>
                  <a:gd name="T188" fmla="*/ 771190 w 771190"/>
                  <a:gd name="T189" fmla="*/ 1646237 h 1646237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T186" t="T187" r="T188" b="T189"/>
                <a:pathLst>
                  <a:path w="771190" h="1646237">
                    <a:moveTo>
                      <a:pt x="323515" y="1628775"/>
                    </a:moveTo>
                    <a:lnTo>
                      <a:pt x="367965" y="1589087"/>
                    </a:lnTo>
                    <a:lnTo>
                      <a:pt x="437815" y="1541462"/>
                    </a:lnTo>
                    <a:lnTo>
                      <a:pt x="466390" y="1509712"/>
                    </a:lnTo>
                    <a:lnTo>
                      <a:pt x="480678" y="1474787"/>
                    </a:lnTo>
                    <a:lnTo>
                      <a:pt x="558465" y="1446212"/>
                    </a:lnTo>
                    <a:lnTo>
                      <a:pt x="644190" y="1400175"/>
                    </a:lnTo>
                    <a:lnTo>
                      <a:pt x="706103" y="1347787"/>
                    </a:lnTo>
                    <a:lnTo>
                      <a:pt x="760078" y="1292225"/>
                    </a:lnTo>
                    <a:lnTo>
                      <a:pt x="761665" y="1227137"/>
                    </a:lnTo>
                    <a:lnTo>
                      <a:pt x="771190" y="1155700"/>
                    </a:lnTo>
                    <a:lnTo>
                      <a:pt x="756903" y="1076325"/>
                    </a:lnTo>
                    <a:lnTo>
                      <a:pt x="733090" y="973137"/>
                    </a:lnTo>
                    <a:lnTo>
                      <a:pt x="690228" y="893762"/>
                    </a:lnTo>
                    <a:lnTo>
                      <a:pt x="620378" y="795337"/>
                    </a:lnTo>
                    <a:lnTo>
                      <a:pt x="525128" y="714375"/>
                    </a:lnTo>
                    <a:lnTo>
                      <a:pt x="466390" y="641350"/>
                    </a:lnTo>
                    <a:lnTo>
                      <a:pt x="434640" y="576262"/>
                    </a:lnTo>
                    <a:lnTo>
                      <a:pt x="369553" y="525462"/>
                    </a:lnTo>
                    <a:lnTo>
                      <a:pt x="367965" y="485775"/>
                    </a:lnTo>
                    <a:lnTo>
                      <a:pt x="385428" y="433387"/>
                    </a:lnTo>
                    <a:lnTo>
                      <a:pt x="434640" y="390525"/>
                    </a:lnTo>
                    <a:lnTo>
                      <a:pt x="493378" y="319087"/>
                    </a:lnTo>
                    <a:lnTo>
                      <a:pt x="561640" y="269875"/>
                    </a:lnTo>
                    <a:lnTo>
                      <a:pt x="644190" y="217487"/>
                    </a:lnTo>
                    <a:lnTo>
                      <a:pt x="548940" y="190500"/>
                    </a:lnTo>
                    <a:lnTo>
                      <a:pt x="506078" y="133350"/>
                    </a:lnTo>
                    <a:lnTo>
                      <a:pt x="448928" y="52387"/>
                    </a:lnTo>
                    <a:lnTo>
                      <a:pt x="315578" y="0"/>
                    </a:lnTo>
                    <a:lnTo>
                      <a:pt x="242553" y="61912"/>
                    </a:lnTo>
                    <a:lnTo>
                      <a:pt x="180640" y="109537"/>
                    </a:lnTo>
                    <a:lnTo>
                      <a:pt x="116681" y="60574"/>
                    </a:lnTo>
                    <a:lnTo>
                      <a:pt x="56815" y="90487"/>
                    </a:lnTo>
                    <a:lnTo>
                      <a:pt x="0" y="104627"/>
                    </a:lnTo>
                    <a:lnTo>
                      <a:pt x="58403" y="171450"/>
                    </a:lnTo>
                    <a:lnTo>
                      <a:pt x="75865" y="219075"/>
                    </a:lnTo>
                    <a:lnTo>
                      <a:pt x="109203" y="290512"/>
                    </a:lnTo>
                    <a:lnTo>
                      <a:pt x="185403" y="303212"/>
                    </a:lnTo>
                    <a:lnTo>
                      <a:pt x="258428" y="323850"/>
                    </a:lnTo>
                    <a:lnTo>
                      <a:pt x="291765" y="403225"/>
                    </a:lnTo>
                    <a:lnTo>
                      <a:pt x="225090" y="476250"/>
                    </a:lnTo>
                    <a:lnTo>
                      <a:pt x="291765" y="546100"/>
                    </a:lnTo>
                    <a:lnTo>
                      <a:pt x="347328" y="603250"/>
                    </a:lnTo>
                    <a:lnTo>
                      <a:pt x="396540" y="661987"/>
                    </a:lnTo>
                    <a:lnTo>
                      <a:pt x="461628" y="728662"/>
                    </a:lnTo>
                    <a:lnTo>
                      <a:pt x="525128" y="817562"/>
                    </a:lnTo>
                    <a:lnTo>
                      <a:pt x="548940" y="884237"/>
                    </a:lnTo>
                    <a:lnTo>
                      <a:pt x="567990" y="1004887"/>
                    </a:lnTo>
                    <a:lnTo>
                      <a:pt x="580690" y="1079500"/>
                    </a:lnTo>
                    <a:lnTo>
                      <a:pt x="582278" y="1162050"/>
                    </a:lnTo>
                    <a:lnTo>
                      <a:pt x="548940" y="1243012"/>
                    </a:lnTo>
                    <a:lnTo>
                      <a:pt x="487028" y="1276350"/>
                    </a:lnTo>
                    <a:lnTo>
                      <a:pt x="425115" y="1303337"/>
                    </a:lnTo>
                    <a:lnTo>
                      <a:pt x="404478" y="1350962"/>
                    </a:lnTo>
                    <a:lnTo>
                      <a:pt x="367965" y="1384300"/>
                    </a:lnTo>
                    <a:lnTo>
                      <a:pt x="296528" y="1389062"/>
                    </a:lnTo>
                    <a:lnTo>
                      <a:pt x="248903" y="1443037"/>
                    </a:lnTo>
                    <a:lnTo>
                      <a:pt x="283828" y="1549400"/>
                    </a:lnTo>
                    <a:lnTo>
                      <a:pt x="275890" y="1585912"/>
                    </a:lnTo>
                    <a:lnTo>
                      <a:pt x="277478" y="1625600"/>
                    </a:lnTo>
                    <a:lnTo>
                      <a:pt x="267953" y="1646237"/>
                    </a:lnTo>
                    <a:lnTo>
                      <a:pt x="323515" y="1628775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56" name="Freeform 24">
                <a:extLst>
                  <a:ext uri="{FF2B5EF4-FFF2-40B4-BE49-F238E27FC236}">
                    <a16:creationId xmlns:a16="http://schemas.microsoft.com/office/drawing/2014/main" id="{2480F58A-52AD-40A0-B2B9-D6530ED2025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44197" y="2858281"/>
                <a:ext cx="166620" cy="252946"/>
              </a:xfrm>
              <a:custGeom>
                <a:avLst/>
                <a:gdLst>
                  <a:gd name="T0" fmla="*/ 69 w 855663"/>
                  <a:gd name="T1" fmla="*/ 239 h 1610371"/>
                  <a:gd name="T2" fmla="*/ 54 w 855663"/>
                  <a:gd name="T3" fmla="*/ 230 h 1610371"/>
                  <a:gd name="T4" fmla="*/ 40 w 855663"/>
                  <a:gd name="T5" fmla="*/ 224 h 1610371"/>
                  <a:gd name="T6" fmla="*/ 28 w 855663"/>
                  <a:gd name="T7" fmla="*/ 208 h 1610371"/>
                  <a:gd name="T8" fmla="*/ 18 w 855663"/>
                  <a:gd name="T9" fmla="*/ 191 h 1610371"/>
                  <a:gd name="T10" fmla="*/ 11 w 855663"/>
                  <a:gd name="T11" fmla="*/ 184 h 1610371"/>
                  <a:gd name="T12" fmla="*/ 16 w 855663"/>
                  <a:gd name="T13" fmla="*/ 174 h 1610371"/>
                  <a:gd name="T14" fmla="*/ 16 w 855663"/>
                  <a:gd name="T15" fmla="*/ 157 h 1610371"/>
                  <a:gd name="T16" fmla="*/ 25 w 855663"/>
                  <a:gd name="T17" fmla="*/ 147 h 1610371"/>
                  <a:gd name="T18" fmla="*/ 26 w 855663"/>
                  <a:gd name="T19" fmla="*/ 130 h 1610371"/>
                  <a:gd name="T20" fmla="*/ 27 w 855663"/>
                  <a:gd name="T21" fmla="*/ 115 h 1610371"/>
                  <a:gd name="T22" fmla="*/ 15 w 855663"/>
                  <a:gd name="T23" fmla="*/ 98 h 1610371"/>
                  <a:gd name="T24" fmla="*/ 12 w 855663"/>
                  <a:gd name="T25" fmla="*/ 77 h 1610371"/>
                  <a:gd name="T26" fmla="*/ 15 w 855663"/>
                  <a:gd name="T27" fmla="*/ 55 h 1610371"/>
                  <a:gd name="T28" fmla="*/ 0 w 855663"/>
                  <a:gd name="T29" fmla="*/ 32 h 1610371"/>
                  <a:gd name="T30" fmla="*/ 5 w 855663"/>
                  <a:gd name="T31" fmla="*/ 12 h 1610371"/>
                  <a:gd name="T32" fmla="*/ 26 w 855663"/>
                  <a:gd name="T33" fmla="*/ 5 h 1610371"/>
                  <a:gd name="T34" fmla="*/ 46 w 855663"/>
                  <a:gd name="T35" fmla="*/ 5 h 1610371"/>
                  <a:gd name="T36" fmla="*/ 55 w 855663"/>
                  <a:gd name="T37" fmla="*/ 17 h 1610371"/>
                  <a:gd name="T38" fmla="*/ 53 w 855663"/>
                  <a:gd name="T39" fmla="*/ 34 h 1610371"/>
                  <a:gd name="T40" fmla="*/ 61 w 855663"/>
                  <a:gd name="T41" fmla="*/ 40 h 1610371"/>
                  <a:gd name="T42" fmla="*/ 83 w 855663"/>
                  <a:gd name="T43" fmla="*/ 30 h 1610371"/>
                  <a:gd name="T44" fmla="*/ 103 w 855663"/>
                  <a:gd name="T45" fmla="*/ 37 h 1610371"/>
                  <a:gd name="T46" fmla="*/ 112 w 855663"/>
                  <a:gd name="T47" fmla="*/ 61 h 1610371"/>
                  <a:gd name="T48" fmla="*/ 124 w 855663"/>
                  <a:gd name="T49" fmla="*/ 75 h 1610371"/>
                  <a:gd name="T50" fmla="*/ 116 w 855663"/>
                  <a:gd name="T51" fmla="*/ 95 h 1610371"/>
                  <a:gd name="T52" fmla="*/ 99 w 855663"/>
                  <a:gd name="T53" fmla="*/ 97 h 1610371"/>
                  <a:gd name="T54" fmla="*/ 84 w 855663"/>
                  <a:gd name="T55" fmla="*/ 103 h 1610371"/>
                  <a:gd name="T56" fmla="*/ 75 w 855663"/>
                  <a:gd name="T57" fmla="*/ 111 h 1610371"/>
                  <a:gd name="T58" fmla="*/ 81 w 855663"/>
                  <a:gd name="T59" fmla="*/ 137 h 1610371"/>
                  <a:gd name="T60" fmla="*/ 66 w 855663"/>
                  <a:gd name="T61" fmla="*/ 124 h 1610371"/>
                  <a:gd name="T62" fmla="*/ 52 w 855663"/>
                  <a:gd name="T63" fmla="*/ 120 h 1610371"/>
                  <a:gd name="T64" fmla="*/ 43 w 855663"/>
                  <a:gd name="T65" fmla="*/ 115 h 1610371"/>
                  <a:gd name="T66" fmla="*/ 41 w 855663"/>
                  <a:gd name="T67" fmla="*/ 128 h 1610371"/>
                  <a:gd name="T68" fmla="*/ 34 w 855663"/>
                  <a:gd name="T69" fmla="*/ 143 h 1610371"/>
                  <a:gd name="T70" fmla="*/ 32 w 855663"/>
                  <a:gd name="T71" fmla="*/ 166 h 1610371"/>
                  <a:gd name="T72" fmla="*/ 39 w 855663"/>
                  <a:gd name="T73" fmla="*/ 185 h 1610371"/>
                  <a:gd name="T74" fmla="*/ 46 w 855663"/>
                  <a:gd name="T75" fmla="*/ 203 h 1610371"/>
                  <a:gd name="T76" fmla="*/ 61 w 855663"/>
                  <a:gd name="T77" fmla="*/ 217 h 1610371"/>
                  <a:gd name="T78" fmla="*/ 72 w 855663"/>
                  <a:gd name="T79" fmla="*/ 224 h 1610371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w 855663"/>
                  <a:gd name="T121" fmla="*/ 0 h 1610371"/>
                  <a:gd name="T122" fmla="*/ 855663 w 855663"/>
                  <a:gd name="T123" fmla="*/ 1610371 h 1610371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T120" t="T121" r="T122" b="T123"/>
                <a:pathLst>
                  <a:path w="855663" h="1610371">
                    <a:moveTo>
                      <a:pt x="539291" y="1580605"/>
                    </a:moveTo>
                    <a:lnTo>
                      <a:pt x="478569" y="1610371"/>
                    </a:lnTo>
                    <a:lnTo>
                      <a:pt x="403560" y="1604418"/>
                    </a:lnTo>
                    <a:lnTo>
                      <a:pt x="369888" y="1546225"/>
                    </a:lnTo>
                    <a:lnTo>
                      <a:pt x="324978" y="1513930"/>
                    </a:lnTo>
                    <a:lnTo>
                      <a:pt x="279400" y="1504950"/>
                    </a:lnTo>
                    <a:lnTo>
                      <a:pt x="247650" y="1450975"/>
                    </a:lnTo>
                    <a:lnTo>
                      <a:pt x="192088" y="1403350"/>
                    </a:lnTo>
                    <a:lnTo>
                      <a:pt x="150813" y="1335088"/>
                    </a:lnTo>
                    <a:lnTo>
                      <a:pt x="122238" y="1287463"/>
                    </a:lnTo>
                    <a:lnTo>
                      <a:pt x="88900" y="1273175"/>
                    </a:lnTo>
                    <a:lnTo>
                      <a:pt x="74613" y="1239838"/>
                    </a:lnTo>
                    <a:lnTo>
                      <a:pt x="90488" y="1198563"/>
                    </a:lnTo>
                    <a:lnTo>
                      <a:pt x="107950" y="1174750"/>
                    </a:lnTo>
                    <a:lnTo>
                      <a:pt x="114300" y="1130300"/>
                    </a:lnTo>
                    <a:lnTo>
                      <a:pt x="107950" y="1055688"/>
                    </a:lnTo>
                    <a:lnTo>
                      <a:pt x="157163" y="1050925"/>
                    </a:lnTo>
                    <a:lnTo>
                      <a:pt x="171450" y="992188"/>
                    </a:lnTo>
                    <a:lnTo>
                      <a:pt x="188913" y="920750"/>
                    </a:lnTo>
                    <a:lnTo>
                      <a:pt x="180975" y="874713"/>
                    </a:lnTo>
                    <a:lnTo>
                      <a:pt x="200025" y="815975"/>
                    </a:lnTo>
                    <a:lnTo>
                      <a:pt x="184150" y="777875"/>
                    </a:lnTo>
                    <a:lnTo>
                      <a:pt x="150813" y="722313"/>
                    </a:lnTo>
                    <a:lnTo>
                      <a:pt x="102331" y="662633"/>
                    </a:lnTo>
                    <a:lnTo>
                      <a:pt x="100013" y="592138"/>
                    </a:lnTo>
                    <a:lnTo>
                      <a:pt x="85725" y="515938"/>
                    </a:lnTo>
                    <a:lnTo>
                      <a:pt x="103188" y="444500"/>
                    </a:lnTo>
                    <a:lnTo>
                      <a:pt x="104713" y="368549"/>
                    </a:lnTo>
                    <a:lnTo>
                      <a:pt x="28575" y="314325"/>
                    </a:lnTo>
                    <a:lnTo>
                      <a:pt x="0" y="214313"/>
                    </a:lnTo>
                    <a:lnTo>
                      <a:pt x="0" y="130175"/>
                    </a:lnTo>
                    <a:lnTo>
                      <a:pt x="33338" y="80963"/>
                    </a:lnTo>
                    <a:lnTo>
                      <a:pt x="106363" y="38100"/>
                    </a:lnTo>
                    <a:lnTo>
                      <a:pt x="180975" y="33338"/>
                    </a:lnTo>
                    <a:lnTo>
                      <a:pt x="255588" y="0"/>
                    </a:lnTo>
                    <a:lnTo>
                      <a:pt x="317500" y="34925"/>
                    </a:lnTo>
                    <a:lnTo>
                      <a:pt x="350838" y="69850"/>
                    </a:lnTo>
                    <a:lnTo>
                      <a:pt x="381000" y="112713"/>
                    </a:lnTo>
                    <a:lnTo>
                      <a:pt x="382588" y="169863"/>
                    </a:lnTo>
                    <a:lnTo>
                      <a:pt x="363538" y="230188"/>
                    </a:lnTo>
                    <a:lnTo>
                      <a:pt x="382588" y="271463"/>
                    </a:lnTo>
                    <a:lnTo>
                      <a:pt x="422275" y="273050"/>
                    </a:lnTo>
                    <a:lnTo>
                      <a:pt x="481013" y="236538"/>
                    </a:lnTo>
                    <a:lnTo>
                      <a:pt x="569913" y="201613"/>
                    </a:lnTo>
                    <a:lnTo>
                      <a:pt x="661988" y="206375"/>
                    </a:lnTo>
                    <a:lnTo>
                      <a:pt x="714375" y="246063"/>
                    </a:lnTo>
                    <a:lnTo>
                      <a:pt x="774700" y="306388"/>
                    </a:lnTo>
                    <a:lnTo>
                      <a:pt x="774700" y="407988"/>
                    </a:lnTo>
                    <a:lnTo>
                      <a:pt x="819150" y="449263"/>
                    </a:lnTo>
                    <a:lnTo>
                      <a:pt x="855663" y="508000"/>
                    </a:lnTo>
                    <a:lnTo>
                      <a:pt x="841375" y="619125"/>
                    </a:lnTo>
                    <a:lnTo>
                      <a:pt x="803275" y="641350"/>
                    </a:lnTo>
                    <a:lnTo>
                      <a:pt x="741363" y="679450"/>
                    </a:lnTo>
                    <a:lnTo>
                      <a:pt x="681038" y="655638"/>
                    </a:lnTo>
                    <a:lnTo>
                      <a:pt x="623888" y="661988"/>
                    </a:lnTo>
                    <a:lnTo>
                      <a:pt x="582613" y="690563"/>
                    </a:lnTo>
                    <a:lnTo>
                      <a:pt x="554038" y="714375"/>
                    </a:lnTo>
                    <a:lnTo>
                      <a:pt x="519113" y="746125"/>
                    </a:lnTo>
                    <a:lnTo>
                      <a:pt x="547688" y="846138"/>
                    </a:lnTo>
                    <a:lnTo>
                      <a:pt x="561975" y="920750"/>
                    </a:lnTo>
                    <a:lnTo>
                      <a:pt x="503238" y="874713"/>
                    </a:lnTo>
                    <a:lnTo>
                      <a:pt x="457200" y="836613"/>
                    </a:lnTo>
                    <a:lnTo>
                      <a:pt x="414338" y="849313"/>
                    </a:lnTo>
                    <a:lnTo>
                      <a:pt x="360363" y="811213"/>
                    </a:lnTo>
                    <a:lnTo>
                      <a:pt x="333375" y="749300"/>
                    </a:lnTo>
                    <a:lnTo>
                      <a:pt x="293688" y="773113"/>
                    </a:lnTo>
                    <a:lnTo>
                      <a:pt x="276225" y="815975"/>
                    </a:lnTo>
                    <a:lnTo>
                      <a:pt x="284163" y="860425"/>
                    </a:lnTo>
                    <a:lnTo>
                      <a:pt x="266700" y="906463"/>
                    </a:lnTo>
                    <a:lnTo>
                      <a:pt x="236538" y="960438"/>
                    </a:lnTo>
                    <a:lnTo>
                      <a:pt x="219075" y="1017588"/>
                    </a:lnTo>
                    <a:lnTo>
                      <a:pt x="219075" y="1117600"/>
                    </a:lnTo>
                    <a:lnTo>
                      <a:pt x="219075" y="1185863"/>
                    </a:lnTo>
                    <a:lnTo>
                      <a:pt x="271463" y="1246188"/>
                    </a:lnTo>
                    <a:lnTo>
                      <a:pt x="285750" y="1322388"/>
                    </a:lnTo>
                    <a:lnTo>
                      <a:pt x="317500" y="1370013"/>
                    </a:lnTo>
                    <a:lnTo>
                      <a:pt x="349250" y="1423988"/>
                    </a:lnTo>
                    <a:lnTo>
                      <a:pt x="422275" y="1463675"/>
                    </a:lnTo>
                    <a:lnTo>
                      <a:pt x="461963" y="1479550"/>
                    </a:lnTo>
                    <a:lnTo>
                      <a:pt x="493713" y="1508125"/>
                    </a:lnTo>
                    <a:lnTo>
                      <a:pt x="539291" y="1580605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57" name="Freeform 25">
                <a:extLst>
                  <a:ext uri="{FF2B5EF4-FFF2-40B4-BE49-F238E27FC236}">
                    <a16:creationId xmlns:a16="http://schemas.microsoft.com/office/drawing/2014/main" id="{2373EC13-3894-48B4-8DCD-FC56CCE0058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3096" y="2814670"/>
                <a:ext cx="157565" cy="148278"/>
              </a:xfrm>
              <a:custGeom>
                <a:avLst/>
                <a:gdLst>
                  <a:gd name="T0" fmla="*/ 18 w 803275"/>
                  <a:gd name="T1" fmla="*/ 67 h 941387"/>
                  <a:gd name="T2" fmla="*/ 16 w 803275"/>
                  <a:gd name="T3" fmla="*/ 76 h 941387"/>
                  <a:gd name="T4" fmla="*/ 19 w 803275"/>
                  <a:gd name="T5" fmla="*/ 82 h 941387"/>
                  <a:gd name="T6" fmla="*/ 25 w 803275"/>
                  <a:gd name="T7" fmla="*/ 83 h 941387"/>
                  <a:gd name="T8" fmla="*/ 33 w 803275"/>
                  <a:gd name="T9" fmla="*/ 77 h 941387"/>
                  <a:gd name="T10" fmla="*/ 46 w 803275"/>
                  <a:gd name="T11" fmla="*/ 72 h 941387"/>
                  <a:gd name="T12" fmla="*/ 61 w 803275"/>
                  <a:gd name="T13" fmla="*/ 72 h 941387"/>
                  <a:gd name="T14" fmla="*/ 69 w 803275"/>
                  <a:gd name="T15" fmla="*/ 79 h 941387"/>
                  <a:gd name="T16" fmla="*/ 78 w 803275"/>
                  <a:gd name="T17" fmla="*/ 87 h 941387"/>
                  <a:gd name="T18" fmla="*/ 78 w 803275"/>
                  <a:gd name="T19" fmla="*/ 102 h 941387"/>
                  <a:gd name="T20" fmla="*/ 84 w 803275"/>
                  <a:gd name="T21" fmla="*/ 109 h 941387"/>
                  <a:gd name="T22" fmla="*/ 90 w 803275"/>
                  <a:gd name="T23" fmla="*/ 118 h 941387"/>
                  <a:gd name="T24" fmla="*/ 87 w 803275"/>
                  <a:gd name="T25" fmla="*/ 135 h 941387"/>
                  <a:gd name="T26" fmla="*/ 97 w 803275"/>
                  <a:gd name="T27" fmla="*/ 142 h 941387"/>
                  <a:gd name="T28" fmla="*/ 105 w 803275"/>
                  <a:gd name="T29" fmla="*/ 136 h 941387"/>
                  <a:gd name="T30" fmla="*/ 113 w 803275"/>
                  <a:gd name="T31" fmla="*/ 133 h 941387"/>
                  <a:gd name="T32" fmla="*/ 121 w 803275"/>
                  <a:gd name="T33" fmla="*/ 131 h 941387"/>
                  <a:gd name="T34" fmla="*/ 119 w 803275"/>
                  <a:gd name="T35" fmla="*/ 116 h 941387"/>
                  <a:gd name="T36" fmla="*/ 115 w 803275"/>
                  <a:gd name="T37" fmla="*/ 107 h 941387"/>
                  <a:gd name="T38" fmla="*/ 106 w 803275"/>
                  <a:gd name="T39" fmla="*/ 94 h 941387"/>
                  <a:gd name="T40" fmla="*/ 96 w 803275"/>
                  <a:gd name="T41" fmla="*/ 84 h 941387"/>
                  <a:gd name="T42" fmla="*/ 89 w 803275"/>
                  <a:gd name="T43" fmla="*/ 76 h 941387"/>
                  <a:gd name="T44" fmla="*/ 70 w 803275"/>
                  <a:gd name="T45" fmla="*/ 56 h 941387"/>
                  <a:gd name="T46" fmla="*/ 80 w 803275"/>
                  <a:gd name="T47" fmla="*/ 45 h 941387"/>
                  <a:gd name="T48" fmla="*/ 75 w 803275"/>
                  <a:gd name="T49" fmla="*/ 33 h 941387"/>
                  <a:gd name="T50" fmla="*/ 64 w 803275"/>
                  <a:gd name="T51" fmla="*/ 29 h 941387"/>
                  <a:gd name="T52" fmla="*/ 53 w 803275"/>
                  <a:gd name="T53" fmla="*/ 28 h 941387"/>
                  <a:gd name="T54" fmla="*/ 48 w 803275"/>
                  <a:gd name="T55" fmla="*/ 18 h 941387"/>
                  <a:gd name="T56" fmla="*/ 46 w 803275"/>
                  <a:gd name="T57" fmla="*/ 11 h 941387"/>
                  <a:gd name="T58" fmla="*/ 36 w 803275"/>
                  <a:gd name="T59" fmla="*/ 0 h 941387"/>
                  <a:gd name="T60" fmla="*/ 29 w 803275"/>
                  <a:gd name="T61" fmla="*/ 3 h 941387"/>
                  <a:gd name="T62" fmla="*/ 25 w 803275"/>
                  <a:gd name="T63" fmla="*/ 14 h 941387"/>
                  <a:gd name="T64" fmla="*/ 13 w 803275"/>
                  <a:gd name="T65" fmla="*/ 18 h 941387"/>
                  <a:gd name="T66" fmla="*/ 8 w 803275"/>
                  <a:gd name="T67" fmla="*/ 31 h 941387"/>
                  <a:gd name="T68" fmla="*/ 0 w 803275"/>
                  <a:gd name="T69" fmla="*/ 41 h 941387"/>
                  <a:gd name="T70" fmla="*/ 10 w 803275"/>
                  <a:gd name="T71" fmla="*/ 47 h 941387"/>
                  <a:gd name="T72" fmla="*/ 14 w 803275"/>
                  <a:gd name="T73" fmla="*/ 53 h 941387"/>
                  <a:gd name="T74" fmla="*/ 19 w 803275"/>
                  <a:gd name="T75" fmla="*/ 58 h 941387"/>
                  <a:gd name="T76" fmla="*/ 18 w 803275"/>
                  <a:gd name="T77" fmla="*/ 67 h 941387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803275"/>
                  <a:gd name="T118" fmla="*/ 0 h 941387"/>
                  <a:gd name="T119" fmla="*/ 803275 w 803275"/>
                  <a:gd name="T120" fmla="*/ 941387 h 941387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803275" h="941387">
                    <a:moveTo>
                      <a:pt x="122572" y="447527"/>
                    </a:moveTo>
                    <a:lnTo>
                      <a:pt x="107094" y="507058"/>
                    </a:lnTo>
                    <a:lnTo>
                      <a:pt x="123825" y="546100"/>
                    </a:lnTo>
                    <a:lnTo>
                      <a:pt x="164244" y="548730"/>
                    </a:lnTo>
                    <a:lnTo>
                      <a:pt x="219075" y="512762"/>
                    </a:lnTo>
                    <a:lnTo>
                      <a:pt x="307975" y="476250"/>
                    </a:lnTo>
                    <a:lnTo>
                      <a:pt x="404750" y="480865"/>
                    </a:lnTo>
                    <a:lnTo>
                      <a:pt x="457200" y="522287"/>
                    </a:lnTo>
                    <a:lnTo>
                      <a:pt x="515938" y="579437"/>
                    </a:lnTo>
                    <a:lnTo>
                      <a:pt x="517525" y="679450"/>
                    </a:lnTo>
                    <a:lnTo>
                      <a:pt x="560388" y="723900"/>
                    </a:lnTo>
                    <a:lnTo>
                      <a:pt x="598488" y="781050"/>
                    </a:lnTo>
                    <a:lnTo>
                      <a:pt x="581025" y="898525"/>
                    </a:lnTo>
                    <a:lnTo>
                      <a:pt x="646113" y="941387"/>
                    </a:lnTo>
                    <a:lnTo>
                      <a:pt x="695325" y="904875"/>
                    </a:lnTo>
                    <a:lnTo>
                      <a:pt x="752475" y="884237"/>
                    </a:lnTo>
                    <a:lnTo>
                      <a:pt x="803275" y="866775"/>
                    </a:lnTo>
                    <a:lnTo>
                      <a:pt x="789322" y="770187"/>
                    </a:lnTo>
                    <a:lnTo>
                      <a:pt x="766700" y="713037"/>
                    </a:lnTo>
                    <a:lnTo>
                      <a:pt x="702406" y="624930"/>
                    </a:lnTo>
                    <a:lnTo>
                      <a:pt x="641685" y="560637"/>
                    </a:lnTo>
                    <a:lnTo>
                      <a:pt x="591678" y="501105"/>
                    </a:lnTo>
                    <a:lnTo>
                      <a:pt x="466725" y="371475"/>
                    </a:lnTo>
                    <a:lnTo>
                      <a:pt x="533400" y="298450"/>
                    </a:lnTo>
                    <a:lnTo>
                      <a:pt x="501191" y="217737"/>
                    </a:lnTo>
                    <a:lnTo>
                      <a:pt x="423863" y="195262"/>
                    </a:lnTo>
                    <a:lnTo>
                      <a:pt x="349981" y="186780"/>
                    </a:lnTo>
                    <a:lnTo>
                      <a:pt x="319025" y="117724"/>
                    </a:lnTo>
                    <a:lnTo>
                      <a:pt x="303213" y="71437"/>
                    </a:lnTo>
                    <a:lnTo>
                      <a:pt x="241300" y="0"/>
                    </a:lnTo>
                    <a:lnTo>
                      <a:pt x="190438" y="17712"/>
                    </a:lnTo>
                    <a:lnTo>
                      <a:pt x="165100" y="92075"/>
                    </a:lnTo>
                    <a:lnTo>
                      <a:pt x="85725" y="117475"/>
                    </a:lnTo>
                    <a:lnTo>
                      <a:pt x="52388" y="204787"/>
                    </a:lnTo>
                    <a:lnTo>
                      <a:pt x="0" y="271462"/>
                    </a:lnTo>
                    <a:lnTo>
                      <a:pt x="65422" y="309415"/>
                    </a:lnTo>
                    <a:lnTo>
                      <a:pt x="96378" y="351087"/>
                    </a:lnTo>
                    <a:lnTo>
                      <a:pt x="123825" y="388937"/>
                    </a:lnTo>
                    <a:lnTo>
                      <a:pt x="122572" y="447527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58" name="Freeform 26">
                <a:extLst>
                  <a:ext uri="{FF2B5EF4-FFF2-40B4-BE49-F238E27FC236}">
                    <a16:creationId xmlns:a16="http://schemas.microsoft.com/office/drawing/2014/main" id="{32864240-78C6-45BE-97D2-6F0A6269A29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43806" y="2949864"/>
                <a:ext cx="110477" cy="75593"/>
              </a:xfrm>
              <a:custGeom>
                <a:avLst/>
                <a:gdLst>
                  <a:gd name="T0" fmla="*/ 25 w 559594"/>
                  <a:gd name="T1" fmla="*/ 11 h 470297"/>
                  <a:gd name="T2" fmla="*/ 16 w 559594"/>
                  <a:gd name="T3" fmla="*/ 11 h 470297"/>
                  <a:gd name="T4" fmla="*/ 0 w 559594"/>
                  <a:gd name="T5" fmla="*/ 25 h 470297"/>
                  <a:gd name="T6" fmla="*/ 4 w 559594"/>
                  <a:gd name="T7" fmla="*/ 43 h 470297"/>
                  <a:gd name="T8" fmla="*/ 7 w 559594"/>
                  <a:gd name="T9" fmla="*/ 55 h 470297"/>
                  <a:gd name="T10" fmla="*/ 8 w 559594"/>
                  <a:gd name="T11" fmla="*/ 64 h 470297"/>
                  <a:gd name="T12" fmla="*/ 12 w 559594"/>
                  <a:gd name="T13" fmla="*/ 69 h 470297"/>
                  <a:gd name="T14" fmla="*/ 20 w 559594"/>
                  <a:gd name="T15" fmla="*/ 72 h 470297"/>
                  <a:gd name="T16" fmla="*/ 28 w 559594"/>
                  <a:gd name="T17" fmla="*/ 77 h 470297"/>
                  <a:gd name="T18" fmla="*/ 35 w 559594"/>
                  <a:gd name="T19" fmla="*/ 78 h 470297"/>
                  <a:gd name="T20" fmla="*/ 42 w 559594"/>
                  <a:gd name="T21" fmla="*/ 70 h 470297"/>
                  <a:gd name="T22" fmla="*/ 53 w 559594"/>
                  <a:gd name="T23" fmla="*/ 69 h 470297"/>
                  <a:gd name="T24" fmla="*/ 59 w 559594"/>
                  <a:gd name="T25" fmla="*/ 64 h 470297"/>
                  <a:gd name="T26" fmla="*/ 63 w 559594"/>
                  <a:gd name="T27" fmla="*/ 55 h 470297"/>
                  <a:gd name="T28" fmla="*/ 74 w 559594"/>
                  <a:gd name="T29" fmla="*/ 50 h 470297"/>
                  <a:gd name="T30" fmla="*/ 82 w 559594"/>
                  <a:gd name="T31" fmla="*/ 45 h 470297"/>
                  <a:gd name="T32" fmla="*/ 87 w 559594"/>
                  <a:gd name="T33" fmla="*/ 31 h 470297"/>
                  <a:gd name="T34" fmla="*/ 87 w 559594"/>
                  <a:gd name="T35" fmla="*/ 18 h 470297"/>
                  <a:gd name="T36" fmla="*/ 84 w 559594"/>
                  <a:gd name="T37" fmla="*/ 0 h 470297"/>
                  <a:gd name="T38" fmla="*/ 76 w 559594"/>
                  <a:gd name="T39" fmla="*/ 2 h 470297"/>
                  <a:gd name="T40" fmla="*/ 69 w 559594"/>
                  <a:gd name="T41" fmla="*/ 6 h 470297"/>
                  <a:gd name="T42" fmla="*/ 59 w 559594"/>
                  <a:gd name="T43" fmla="*/ 12 h 470297"/>
                  <a:gd name="T44" fmla="*/ 49 w 559594"/>
                  <a:gd name="T45" fmla="*/ 5 h 470297"/>
                  <a:gd name="T46" fmla="*/ 44 w 559594"/>
                  <a:gd name="T47" fmla="*/ 8 h 470297"/>
                  <a:gd name="T48" fmla="*/ 34 w 559594"/>
                  <a:gd name="T49" fmla="*/ 14 h 470297"/>
                  <a:gd name="T50" fmla="*/ 25 w 559594"/>
                  <a:gd name="T51" fmla="*/ 11 h 470297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559594"/>
                  <a:gd name="T79" fmla="*/ 0 h 470297"/>
                  <a:gd name="T80" fmla="*/ 559594 w 559594"/>
                  <a:gd name="T81" fmla="*/ 470297 h 470297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559594" h="470297">
                    <a:moveTo>
                      <a:pt x="163115" y="63103"/>
                    </a:moveTo>
                    <a:lnTo>
                      <a:pt x="100012" y="67866"/>
                    </a:lnTo>
                    <a:lnTo>
                      <a:pt x="0" y="152400"/>
                    </a:lnTo>
                    <a:lnTo>
                      <a:pt x="27447" y="258911"/>
                    </a:lnTo>
                    <a:lnTo>
                      <a:pt x="44909" y="331936"/>
                    </a:lnTo>
                    <a:lnTo>
                      <a:pt x="52847" y="381148"/>
                    </a:lnTo>
                    <a:lnTo>
                      <a:pt x="75072" y="414486"/>
                    </a:lnTo>
                    <a:lnTo>
                      <a:pt x="125872" y="435123"/>
                    </a:lnTo>
                    <a:lnTo>
                      <a:pt x="181434" y="463698"/>
                    </a:lnTo>
                    <a:lnTo>
                      <a:pt x="228600" y="470297"/>
                    </a:lnTo>
                    <a:lnTo>
                      <a:pt x="273509" y="417661"/>
                    </a:lnTo>
                    <a:lnTo>
                      <a:pt x="344947" y="412898"/>
                    </a:lnTo>
                    <a:lnTo>
                      <a:pt x="382190" y="383381"/>
                    </a:lnTo>
                    <a:lnTo>
                      <a:pt x="404812" y="333375"/>
                    </a:lnTo>
                    <a:lnTo>
                      <a:pt x="478297" y="300186"/>
                    </a:lnTo>
                    <a:lnTo>
                      <a:pt x="530684" y="270023"/>
                    </a:lnTo>
                    <a:lnTo>
                      <a:pt x="559259" y="185886"/>
                    </a:lnTo>
                    <a:lnTo>
                      <a:pt x="559594" y="110728"/>
                    </a:lnTo>
                    <a:lnTo>
                      <a:pt x="541734" y="0"/>
                    </a:lnTo>
                    <a:lnTo>
                      <a:pt x="489409" y="14436"/>
                    </a:lnTo>
                    <a:lnTo>
                      <a:pt x="441784" y="33486"/>
                    </a:lnTo>
                    <a:lnTo>
                      <a:pt x="379872" y="74761"/>
                    </a:lnTo>
                    <a:lnTo>
                      <a:pt x="317897" y="30956"/>
                    </a:lnTo>
                    <a:lnTo>
                      <a:pt x="284622" y="46186"/>
                    </a:lnTo>
                    <a:lnTo>
                      <a:pt x="219075" y="85725"/>
                    </a:lnTo>
                    <a:lnTo>
                      <a:pt x="163115" y="63103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59" name="Freeform 27">
                <a:extLst>
                  <a:ext uri="{FF2B5EF4-FFF2-40B4-BE49-F238E27FC236}">
                    <a16:creationId xmlns:a16="http://schemas.microsoft.com/office/drawing/2014/main" id="{2AA94C69-C101-4C9F-8305-4E912FB773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95937" y="3089421"/>
                <a:ext cx="199219" cy="109029"/>
              </a:xfrm>
              <a:custGeom>
                <a:avLst/>
                <a:gdLst>
                  <a:gd name="T0" fmla="*/ 2147483647 w 550"/>
                  <a:gd name="T1" fmla="*/ 2147483647 h 375"/>
                  <a:gd name="T2" fmla="*/ 0 w 550"/>
                  <a:gd name="T3" fmla="*/ 2147483647 h 375"/>
                  <a:gd name="T4" fmla="*/ 2147483647 w 550"/>
                  <a:gd name="T5" fmla="*/ 2147483647 h 375"/>
                  <a:gd name="T6" fmla="*/ 2147483647 w 550"/>
                  <a:gd name="T7" fmla="*/ 2147483647 h 375"/>
                  <a:gd name="T8" fmla="*/ 2147483647 w 550"/>
                  <a:gd name="T9" fmla="*/ 2147483647 h 375"/>
                  <a:gd name="T10" fmla="*/ 2147483647 w 550"/>
                  <a:gd name="T11" fmla="*/ 2147483647 h 375"/>
                  <a:gd name="T12" fmla="*/ 2147483647 w 550"/>
                  <a:gd name="T13" fmla="*/ 2147483647 h 375"/>
                  <a:gd name="T14" fmla="*/ 2147483647 w 550"/>
                  <a:gd name="T15" fmla="*/ 2147483647 h 375"/>
                  <a:gd name="T16" fmla="*/ 2147483647 w 550"/>
                  <a:gd name="T17" fmla="*/ 2147483647 h 375"/>
                  <a:gd name="T18" fmla="*/ 2147483647 w 550"/>
                  <a:gd name="T19" fmla="*/ 2147483647 h 375"/>
                  <a:gd name="T20" fmla="*/ 2147483647 w 550"/>
                  <a:gd name="T21" fmla="*/ 2147483647 h 375"/>
                  <a:gd name="T22" fmla="*/ 2147483647 w 550"/>
                  <a:gd name="T23" fmla="*/ 2147483647 h 375"/>
                  <a:gd name="T24" fmla="*/ 2147483647 w 550"/>
                  <a:gd name="T25" fmla="*/ 2147483647 h 375"/>
                  <a:gd name="T26" fmla="*/ 2147483647 w 550"/>
                  <a:gd name="T27" fmla="*/ 2147483647 h 375"/>
                  <a:gd name="T28" fmla="*/ 2147483647 w 550"/>
                  <a:gd name="T29" fmla="*/ 2147483647 h 375"/>
                  <a:gd name="T30" fmla="*/ 2147483647 w 550"/>
                  <a:gd name="T31" fmla="*/ 2147483647 h 375"/>
                  <a:gd name="T32" fmla="*/ 2147483647 w 550"/>
                  <a:gd name="T33" fmla="*/ 2147483647 h 375"/>
                  <a:gd name="T34" fmla="*/ 2147483647 w 550"/>
                  <a:gd name="T35" fmla="*/ 2147483647 h 375"/>
                  <a:gd name="T36" fmla="*/ 2147483647 w 550"/>
                  <a:gd name="T37" fmla="*/ 2147483647 h 375"/>
                  <a:gd name="T38" fmla="*/ 2147483647 w 550"/>
                  <a:gd name="T39" fmla="*/ 2147483647 h 375"/>
                  <a:gd name="T40" fmla="*/ 2147483647 w 550"/>
                  <a:gd name="T41" fmla="*/ 2147483647 h 375"/>
                  <a:gd name="T42" fmla="*/ 2147483647 w 550"/>
                  <a:gd name="T43" fmla="*/ 2147483647 h 375"/>
                  <a:gd name="T44" fmla="*/ 2147483647 w 550"/>
                  <a:gd name="T45" fmla="*/ 2147483647 h 375"/>
                  <a:gd name="T46" fmla="*/ 2147483647 w 550"/>
                  <a:gd name="T47" fmla="*/ 2147483647 h 375"/>
                  <a:gd name="T48" fmla="*/ 2147483647 w 550"/>
                  <a:gd name="T49" fmla="*/ 2147483647 h 375"/>
                  <a:gd name="T50" fmla="*/ 2147483647 w 550"/>
                  <a:gd name="T51" fmla="*/ 0 h 375"/>
                  <a:gd name="T52" fmla="*/ 2147483647 w 550"/>
                  <a:gd name="T53" fmla="*/ 2147483647 h 375"/>
                  <a:gd name="T54" fmla="*/ 2147483647 w 550"/>
                  <a:gd name="T55" fmla="*/ 2147483647 h 375"/>
                  <a:gd name="T56" fmla="*/ 2147483647 w 550"/>
                  <a:gd name="T57" fmla="*/ 2147483647 h 375"/>
                  <a:gd name="T58" fmla="*/ 2147483647 w 550"/>
                  <a:gd name="T59" fmla="*/ 2147483647 h 375"/>
                  <a:gd name="T60" fmla="*/ 2147483647 w 550"/>
                  <a:gd name="T61" fmla="*/ 2147483647 h 375"/>
                  <a:gd name="T62" fmla="*/ 2147483647 w 550"/>
                  <a:gd name="T63" fmla="*/ 2147483647 h 375"/>
                  <a:gd name="T64" fmla="*/ 2147483647 w 550"/>
                  <a:gd name="T65" fmla="*/ 2147483647 h 375"/>
                  <a:gd name="T66" fmla="*/ 2147483647 w 550"/>
                  <a:gd name="T67" fmla="*/ 2147483647 h 375"/>
                  <a:gd name="T68" fmla="*/ 2147483647 w 550"/>
                  <a:gd name="T69" fmla="*/ 2147483647 h 375"/>
                  <a:gd name="T70" fmla="*/ 2147483647 w 550"/>
                  <a:gd name="T71" fmla="*/ 2147483647 h 375"/>
                  <a:gd name="T72" fmla="*/ 2147483647 w 550"/>
                  <a:gd name="T73" fmla="*/ 2147483647 h 375"/>
                  <a:gd name="T74" fmla="*/ 2147483647 w 550"/>
                  <a:gd name="T75" fmla="*/ 2147483647 h 375"/>
                  <a:gd name="T76" fmla="*/ 2147483647 w 550"/>
                  <a:gd name="T77" fmla="*/ 2147483647 h 375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550"/>
                  <a:gd name="T118" fmla="*/ 0 h 375"/>
                  <a:gd name="T119" fmla="*/ 1023938 w 550"/>
                  <a:gd name="T120" fmla="*/ 698500 h 375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550" h="375">
                    <a:moveTo>
                      <a:pt x="46" y="293"/>
                    </a:moveTo>
                    <a:lnTo>
                      <a:pt x="0" y="325"/>
                    </a:lnTo>
                    <a:lnTo>
                      <a:pt x="22" y="351"/>
                    </a:lnTo>
                    <a:lnTo>
                      <a:pt x="44" y="375"/>
                    </a:lnTo>
                    <a:lnTo>
                      <a:pt x="90" y="353"/>
                    </a:lnTo>
                    <a:lnTo>
                      <a:pt x="134" y="347"/>
                    </a:lnTo>
                    <a:lnTo>
                      <a:pt x="158" y="316"/>
                    </a:lnTo>
                    <a:lnTo>
                      <a:pt x="188" y="326"/>
                    </a:lnTo>
                    <a:lnTo>
                      <a:pt x="228" y="329"/>
                    </a:lnTo>
                    <a:lnTo>
                      <a:pt x="271" y="324"/>
                    </a:lnTo>
                    <a:lnTo>
                      <a:pt x="285" y="281"/>
                    </a:lnTo>
                    <a:lnTo>
                      <a:pt x="291" y="256"/>
                    </a:lnTo>
                    <a:lnTo>
                      <a:pt x="316" y="229"/>
                    </a:lnTo>
                    <a:lnTo>
                      <a:pt x="318" y="191"/>
                    </a:lnTo>
                    <a:lnTo>
                      <a:pt x="334" y="168"/>
                    </a:lnTo>
                    <a:lnTo>
                      <a:pt x="352" y="150"/>
                    </a:lnTo>
                    <a:lnTo>
                      <a:pt x="385" y="161"/>
                    </a:lnTo>
                    <a:lnTo>
                      <a:pt x="409" y="168"/>
                    </a:lnTo>
                    <a:lnTo>
                      <a:pt x="437" y="155"/>
                    </a:lnTo>
                    <a:lnTo>
                      <a:pt x="495" y="154"/>
                    </a:lnTo>
                    <a:lnTo>
                      <a:pt x="495" y="116"/>
                    </a:lnTo>
                    <a:lnTo>
                      <a:pt x="550" y="91"/>
                    </a:lnTo>
                    <a:lnTo>
                      <a:pt x="517" y="82"/>
                    </a:lnTo>
                    <a:lnTo>
                      <a:pt x="466" y="57"/>
                    </a:lnTo>
                    <a:lnTo>
                      <a:pt x="434" y="4"/>
                    </a:lnTo>
                    <a:lnTo>
                      <a:pt x="397" y="0"/>
                    </a:lnTo>
                    <a:lnTo>
                      <a:pt x="356" y="43"/>
                    </a:lnTo>
                    <a:lnTo>
                      <a:pt x="347" y="77"/>
                    </a:lnTo>
                    <a:lnTo>
                      <a:pt x="319" y="124"/>
                    </a:lnTo>
                    <a:lnTo>
                      <a:pt x="300" y="133"/>
                    </a:lnTo>
                    <a:lnTo>
                      <a:pt x="303" y="145"/>
                    </a:lnTo>
                    <a:lnTo>
                      <a:pt x="306" y="156"/>
                    </a:lnTo>
                    <a:lnTo>
                      <a:pt x="297" y="154"/>
                    </a:lnTo>
                    <a:lnTo>
                      <a:pt x="290" y="147"/>
                    </a:lnTo>
                    <a:lnTo>
                      <a:pt x="290" y="135"/>
                    </a:lnTo>
                    <a:lnTo>
                      <a:pt x="281" y="139"/>
                    </a:lnTo>
                    <a:lnTo>
                      <a:pt x="284" y="156"/>
                    </a:lnTo>
                    <a:lnTo>
                      <a:pt x="281" y="165"/>
                    </a:lnTo>
                    <a:lnTo>
                      <a:pt x="273" y="170"/>
                    </a:lnTo>
                    <a:lnTo>
                      <a:pt x="267" y="163"/>
                    </a:lnTo>
                    <a:lnTo>
                      <a:pt x="258" y="159"/>
                    </a:lnTo>
                    <a:lnTo>
                      <a:pt x="255" y="150"/>
                    </a:lnTo>
                    <a:lnTo>
                      <a:pt x="251" y="144"/>
                    </a:lnTo>
                    <a:lnTo>
                      <a:pt x="184" y="211"/>
                    </a:lnTo>
                    <a:lnTo>
                      <a:pt x="120" y="236"/>
                    </a:lnTo>
                    <a:lnTo>
                      <a:pt x="92" y="283"/>
                    </a:lnTo>
                    <a:lnTo>
                      <a:pt x="46" y="293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60" name="Freeform 28">
                <a:extLst>
                  <a:ext uri="{FF2B5EF4-FFF2-40B4-BE49-F238E27FC236}">
                    <a16:creationId xmlns:a16="http://schemas.microsoft.com/office/drawing/2014/main" id="{3D0F65DB-790B-4A26-B43E-87790134C55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80667" y="3176643"/>
                <a:ext cx="132210" cy="125019"/>
              </a:xfrm>
              <a:custGeom>
                <a:avLst/>
                <a:gdLst>
                  <a:gd name="T0" fmla="*/ 2147483647 w 942"/>
                  <a:gd name="T1" fmla="*/ 2147483647 h 1089"/>
                  <a:gd name="T2" fmla="*/ 2147483647 w 942"/>
                  <a:gd name="T3" fmla="*/ 2147483647 h 1089"/>
                  <a:gd name="T4" fmla="*/ 2147483647 w 942"/>
                  <a:gd name="T5" fmla="*/ 2147483647 h 1089"/>
                  <a:gd name="T6" fmla="*/ 0 w 942"/>
                  <a:gd name="T7" fmla="*/ 2147483647 h 1089"/>
                  <a:gd name="T8" fmla="*/ 2147483647 w 942"/>
                  <a:gd name="T9" fmla="*/ 2147483647 h 1089"/>
                  <a:gd name="T10" fmla="*/ 2147483647 w 942"/>
                  <a:gd name="T11" fmla="*/ 2147483647 h 1089"/>
                  <a:gd name="T12" fmla="*/ 2147483647 w 942"/>
                  <a:gd name="T13" fmla="*/ 2147483647 h 1089"/>
                  <a:gd name="T14" fmla="*/ 2147483647 w 942"/>
                  <a:gd name="T15" fmla="*/ 2147483647 h 1089"/>
                  <a:gd name="T16" fmla="*/ 2147483647 w 942"/>
                  <a:gd name="T17" fmla="*/ 2147483647 h 1089"/>
                  <a:gd name="T18" fmla="*/ 2147483647 w 942"/>
                  <a:gd name="T19" fmla="*/ 2147483647 h 1089"/>
                  <a:gd name="T20" fmla="*/ 2147483647 w 942"/>
                  <a:gd name="T21" fmla="*/ 2147483647 h 1089"/>
                  <a:gd name="T22" fmla="*/ 2147483647 w 942"/>
                  <a:gd name="T23" fmla="*/ 2147483647 h 1089"/>
                  <a:gd name="T24" fmla="*/ 2147483647 w 942"/>
                  <a:gd name="T25" fmla="*/ 2147483647 h 1089"/>
                  <a:gd name="T26" fmla="*/ 2147483647 w 942"/>
                  <a:gd name="T27" fmla="*/ 2147483647 h 1089"/>
                  <a:gd name="T28" fmla="*/ 2147483647 w 942"/>
                  <a:gd name="T29" fmla="*/ 2147483647 h 1089"/>
                  <a:gd name="T30" fmla="*/ 2147483647 w 942"/>
                  <a:gd name="T31" fmla="*/ 2147483647 h 1089"/>
                  <a:gd name="T32" fmla="*/ 2147483647 w 942"/>
                  <a:gd name="T33" fmla="*/ 2147483647 h 1089"/>
                  <a:gd name="T34" fmla="*/ 2147483647 w 942"/>
                  <a:gd name="T35" fmla="*/ 2147483647 h 1089"/>
                  <a:gd name="T36" fmla="*/ 2147483647 w 942"/>
                  <a:gd name="T37" fmla="*/ 2147483647 h 1089"/>
                  <a:gd name="T38" fmla="*/ 2147483647 w 942"/>
                  <a:gd name="T39" fmla="*/ 2147483647 h 1089"/>
                  <a:gd name="T40" fmla="*/ 2147483647 w 942"/>
                  <a:gd name="T41" fmla="*/ 2147483647 h 1089"/>
                  <a:gd name="T42" fmla="*/ 2147483647 w 942"/>
                  <a:gd name="T43" fmla="*/ 2147483647 h 1089"/>
                  <a:gd name="T44" fmla="*/ 2147483647 w 942"/>
                  <a:gd name="T45" fmla="*/ 2147483647 h 1089"/>
                  <a:gd name="T46" fmla="*/ 2147483647 w 942"/>
                  <a:gd name="T47" fmla="*/ 2147483647 h 1089"/>
                  <a:gd name="T48" fmla="*/ 2147483647 w 942"/>
                  <a:gd name="T49" fmla="*/ 2147483647 h 1089"/>
                  <a:gd name="T50" fmla="*/ 2147483647 w 942"/>
                  <a:gd name="T51" fmla="*/ 2147483647 h 1089"/>
                  <a:gd name="T52" fmla="*/ 2147483647 w 942"/>
                  <a:gd name="T53" fmla="*/ 2147483647 h 1089"/>
                  <a:gd name="T54" fmla="*/ 2147483647 w 942"/>
                  <a:gd name="T55" fmla="*/ 2147483647 h 1089"/>
                  <a:gd name="T56" fmla="*/ 2147483647 w 942"/>
                  <a:gd name="T57" fmla="*/ 2147483647 h 1089"/>
                  <a:gd name="T58" fmla="*/ 2147483647 w 942"/>
                  <a:gd name="T59" fmla="*/ 2147483647 h 1089"/>
                  <a:gd name="T60" fmla="*/ 2147483647 w 942"/>
                  <a:gd name="T61" fmla="*/ 2147483647 h 1089"/>
                  <a:gd name="T62" fmla="*/ 2147483647 w 942"/>
                  <a:gd name="T63" fmla="*/ 2147483647 h 1089"/>
                  <a:gd name="T64" fmla="*/ 2147483647 w 942"/>
                  <a:gd name="T65" fmla="*/ 2147483647 h 1089"/>
                  <a:gd name="T66" fmla="*/ 2147483647 w 942"/>
                  <a:gd name="T67" fmla="*/ 2147483647 h 1089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942"/>
                  <a:gd name="T103" fmla="*/ 0 h 1089"/>
                  <a:gd name="T104" fmla="*/ 942 w 942"/>
                  <a:gd name="T105" fmla="*/ 1089 h 1089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942" h="1089">
                    <a:moveTo>
                      <a:pt x="175" y="1089"/>
                    </a:moveTo>
                    <a:lnTo>
                      <a:pt x="84" y="1043"/>
                    </a:lnTo>
                    <a:lnTo>
                      <a:pt x="84" y="953"/>
                    </a:lnTo>
                    <a:lnTo>
                      <a:pt x="120" y="873"/>
                    </a:lnTo>
                    <a:lnTo>
                      <a:pt x="114" y="807"/>
                    </a:lnTo>
                    <a:lnTo>
                      <a:pt x="72" y="771"/>
                    </a:lnTo>
                    <a:lnTo>
                      <a:pt x="6" y="759"/>
                    </a:lnTo>
                    <a:lnTo>
                      <a:pt x="0" y="663"/>
                    </a:lnTo>
                    <a:lnTo>
                      <a:pt x="54" y="603"/>
                    </a:lnTo>
                    <a:lnTo>
                      <a:pt x="72" y="465"/>
                    </a:lnTo>
                    <a:lnTo>
                      <a:pt x="84" y="363"/>
                    </a:lnTo>
                    <a:lnTo>
                      <a:pt x="132" y="327"/>
                    </a:lnTo>
                    <a:lnTo>
                      <a:pt x="175" y="227"/>
                    </a:lnTo>
                    <a:lnTo>
                      <a:pt x="175" y="136"/>
                    </a:lnTo>
                    <a:lnTo>
                      <a:pt x="258" y="123"/>
                    </a:lnTo>
                    <a:lnTo>
                      <a:pt x="311" y="91"/>
                    </a:lnTo>
                    <a:lnTo>
                      <a:pt x="401" y="91"/>
                    </a:lnTo>
                    <a:lnTo>
                      <a:pt x="498" y="111"/>
                    </a:lnTo>
                    <a:lnTo>
                      <a:pt x="582" y="123"/>
                    </a:lnTo>
                    <a:lnTo>
                      <a:pt x="702" y="135"/>
                    </a:lnTo>
                    <a:lnTo>
                      <a:pt x="764" y="91"/>
                    </a:lnTo>
                    <a:lnTo>
                      <a:pt x="834" y="75"/>
                    </a:lnTo>
                    <a:lnTo>
                      <a:pt x="900" y="0"/>
                    </a:lnTo>
                    <a:lnTo>
                      <a:pt x="942" y="57"/>
                    </a:lnTo>
                    <a:lnTo>
                      <a:pt x="906" y="135"/>
                    </a:lnTo>
                    <a:lnTo>
                      <a:pt x="855" y="182"/>
                    </a:lnTo>
                    <a:lnTo>
                      <a:pt x="804" y="195"/>
                    </a:lnTo>
                    <a:lnTo>
                      <a:pt x="750" y="177"/>
                    </a:lnTo>
                    <a:lnTo>
                      <a:pt x="672" y="195"/>
                    </a:lnTo>
                    <a:lnTo>
                      <a:pt x="594" y="195"/>
                    </a:lnTo>
                    <a:lnTo>
                      <a:pt x="516" y="195"/>
                    </a:lnTo>
                    <a:lnTo>
                      <a:pt x="402" y="201"/>
                    </a:lnTo>
                    <a:lnTo>
                      <a:pt x="318" y="213"/>
                    </a:lnTo>
                    <a:lnTo>
                      <a:pt x="220" y="227"/>
                    </a:lnTo>
                    <a:lnTo>
                      <a:pt x="198" y="321"/>
                    </a:lnTo>
                    <a:lnTo>
                      <a:pt x="228" y="369"/>
                    </a:lnTo>
                    <a:lnTo>
                      <a:pt x="265" y="408"/>
                    </a:lnTo>
                    <a:lnTo>
                      <a:pt x="306" y="459"/>
                    </a:lnTo>
                    <a:lnTo>
                      <a:pt x="356" y="454"/>
                    </a:lnTo>
                    <a:lnTo>
                      <a:pt x="401" y="408"/>
                    </a:lnTo>
                    <a:lnTo>
                      <a:pt x="480" y="399"/>
                    </a:lnTo>
                    <a:lnTo>
                      <a:pt x="552" y="381"/>
                    </a:lnTo>
                    <a:lnTo>
                      <a:pt x="636" y="375"/>
                    </a:lnTo>
                    <a:lnTo>
                      <a:pt x="673" y="408"/>
                    </a:lnTo>
                    <a:lnTo>
                      <a:pt x="612" y="477"/>
                    </a:lnTo>
                    <a:lnTo>
                      <a:pt x="537" y="499"/>
                    </a:lnTo>
                    <a:lnTo>
                      <a:pt x="474" y="513"/>
                    </a:lnTo>
                    <a:lnTo>
                      <a:pt x="401" y="544"/>
                    </a:lnTo>
                    <a:lnTo>
                      <a:pt x="408" y="597"/>
                    </a:lnTo>
                    <a:lnTo>
                      <a:pt x="474" y="657"/>
                    </a:lnTo>
                    <a:lnTo>
                      <a:pt x="534" y="711"/>
                    </a:lnTo>
                    <a:lnTo>
                      <a:pt x="492" y="783"/>
                    </a:lnTo>
                    <a:lnTo>
                      <a:pt x="552" y="849"/>
                    </a:lnTo>
                    <a:lnTo>
                      <a:pt x="612" y="891"/>
                    </a:lnTo>
                    <a:lnTo>
                      <a:pt x="534" y="927"/>
                    </a:lnTo>
                    <a:lnTo>
                      <a:pt x="510" y="981"/>
                    </a:lnTo>
                    <a:lnTo>
                      <a:pt x="426" y="969"/>
                    </a:lnTo>
                    <a:lnTo>
                      <a:pt x="356" y="907"/>
                    </a:lnTo>
                    <a:lnTo>
                      <a:pt x="311" y="817"/>
                    </a:lnTo>
                    <a:lnTo>
                      <a:pt x="306" y="747"/>
                    </a:lnTo>
                    <a:lnTo>
                      <a:pt x="356" y="680"/>
                    </a:lnTo>
                    <a:lnTo>
                      <a:pt x="288" y="651"/>
                    </a:lnTo>
                    <a:lnTo>
                      <a:pt x="246" y="681"/>
                    </a:lnTo>
                    <a:lnTo>
                      <a:pt x="220" y="726"/>
                    </a:lnTo>
                    <a:lnTo>
                      <a:pt x="228" y="819"/>
                    </a:lnTo>
                    <a:lnTo>
                      <a:pt x="234" y="909"/>
                    </a:lnTo>
                    <a:lnTo>
                      <a:pt x="220" y="998"/>
                    </a:lnTo>
                    <a:lnTo>
                      <a:pt x="175" y="1089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61" name="Freeform 29">
                <a:extLst>
                  <a:ext uri="{FF2B5EF4-FFF2-40B4-BE49-F238E27FC236}">
                    <a16:creationId xmlns:a16="http://schemas.microsoft.com/office/drawing/2014/main" id="{A575BBB0-8669-4E6C-80D4-A73DFEACC87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86101" y="3351088"/>
                <a:ext cx="38032" cy="17445"/>
              </a:xfrm>
              <a:custGeom>
                <a:avLst/>
                <a:gdLst>
                  <a:gd name="T0" fmla="*/ 2147483647 w 273"/>
                  <a:gd name="T1" fmla="*/ 2147483647 h 146"/>
                  <a:gd name="T2" fmla="*/ 2147483647 w 273"/>
                  <a:gd name="T3" fmla="*/ 2147483647 h 146"/>
                  <a:gd name="T4" fmla="*/ 0 w 273"/>
                  <a:gd name="T5" fmla="*/ 2147483647 h 146"/>
                  <a:gd name="T6" fmla="*/ 2147483647 w 273"/>
                  <a:gd name="T7" fmla="*/ 2147483647 h 146"/>
                  <a:gd name="T8" fmla="*/ 2147483647 w 273"/>
                  <a:gd name="T9" fmla="*/ 0 h 146"/>
                  <a:gd name="T10" fmla="*/ 2147483647 w 273"/>
                  <a:gd name="T11" fmla="*/ 2147483647 h 146"/>
                  <a:gd name="T12" fmla="*/ 2147483647 w 273"/>
                  <a:gd name="T13" fmla="*/ 2147483647 h 146"/>
                  <a:gd name="T14" fmla="*/ 2147483647 w 273"/>
                  <a:gd name="T15" fmla="*/ 2147483647 h 146"/>
                  <a:gd name="T16" fmla="*/ 2147483647 w 273"/>
                  <a:gd name="T17" fmla="*/ 2147483647 h 14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73"/>
                  <a:gd name="T28" fmla="*/ 0 h 146"/>
                  <a:gd name="T29" fmla="*/ 273 w 273"/>
                  <a:gd name="T30" fmla="*/ 146 h 14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73" h="146">
                    <a:moveTo>
                      <a:pt x="182" y="146"/>
                    </a:moveTo>
                    <a:lnTo>
                      <a:pt x="70" y="90"/>
                    </a:lnTo>
                    <a:lnTo>
                      <a:pt x="0" y="55"/>
                    </a:lnTo>
                    <a:lnTo>
                      <a:pt x="46" y="10"/>
                    </a:lnTo>
                    <a:lnTo>
                      <a:pt x="106" y="0"/>
                    </a:lnTo>
                    <a:lnTo>
                      <a:pt x="160" y="6"/>
                    </a:lnTo>
                    <a:lnTo>
                      <a:pt x="227" y="55"/>
                    </a:lnTo>
                    <a:lnTo>
                      <a:pt x="273" y="101"/>
                    </a:lnTo>
                    <a:lnTo>
                      <a:pt x="182" y="146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62" name="Freeform 30">
                <a:extLst>
                  <a:ext uri="{FF2B5EF4-FFF2-40B4-BE49-F238E27FC236}">
                    <a16:creationId xmlns:a16="http://schemas.microsoft.com/office/drawing/2014/main" id="{399CB357-4387-477A-B665-30C44F8CD96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39013" y="3332191"/>
                <a:ext cx="47088" cy="17445"/>
              </a:xfrm>
              <a:custGeom>
                <a:avLst/>
                <a:gdLst>
                  <a:gd name="T0" fmla="*/ 2147483647 w 336"/>
                  <a:gd name="T1" fmla="*/ 2147483647 h 159"/>
                  <a:gd name="T2" fmla="*/ 2147483647 w 336"/>
                  <a:gd name="T3" fmla="*/ 2147483647 h 159"/>
                  <a:gd name="T4" fmla="*/ 0 w 336"/>
                  <a:gd name="T5" fmla="*/ 2147483647 h 159"/>
                  <a:gd name="T6" fmla="*/ 2147483647 w 336"/>
                  <a:gd name="T7" fmla="*/ 2147483647 h 159"/>
                  <a:gd name="T8" fmla="*/ 2147483647 w 336"/>
                  <a:gd name="T9" fmla="*/ 2147483647 h 159"/>
                  <a:gd name="T10" fmla="*/ 2147483647 w 336"/>
                  <a:gd name="T11" fmla="*/ 0 h 159"/>
                  <a:gd name="T12" fmla="*/ 2147483647 w 336"/>
                  <a:gd name="T13" fmla="*/ 2147483647 h 159"/>
                  <a:gd name="T14" fmla="*/ 2147483647 w 336"/>
                  <a:gd name="T15" fmla="*/ 2147483647 h 159"/>
                  <a:gd name="T16" fmla="*/ 2147483647 w 336"/>
                  <a:gd name="T17" fmla="*/ 2147483647 h 159"/>
                  <a:gd name="T18" fmla="*/ 2147483647 w 336"/>
                  <a:gd name="T19" fmla="*/ 2147483647 h 159"/>
                  <a:gd name="T20" fmla="*/ 2147483647 w 336"/>
                  <a:gd name="T21" fmla="*/ 2147483647 h 159"/>
                  <a:gd name="T22" fmla="*/ 2147483647 w 336"/>
                  <a:gd name="T23" fmla="*/ 2147483647 h 159"/>
                  <a:gd name="T24" fmla="*/ 2147483647 w 336"/>
                  <a:gd name="T25" fmla="*/ 2147483647 h 159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336"/>
                  <a:gd name="T40" fmla="*/ 0 h 159"/>
                  <a:gd name="T41" fmla="*/ 336 w 336"/>
                  <a:gd name="T42" fmla="*/ 159 h 159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336" h="159">
                    <a:moveTo>
                      <a:pt x="162" y="147"/>
                    </a:moveTo>
                    <a:lnTo>
                      <a:pt x="84" y="159"/>
                    </a:lnTo>
                    <a:lnTo>
                      <a:pt x="0" y="147"/>
                    </a:lnTo>
                    <a:lnTo>
                      <a:pt x="21" y="55"/>
                    </a:lnTo>
                    <a:lnTo>
                      <a:pt x="67" y="10"/>
                    </a:lnTo>
                    <a:lnTo>
                      <a:pt x="127" y="0"/>
                    </a:lnTo>
                    <a:lnTo>
                      <a:pt x="181" y="6"/>
                    </a:lnTo>
                    <a:lnTo>
                      <a:pt x="276" y="33"/>
                    </a:lnTo>
                    <a:lnTo>
                      <a:pt x="336" y="27"/>
                    </a:lnTo>
                    <a:lnTo>
                      <a:pt x="330" y="105"/>
                    </a:lnTo>
                    <a:lnTo>
                      <a:pt x="276" y="105"/>
                    </a:lnTo>
                    <a:lnTo>
                      <a:pt x="222" y="123"/>
                    </a:lnTo>
                    <a:lnTo>
                      <a:pt x="162" y="147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63" name="Freeform 31">
                <a:extLst>
                  <a:ext uri="{FF2B5EF4-FFF2-40B4-BE49-F238E27FC236}">
                    <a16:creationId xmlns:a16="http://schemas.microsoft.com/office/drawing/2014/main" id="{0136EB33-2F31-40BE-923A-CA9A835DE9A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02400" y="3330736"/>
                <a:ext cx="48900" cy="15991"/>
              </a:xfrm>
              <a:custGeom>
                <a:avLst/>
                <a:gdLst>
                  <a:gd name="T0" fmla="*/ 2147483647 w 336"/>
                  <a:gd name="T1" fmla="*/ 2147483647 h 138"/>
                  <a:gd name="T2" fmla="*/ 2147483647 w 336"/>
                  <a:gd name="T3" fmla="*/ 2147483647 h 138"/>
                  <a:gd name="T4" fmla="*/ 0 w 336"/>
                  <a:gd name="T5" fmla="*/ 2147483647 h 138"/>
                  <a:gd name="T6" fmla="*/ 2147483647 w 336"/>
                  <a:gd name="T7" fmla="*/ 2147483647 h 138"/>
                  <a:gd name="T8" fmla="*/ 2147483647 w 336"/>
                  <a:gd name="T9" fmla="*/ 0 h 138"/>
                  <a:gd name="T10" fmla="*/ 2147483647 w 336"/>
                  <a:gd name="T11" fmla="*/ 2147483647 h 138"/>
                  <a:gd name="T12" fmla="*/ 2147483647 w 336"/>
                  <a:gd name="T13" fmla="*/ 2147483647 h 138"/>
                  <a:gd name="T14" fmla="*/ 2147483647 w 336"/>
                  <a:gd name="T15" fmla="*/ 2147483647 h 138"/>
                  <a:gd name="T16" fmla="*/ 2147483647 w 336"/>
                  <a:gd name="T17" fmla="*/ 2147483647 h 138"/>
                  <a:gd name="T18" fmla="*/ 2147483647 w 336"/>
                  <a:gd name="T19" fmla="*/ 2147483647 h 138"/>
                  <a:gd name="T20" fmla="*/ 2147483647 w 336"/>
                  <a:gd name="T21" fmla="*/ 2147483647 h 138"/>
                  <a:gd name="T22" fmla="*/ 2147483647 w 336"/>
                  <a:gd name="T23" fmla="*/ 2147483647 h 138"/>
                  <a:gd name="T24" fmla="*/ 2147483647 w 336"/>
                  <a:gd name="T25" fmla="*/ 2147483647 h 138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336"/>
                  <a:gd name="T40" fmla="*/ 0 h 138"/>
                  <a:gd name="T41" fmla="*/ 336 w 336"/>
                  <a:gd name="T42" fmla="*/ 138 h 138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336" h="138">
                    <a:moveTo>
                      <a:pt x="145" y="126"/>
                    </a:moveTo>
                    <a:lnTo>
                      <a:pt x="67" y="138"/>
                    </a:lnTo>
                    <a:lnTo>
                      <a:pt x="0" y="108"/>
                    </a:lnTo>
                    <a:lnTo>
                      <a:pt x="4" y="34"/>
                    </a:lnTo>
                    <a:lnTo>
                      <a:pt x="60" y="0"/>
                    </a:lnTo>
                    <a:lnTo>
                      <a:pt x="126" y="12"/>
                    </a:lnTo>
                    <a:lnTo>
                      <a:pt x="162" y="36"/>
                    </a:lnTo>
                    <a:lnTo>
                      <a:pt x="264" y="48"/>
                    </a:lnTo>
                    <a:lnTo>
                      <a:pt x="336" y="48"/>
                    </a:lnTo>
                    <a:lnTo>
                      <a:pt x="330" y="108"/>
                    </a:lnTo>
                    <a:lnTo>
                      <a:pt x="270" y="120"/>
                    </a:lnTo>
                    <a:lnTo>
                      <a:pt x="205" y="102"/>
                    </a:lnTo>
                    <a:lnTo>
                      <a:pt x="145" y="126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64" name="Freeform 32">
                <a:extLst>
                  <a:ext uri="{FF2B5EF4-FFF2-40B4-BE49-F238E27FC236}">
                    <a16:creationId xmlns:a16="http://schemas.microsoft.com/office/drawing/2014/main" id="{E29D0671-CEC1-4C2A-9693-A5AFD26C026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96968" y="2885901"/>
                <a:ext cx="59765" cy="114844"/>
              </a:xfrm>
              <a:custGeom>
                <a:avLst/>
                <a:gdLst>
                  <a:gd name="T0" fmla="*/ 2147483647 w 424"/>
                  <a:gd name="T1" fmla="*/ 2147483647 h 1002"/>
                  <a:gd name="T2" fmla="*/ 2147483647 w 424"/>
                  <a:gd name="T3" fmla="*/ 2147483647 h 1002"/>
                  <a:gd name="T4" fmla="*/ 2147483647 w 424"/>
                  <a:gd name="T5" fmla="*/ 2147483647 h 1002"/>
                  <a:gd name="T6" fmla="*/ 2147483647 w 424"/>
                  <a:gd name="T7" fmla="*/ 2147483647 h 1002"/>
                  <a:gd name="T8" fmla="*/ 2147483647 w 424"/>
                  <a:gd name="T9" fmla="*/ 2147483647 h 1002"/>
                  <a:gd name="T10" fmla="*/ 2147483647 w 424"/>
                  <a:gd name="T11" fmla="*/ 2147483647 h 1002"/>
                  <a:gd name="T12" fmla="*/ 2147483647 w 424"/>
                  <a:gd name="T13" fmla="*/ 2147483647 h 1002"/>
                  <a:gd name="T14" fmla="*/ 2147483647 w 424"/>
                  <a:gd name="T15" fmla="*/ 2147483647 h 1002"/>
                  <a:gd name="T16" fmla="*/ 2147483647 w 424"/>
                  <a:gd name="T17" fmla="*/ 2147483647 h 1002"/>
                  <a:gd name="T18" fmla="*/ 2147483647 w 424"/>
                  <a:gd name="T19" fmla="*/ 2147483647 h 1002"/>
                  <a:gd name="T20" fmla="*/ 2147483647 w 424"/>
                  <a:gd name="T21" fmla="*/ 2147483647 h 1002"/>
                  <a:gd name="T22" fmla="*/ 2147483647 w 424"/>
                  <a:gd name="T23" fmla="*/ 2147483647 h 1002"/>
                  <a:gd name="T24" fmla="*/ 2147483647 w 424"/>
                  <a:gd name="T25" fmla="*/ 2147483647 h 1002"/>
                  <a:gd name="T26" fmla="*/ 0 w 424"/>
                  <a:gd name="T27" fmla="*/ 2147483647 h 1002"/>
                  <a:gd name="T28" fmla="*/ 2147483647 w 424"/>
                  <a:gd name="T29" fmla="*/ 2147483647 h 1002"/>
                  <a:gd name="T30" fmla="*/ 2147483647 w 424"/>
                  <a:gd name="T31" fmla="*/ 2147483647 h 1002"/>
                  <a:gd name="T32" fmla="*/ 2147483647 w 424"/>
                  <a:gd name="T33" fmla="*/ 2147483647 h 1002"/>
                  <a:gd name="T34" fmla="*/ 2147483647 w 424"/>
                  <a:gd name="T35" fmla="*/ 2147483647 h 1002"/>
                  <a:gd name="T36" fmla="*/ 2147483647 w 424"/>
                  <a:gd name="T37" fmla="*/ 2147483647 h 1002"/>
                  <a:gd name="T38" fmla="*/ 2147483647 w 424"/>
                  <a:gd name="T39" fmla="*/ 2147483647 h 1002"/>
                  <a:gd name="T40" fmla="*/ 2147483647 w 424"/>
                  <a:gd name="T41" fmla="*/ 0 h 1002"/>
                  <a:gd name="T42" fmla="*/ 2147483647 w 424"/>
                  <a:gd name="T43" fmla="*/ 2147483647 h 1002"/>
                  <a:gd name="T44" fmla="*/ 2147483647 w 424"/>
                  <a:gd name="T45" fmla="*/ 2147483647 h 1002"/>
                  <a:gd name="T46" fmla="*/ 2147483647 w 424"/>
                  <a:gd name="T47" fmla="*/ 2147483647 h 1002"/>
                  <a:gd name="T48" fmla="*/ 2147483647 w 424"/>
                  <a:gd name="T49" fmla="*/ 2147483647 h 1002"/>
                  <a:gd name="T50" fmla="*/ 2147483647 w 424"/>
                  <a:gd name="T51" fmla="*/ 2147483647 h 1002"/>
                  <a:gd name="T52" fmla="*/ 2147483647 w 424"/>
                  <a:gd name="T53" fmla="*/ 2147483647 h 1002"/>
                  <a:gd name="T54" fmla="*/ 2147483647 w 424"/>
                  <a:gd name="T55" fmla="*/ 2147483647 h 1002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424"/>
                  <a:gd name="T85" fmla="*/ 0 h 1002"/>
                  <a:gd name="T86" fmla="*/ 424 w 424"/>
                  <a:gd name="T87" fmla="*/ 1002 h 1002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424" h="1002">
                    <a:moveTo>
                      <a:pt x="256" y="490"/>
                    </a:moveTo>
                    <a:lnTo>
                      <a:pt x="256" y="594"/>
                    </a:lnTo>
                    <a:lnTo>
                      <a:pt x="336" y="666"/>
                    </a:lnTo>
                    <a:lnTo>
                      <a:pt x="312" y="730"/>
                    </a:lnTo>
                    <a:lnTo>
                      <a:pt x="264" y="778"/>
                    </a:lnTo>
                    <a:lnTo>
                      <a:pt x="264" y="874"/>
                    </a:lnTo>
                    <a:lnTo>
                      <a:pt x="248" y="1002"/>
                    </a:lnTo>
                    <a:lnTo>
                      <a:pt x="168" y="930"/>
                    </a:lnTo>
                    <a:lnTo>
                      <a:pt x="120" y="858"/>
                    </a:lnTo>
                    <a:lnTo>
                      <a:pt x="200" y="778"/>
                    </a:lnTo>
                    <a:lnTo>
                      <a:pt x="120" y="674"/>
                    </a:lnTo>
                    <a:lnTo>
                      <a:pt x="56" y="610"/>
                    </a:lnTo>
                    <a:lnTo>
                      <a:pt x="32" y="490"/>
                    </a:lnTo>
                    <a:lnTo>
                      <a:pt x="0" y="394"/>
                    </a:lnTo>
                    <a:lnTo>
                      <a:pt x="56" y="362"/>
                    </a:lnTo>
                    <a:lnTo>
                      <a:pt x="120" y="418"/>
                    </a:lnTo>
                    <a:lnTo>
                      <a:pt x="128" y="306"/>
                    </a:lnTo>
                    <a:lnTo>
                      <a:pt x="128" y="250"/>
                    </a:lnTo>
                    <a:lnTo>
                      <a:pt x="104" y="161"/>
                    </a:lnTo>
                    <a:lnTo>
                      <a:pt x="144" y="82"/>
                    </a:lnTo>
                    <a:lnTo>
                      <a:pt x="200" y="0"/>
                    </a:lnTo>
                    <a:lnTo>
                      <a:pt x="320" y="98"/>
                    </a:lnTo>
                    <a:lnTo>
                      <a:pt x="424" y="98"/>
                    </a:lnTo>
                    <a:lnTo>
                      <a:pt x="376" y="178"/>
                    </a:lnTo>
                    <a:lnTo>
                      <a:pt x="416" y="306"/>
                    </a:lnTo>
                    <a:lnTo>
                      <a:pt x="368" y="378"/>
                    </a:lnTo>
                    <a:lnTo>
                      <a:pt x="288" y="392"/>
                    </a:lnTo>
                    <a:lnTo>
                      <a:pt x="256" y="490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65" name="Freeform 33">
                <a:extLst>
                  <a:ext uri="{FF2B5EF4-FFF2-40B4-BE49-F238E27FC236}">
                    <a16:creationId xmlns:a16="http://schemas.microsoft.com/office/drawing/2014/main" id="{9D814DE6-B674-47EB-B587-0A386047F17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45866" y="3045809"/>
                <a:ext cx="90554" cy="63963"/>
              </a:xfrm>
              <a:custGeom>
                <a:avLst/>
                <a:gdLst>
                  <a:gd name="T0" fmla="*/ 2147483647 w 640"/>
                  <a:gd name="T1" fmla="*/ 2147483647 h 544"/>
                  <a:gd name="T2" fmla="*/ 2147483647 w 640"/>
                  <a:gd name="T3" fmla="*/ 2147483647 h 544"/>
                  <a:gd name="T4" fmla="*/ 2147483647 w 640"/>
                  <a:gd name="T5" fmla="*/ 2147483647 h 544"/>
                  <a:gd name="T6" fmla="*/ 2147483647 w 640"/>
                  <a:gd name="T7" fmla="*/ 2147483647 h 544"/>
                  <a:gd name="T8" fmla="*/ 2147483647 w 640"/>
                  <a:gd name="T9" fmla="*/ 2147483647 h 544"/>
                  <a:gd name="T10" fmla="*/ 2147483647 w 640"/>
                  <a:gd name="T11" fmla="*/ 2147483647 h 544"/>
                  <a:gd name="T12" fmla="*/ 2147483647 w 640"/>
                  <a:gd name="T13" fmla="*/ 2147483647 h 544"/>
                  <a:gd name="T14" fmla="*/ 2147483647 w 640"/>
                  <a:gd name="T15" fmla="*/ 2147483647 h 544"/>
                  <a:gd name="T16" fmla="*/ 2147483647 w 640"/>
                  <a:gd name="T17" fmla="*/ 2147483647 h 544"/>
                  <a:gd name="T18" fmla="*/ 2147483647 w 640"/>
                  <a:gd name="T19" fmla="*/ 2147483647 h 544"/>
                  <a:gd name="T20" fmla="*/ 0 w 640"/>
                  <a:gd name="T21" fmla="*/ 2147483647 h 544"/>
                  <a:gd name="T22" fmla="*/ 2147483647 w 640"/>
                  <a:gd name="T23" fmla="*/ 2147483647 h 544"/>
                  <a:gd name="T24" fmla="*/ 2147483647 w 640"/>
                  <a:gd name="T25" fmla="*/ 2147483647 h 544"/>
                  <a:gd name="T26" fmla="*/ 2147483647 w 640"/>
                  <a:gd name="T27" fmla="*/ 2147483647 h 544"/>
                  <a:gd name="T28" fmla="*/ 2147483647 w 640"/>
                  <a:gd name="T29" fmla="*/ 2147483647 h 544"/>
                  <a:gd name="T30" fmla="*/ 2147483647 w 640"/>
                  <a:gd name="T31" fmla="*/ 2147483647 h 544"/>
                  <a:gd name="T32" fmla="*/ 2147483647 w 640"/>
                  <a:gd name="T33" fmla="*/ 2147483647 h 544"/>
                  <a:gd name="T34" fmla="*/ 2147483647 w 640"/>
                  <a:gd name="T35" fmla="*/ 2147483647 h 544"/>
                  <a:gd name="T36" fmla="*/ 2147483647 w 640"/>
                  <a:gd name="T37" fmla="*/ 0 h 544"/>
                  <a:gd name="T38" fmla="*/ 2147483647 w 640"/>
                  <a:gd name="T39" fmla="*/ 2147483647 h 544"/>
                  <a:gd name="T40" fmla="*/ 2147483647 w 640"/>
                  <a:gd name="T41" fmla="*/ 2147483647 h 544"/>
                  <a:gd name="T42" fmla="*/ 2147483647 w 640"/>
                  <a:gd name="T43" fmla="*/ 2147483647 h 544"/>
                  <a:gd name="T44" fmla="*/ 2147483647 w 640"/>
                  <a:gd name="T45" fmla="*/ 2147483647 h 544"/>
                  <a:gd name="T46" fmla="*/ 2147483647 w 640"/>
                  <a:gd name="T47" fmla="*/ 2147483647 h 544"/>
                  <a:gd name="T48" fmla="*/ 2147483647 w 640"/>
                  <a:gd name="T49" fmla="*/ 2147483647 h 544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640"/>
                  <a:gd name="T76" fmla="*/ 0 h 544"/>
                  <a:gd name="T77" fmla="*/ 640 w 640"/>
                  <a:gd name="T78" fmla="*/ 544 h 544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640" h="544">
                    <a:moveTo>
                      <a:pt x="496" y="416"/>
                    </a:moveTo>
                    <a:lnTo>
                      <a:pt x="512" y="496"/>
                    </a:lnTo>
                    <a:lnTo>
                      <a:pt x="472" y="544"/>
                    </a:lnTo>
                    <a:lnTo>
                      <a:pt x="376" y="512"/>
                    </a:lnTo>
                    <a:lnTo>
                      <a:pt x="296" y="456"/>
                    </a:lnTo>
                    <a:lnTo>
                      <a:pt x="304" y="346"/>
                    </a:lnTo>
                    <a:lnTo>
                      <a:pt x="248" y="280"/>
                    </a:lnTo>
                    <a:lnTo>
                      <a:pt x="184" y="328"/>
                    </a:lnTo>
                    <a:lnTo>
                      <a:pt x="104" y="328"/>
                    </a:lnTo>
                    <a:lnTo>
                      <a:pt x="32" y="384"/>
                    </a:lnTo>
                    <a:lnTo>
                      <a:pt x="0" y="288"/>
                    </a:lnTo>
                    <a:lnTo>
                      <a:pt x="80" y="232"/>
                    </a:lnTo>
                    <a:lnTo>
                      <a:pt x="160" y="168"/>
                    </a:lnTo>
                    <a:lnTo>
                      <a:pt x="232" y="136"/>
                    </a:lnTo>
                    <a:lnTo>
                      <a:pt x="288" y="184"/>
                    </a:lnTo>
                    <a:lnTo>
                      <a:pt x="374" y="198"/>
                    </a:lnTo>
                    <a:lnTo>
                      <a:pt x="395" y="119"/>
                    </a:lnTo>
                    <a:lnTo>
                      <a:pt x="488" y="64"/>
                    </a:lnTo>
                    <a:lnTo>
                      <a:pt x="520" y="0"/>
                    </a:lnTo>
                    <a:lnTo>
                      <a:pt x="592" y="24"/>
                    </a:lnTo>
                    <a:lnTo>
                      <a:pt x="640" y="144"/>
                    </a:lnTo>
                    <a:lnTo>
                      <a:pt x="630" y="238"/>
                    </a:lnTo>
                    <a:lnTo>
                      <a:pt x="614" y="326"/>
                    </a:lnTo>
                    <a:lnTo>
                      <a:pt x="520" y="352"/>
                    </a:lnTo>
                    <a:lnTo>
                      <a:pt x="496" y="416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66" name="Freeform 34">
                <a:extLst>
                  <a:ext uri="{FF2B5EF4-FFF2-40B4-BE49-F238E27FC236}">
                    <a16:creationId xmlns:a16="http://schemas.microsoft.com/office/drawing/2014/main" id="{7D0B71A0-792E-4D8C-BEAD-D00E80E63E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44056" y="3010920"/>
                <a:ext cx="32599" cy="42158"/>
              </a:xfrm>
              <a:custGeom>
                <a:avLst/>
                <a:gdLst>
                  <a:gd name="T0" fmla="*/ 2147483647 w 228"/>
                  <a:gd name="T1" fmla="*/ 2147483647 h 366"/>
                  <a:gd name="T2" fmla="*/ 2147483647 w 228"/>
                  <a:gd name="T3" fmla="*/ 2147483647 h 366"/>
                  <a:gd name="T4" fmla="*/ 2147483647 w 228"/>
                  <a:gd name="T5" fmla="*/ 2147483647 h 366"/>
                  <a:gd name="T6" fmla="*/ 2147483647 w 228"/>
                  <a:gd name="T7" fmla="*/ 2147483647 h 366"/>
                  <a:gd name="T8" fmla="*/ 0 w 228"/>
                  <a:gd name="T9" fmla="*/ 2147483647 h 366"/>
                  <a:gd name="T10" fmla="*/ 2147483647 w 228"/>
                  <a:gd name="T11" fmla="*/ 2147483647 h 366"/>
                  <a:gd name="T12" fmla="*/ 2147483647 w 228"/>
                  <a:gd name="T13" fmla="*/ 2147483647 h 366"/>
                  <a:gd name="T14" fmla="*/ 2147483647 w 228"/>
                  <a:gd name="T15" fmla="*/ 2147483647 h 366"/>
                  <a:gd name="T16" fmla="*/ 2147483647 w 228"/>
                  <a:gd name="T17" fmla="*/ 0 h 366"/>
                  <a:gd name="T18" fmla="*/ 2147483647 w 228"/>
                  <a:gd name="T19" fmla="*/ 2147483647 h 366"/>
                  <a:gd name="T20" fmla="*/ 2147483647 w 228"/>
                  <a:gd name="T21" fmla="*/ 2147483647 h 366"/>
                  <a:gd name="T22" fmla="*/ 2147483647 w 228"/>
                  <a:gd name="T23" fmla="*/ 2147483647 h 366"/>
                  <a:gd name="T24" fmla="*/ 2147483647 w 228"/>
                  <a:gd name="T25" fmla="*/ 2147483647 h 366"/>
                  <a:gd name="T26" fmla="*/ 2147483647 w 228"/>
                  <a:gd name="T27" fmla="*/ 2147483647 h 366"/>
                  <a:gd name="T28" fmla="*/ 2147483647 w 228"/>
                  <a:gd name="T29" fmla="*/ 2147483647 h 36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228"/>
                  <a:gd name="T46" fmla="*/ 0 h 366"/>
                  <a:gd name="T47" fmla="*/ 228 w 228"/>
                  <a:gd name="T48" fmla="*/ 366 h 36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228" h="366">
                    <a:moveTo>
                      <a:pt x="108" y="348"/>
                    </a:moveTo>
                    <a:lnTo>
                      <a:pt x="48" y="288"/>
                    </a:lnTo>
                    <a:lnTo>
                      <a:pt x="72" y="210"/>
                    </a:lnTo>
                    <a:lnTo>
                      <a:pt x="66" y="138"/>
                    </a:lnTo>
                    <a:lnTo>
                      <a:pt x="0" y="156"/>
                    </a:lnTo>
                    <a:lnTo>
                      <a:pt x="6" y="78"/>
                    </a:lnTo>
                    <a:lnTo>
                      <a:pt x="17" y="7"/>
                    </a:lnTo>
                    <a:lnTo>
                      <a:pt x="102" y="6"/>
                    </a:lnTo>
                    <a:lnTo>
                      <a:pt x="162" y="0"/>
                    </a:lnTo>
                    <a:lnTo>
                      <a:pt x="180" y="60"/>
                    </a:lnTo>
                    <a:lnTo>
                      <a:pt x="228" y="108"/>
                    </a:lnTo>
                    <a:lnTo>
                      <a:pt x="222" y="168"/>
                    </a:lnTo>
                    <a:lnTo>
                      <a:pt x="186" y="258"/>
                    </a:lnTo>
                    <a:lnTo>
                      <a:pt x="186" y="366"/>
                    </a:lnTo>
                    <a:lnTo>
                      <a:pt x="108" y="348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67" name="Freeform 35">
                <a:extLst>
                  <a:ext uri="{FF2B5EF4-FFF2-40B4-BE49-F238E27FC236}">
                    <a16:creationId xmlns:a16="http://schemas.microsoft.com/office/drawing/2014/main" id="{B0CE5037-67BA-40B2-94C8-07048EEC7C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96577" y="2992022"/>
                <a:ext cx="23545" cy="27620"/>
              </a:xfrm>
              <a:custGeom>
                <a:avLst/>
                <a:gdLst>
                  <a:gd name="T0" fmla="*/ 2147483647 w 169"/>
                  <a:gd name="T1" fmla="*/ 2147483647 h 240"/>
                  <a:gd name="T2" fmla="*/ 2147483647 w 169"/>
                  <a:gd name="T3" fmla="*/ 2147483647 h 240"/>
                  <a:gd name="T4" fmla="*/ 2147483647 w 169"/>
                  <a:gd name="T5" fmla="*/ 2147483647 h 240"/>
                  <a:gd name="T6" fmla="*/ 0 w 169"/>
                  <a:gd name="T7" fmla="*/ 2147483647 h 240"/>
                  <a:gd name="T8" fmla="*/ 2147483647 w 169"/>
                  <a:gd name="T9" fmla="*/ 2147483647 h 240"/>
                  <a:gd name="T10" fmla="*/ 2147483647 w 169"/>
                  <a:gd name="T11" fmla="*/ 0 h 240"/>
                  <a:gd name="T12" fmla="*/ 2147483647 w 169"/>
                  <a:gd name="T13" fmla="*/ 2147483647 h 240"/>
                  <a:gd name="T14" fmla="*/ 2147483647 w 169"/>
                  <a:gd name="T15" fmla="*/ 2147483647 h 240"/>
                  <a:gd name="T16" fmla="*/ 2147483647 w 169"/>
                  <a:gd name="T17" fmla="*/ 2147483647 h 240"/>
                  <a:gd name="T18" fmla="*/ 2147483647 w 169"/>
                  <a:gd name="T19" fmla="*/ 2147483647 h 240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69"/>
                  <a:gd name="T31" fmla="*/ 0 h 240"/>
                  <a:gd name="T32" fmla="*/ 169 w 169"/>
                  <a:gd name="T33" fmla="*/ 240 h 240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69" h="240">
                    <a:moveTo>
                      <a:pt x="114" y="240"/>
                    </a:moveTo>
                    <a:lnTo>
                      <a:pt x="54" y="162"/>
                    </a:lnTo>
                    <a:lnTo>
                      <a:pt x="6" y="126"/>
                    </a:lnTo>
                    <a:lnTo>
                      <a:pt x="0" y="72"/>
                    </a:lnTo>
                    <a:lnTo>
                      <a:pt x="33" y="45"/>
                    </a:lnTo>
                    <a:lnTo>
                      <a:pt x="78" y="0"/>
                    </a:lnTo>
                    <a:lnTo>
                      <a:pt x="162" y="54"/>
                    </a:lnTo>
                    <a:lnTo>
                      <a:pt x="169" y="136"/>
                    </a:lnTo>
                    <a:lnTo>
                      <a:pt x="169" y="226"/>
                    </a:lnTo>
                    <a:lnTo>
                      <a:pt x="114" y="240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68" name="Freeform 36">
                <a:extLst>
                  <a:ext uri="{FF2B5EF4-FFF2-40B4-BE49-F238E27FC236}">
                    <a16:creationId xmlns:a16="http://schemas.microsoft.com/office/drawing/2014/main" id="{A9CE6D5C-33CF-4536-8426-1EEB8F5F44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44446" y="3026911"/>
                <a:ext cx="57955" cy="49426"/>
              </a:xfrm>
              <a:custGeom>
                <a:avLst/>
                <a:gdLst>
                  <a:gd name="T0" fmla="*/ 0 w 424"/>
                  <a:gd name="T1" fmla="*/ 2147483647 h 424"/>
                  <a:gd name="T2" fmla="*/ 2147483647 w 424"/>
                  <a:gd name="T3" fmla="*/ 2147483647 h 424"/>
                  <a:gd name="T4" fmla="*/ 2147483647 w 424"/>
                  <a:gd name="T5" fmla="*/ 2147483647 h 424"/>
                  <a:gd name="T6" fmla="*/ 2147483647 w 424"/>
                  <a:gd name="T7" fmla="*/ 2147483647 h 424"/>
                  <a:gd name="T8" fmla="*/ 2147483647 w 424"/>
                  <a:gd name="T9" fmla="*/ 2147483647 h 424"/>
                  <a:gd name="T10" fmla="*/ 2147483647 w 424"/>
                  <a:gd name="T11" fmla="*/ 2147483647 h 424"/>
                  <a:gd name="T12" fmla="*/ 2147483647 w 424"/>
                  <a:gd name="T13" fmla="*/ 0 h 424"/>
                  <a:gd name="T14" fmla="*/ 2147483647 w 424"/>
                  <a:gd name="T15" fmla="*/ 2147483647 h 424"/>
                  <a:gd name="T16" fmla="*/ 2147483647 w 424"/>
                  <a:gd name="T17" fmla="*/ 2147483647 h 424"/>
                  <a:gd name="T18" fmla="*/ 2147483647 w 424"/>
                  <a:gd name="T19" fmla="*/ 2147483647 h 424"/>
                  <a:gd name="T20" fmla="*/ 2147483647 w 424"/>
                  <a:gd name="T21" fmla="*/ 2147483647 h 424"/>
                  <a:gd name="T22" fmla="*/ 2147483647 w 424"/>
                  <a:gd name="T23" fmla="*/ 2147483647 h 424"/>
                  <a:gd name="T24" fmla="*/ 2147483647 w 424"/>
                  <a:gd name="T25" fmla="*/ 2147483647 h 424"/>
                  <a:gd name="T26" fmla="*/ 0 w 424"/>
                  <a:gd name="T27" fmla="*/ 2147483647 h 424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424"/>
                  <a:gd name="T43" fmla="*/ 0 h 424"/>
                  <a:gd name="T44" fmla="*/ 424 w 424"/>
                  <a:gd name="T45" fmla="*/ 424 h 424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424" h="424">
                    <a:moveTo>
                      <a:pt x="0" y="368"/>
                    </a:moveTo>
                    <a:lnTo>
                      <a:pt x="64" y="304"/>
                    </a:lnTo>
                    <a:lnTo>
                      <a:pt x="112" y="227"/>
                    </a:lnTo>
                    <a:lnTo>
                      <a:pt x="170" y="161"/>
                    </a:lnTo>
                    <a:lnTo>
                      <a:pt x="213" y="128"/>
                    </a:lnTo>
                    <a:lnTo>
                      <a:pt x="272" y="72"/>
                    </a:lnTo>
                    <a:lnTo>
                      <a:pt x="320" y="0"/>
                    </a:lnTo>
                    <a:lnTo>
                      <a:pt x="424" y="24"/>
                    </a:lnTo>
                    <a:lnTo>
                      <a:pt x="328" y="120"/>
                    </a:lnTo>
                    <a:lnTo>
                      <a:pt x="248" y="200"/>
                    </a:lnTo>
                    <a:lnTo>
                      <a:pt x="184" y="280"/>
                    </a:lnTo>
                    <a:lnTo>
                      <a:pt x="96" y="368"/>
                    </a:lnTo>
                    <a:lnTo>
                      <a:pt x="56" y="424"/>
                    </a:lnTo>
                    <a:lnTo>
                      <a:pt x="0" y="368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69" name="Freeform 37">
                <a:extLst>
                  <a:ext uri="{FF2B5EF4-FFF2-40B4-BE49-F238E27FC236}">
                    <a16:creationId xmlns:a16="http://schemas.microsoft.com/office/drawing/2014/main" id="{ED058049-2FAC-4A9D-B5D1-7C4EEC35A1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45866" y="2964401"/>
                <a:ext cx="41655" cy="29074"/>
              </a:xfrm>
              <a:custGeom>
                <a:avLst/>
                <a:gdLst>
                  <a:gd name="T0" fmla="*/ 2147483647 w 288"/>
                  <a:gd name="T1" fmla="*/ 2147483647 h 246"/>
                  <a:gd name="T2" fmla="*/ 2147483647 w 288"/>
                  <a:gd name="T3" fmla="*/ 2147483647 h 246"/>
                  <a:gd name="T4" fmla="*/ 2147483647 w 288"/>
                  <a:gd name="T5" fmla="*/ 2147483647 h 246"/>
                  <a:gd name="T6" fmla="*/ 2147483647 w 288"/>
                  <a:gd name="T7" fmla="*/ 2147483647 h 246"/>
                  <a:gd name="T8" fmla="*/ 2147483647 w 288"/>
                  <a:gd name="T9" fmla="*/ 2147483647 h 246"/>
                  <a:gd name="T10" fmla="*/ 0 w 288"/>
                  <a:gd name="T11" fmla="*/ 2147483647 h 246"/>
                  <a:gd name="T12" fmla="*/ 2147483647 w 288"/>
                  <a:gd name="T13" fmla="*/ 2147483647 h 246"/>
                  <a:gd name="T14" fmla="*/ 2147483647 w 288"/>
                  <a:gd name="T15" fmla="*/ 0 h 246"/>
                  <a:gd name="T16" fmla="*/ 2147483647 w 288"/>
                  <a:gd name="T17" fmla="*/ 2147483647 h 246"/>
                  <a:gd name="T18" fmla="*/ 2147483647 w 288"/>
                  <a:gd name="T19" fmla="*/ 2147483647 h 246"/>
                  <a:gd name="T20" fmla="*/ 2147483647 w 288"/>
                  <a:gd name="T21" fmla="*/ 2147483647 h 246"/>
                  <a:gd name="T22" fmla="*/ 2147483647 w 288"/>
                  <a:gd name="T23" fmla="*/ 2147483647 h 246"/>
                  <a:gd name="T24" fmla="*/ 2147483647 w 288"/>
                  <a:gd name="T25" fmla="*/ 2147483647 h 24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288"/>
                  <a:gd name="T40" fmla="*/ 0 h 246"/>
                  <a:gd name="T41" fmla="*/ 288 w 288"/>
                  <a:gd name="T42" fmla="*/ 246 h 24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288" h="246">
                    <a:moveTo>
                      <a:pt x="216" y="246"/>
                    </a:moveTo>
                    <a:lnTo>
                      <a:pt x="150" y="138"/>
                    </a:lnTo>
                    <a:lnTo>
                      <a:pt x="90" y="126"/>
                    </a:lnTo>
                    <a:lnTo>
                      <a:pt x="24" y="156"/>
                    </a:lnTo>
                    <a:lnTo>
                      <a:pt x="6" y="108"/>
                    </a:lnTo>
                    <a:lnTo>
                      <a:pt x="0" y="60"/>
                    </a:lnTo>
                    <a:lnTo>
                      <a:pt x="24" y="18"/>
                    </a:lnTo>
                    <a:lnTo>
                      <a:pt x="90" y="0"/>
                    </a:lnTo>
                    <a:lnTo>
                      <a:pt x="147" y="7"/>
                    </a:lnTo>
                    <a:lnTo>
                      <a:pt x="204" y="60"/>
                    </a:lnTo>
                    <a:lnTo>
                      <a:pt x="238" y="143"/>
                    </a:lnTo>
                    <a:lnTo>
                      <a:pt x="288" y="222"/>
                    </a:lnTo>
                    <a:lnTo>
                      <a:pt x="216" y="246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70" name="Freeform 38">
                <a:extLst>
                  <a:ext uri="{FF2B5EF4-FFF2-40B4-BE49-F238E27FC236}">
                    <a16:creationId xmlns:a16="http://schemas.microsoft.com/office/drawing/2014/main" id="{9B683C2C-AF53-4D4C-8612-07D364283BA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76514" y="3275495"/>
                <a:ext cx="79688" cy="37796"/>
              </a:xfrm>
              <a:custGeom>
                <a:avLst/>
                <a:gdLst>
                  <a:gd name="T0" fmla="*/ 2147483647 w 568"/>
                  <a:gd name="T1" fmla="*/ 2147483647 h 316"/>
                  <a:gd name="T2" fmla="*/ 2147483647 w 568"/>
                  <a:gd name="T3" fmla="*/ 2147483647 h 316"/>
                  <a:gd name="T4" fmla="*/ 2147483647 w 568"/>
                  <a:gd name="T5" fmla="*/ 2147483647 h 316"/>
                  <a:gd name="T6" fmla="*/ 2147483647 w 568"/>
                  <a:gd name="T7" fmla="*/ 2147483647 h 316"/>
                  <a:gd name="T8" fmla="*/ 2147483647 w 568"/>
                  <a:gd name="T9" fmla="*/ 2147483647 h 316"/>
                  <a:gd name="T10" fmla="*/ 0 w 568"/>
                  <a:gd name="T11" fmla="*/ 2147483647 h 316"/>
                  <a:gd name="T12" fmla="*/ 2147483647 w 568"/>
                  <a:gd name="T13" fmla="*/ 2147483647 h 316"/>
                  <a:gd name="T14" fmla="*/ 2147483647 w 568"/>
                  <a:gd name="T15" fmla="*/ 2147483647 h 316"/>
                  <a:gd name="T16" fmla="*/ 2147483647 w 568"/>
                  <a:gd name="T17" fmla="*/ 2147483647 h 316"/>
                  <a:gd name="T18" fmla="*/ 2147483647 w 568"/>
                  <a:gd name="T19" fmla="*/ 2147483647 h 316"/>
                  <a:gd name="T20" fmla="*/ 2147483647 w 568"/>
                  <a:gd name="T21" fmla="*/ 2147483647 h 316"/>
                  <a:gd name="T22" fmla="*/ 2147483647 w 568"/>
                  <a:gd name="T23" fmla="*/ 2147483647 h 316"/>
                  <a:gd name="T24" fmla="*/ 2147483647 w 568"/>
                  <a:gd name="T25" fmla="*/ 2147483647 h 316"/>
                  <a:gd name="T26" fmla="*/ 2147483647 w 568"/>
                  <a:gd name="T27" fmla="*/ 2147483647 h 316"/>
                  <a:gd name="T28" fmla="*/ 2147483647 w 568"/>
                  <a:gd name="T29" fmla="*/ 0 h 316"/>
                  <a:gd name="T30" fmla="*/ 2147483647 w 568"/>
                  <a:gd name="T31" fmla="*/ 2147483647 h 316"/>
                  <a:gd name="T32" fmla="*/ 2147483647 w 568"/>
                  <a:gd name="T33" fmla="*/ 2147483647 h 31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568"/>
                  <a:gd name="T52" fmla="*/ 0 h 316"/>
                  <a:gd name="T53" fmla="*/ 568 w 568"/>
                  <a:gd name="T54" fmla="*/ 316 h 31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568" h="316">
                    <a:moveTo>
                      <a:pt x="384" y="136"/>
                    </a:moveTo>
                    <a:lnTo>
                      <a:pt x="318" y="178"/>
                    </a:lnTo>
                    <a:lnTo>
                      <a:pt x="258" y="190"/>
                    </a:lnTo>
                    <a:lnTo>
                      <a:pt x="184" y="184"/>
                    </a:lnTo>
                    <a:lnTo>
                      <a:pt x="64" y="192"/>
                    </a:lnTo>
                    <a:lnTo>
                      <a:pt x="0" y="256"/>
                    </a:lnTo>
                    <a:lnTo>
                      <a:pt x="112" y="296"/>
                    </a:lnTo>
                    <a:lnTo>
                      <a:pt x="192" y="298"/>
                    </a:lnTo>
                    <a:lnTo>
                      <a:pt x="258" y="316"/>
                    </a:lnTo>
                    <a:lnTo>
                      <a:pt x="315" y="309"/>
                    </a:lnTo>
                    <a:lnTo>
                      <a:pt x="389" y="301"/>
                    </a:lnTo>
                    <a:lnTo>
                      <a:pt x="472" y="232"/>
                    </a:lnTo>
                    <a:lnTo>
                      <a:pt x="528" y="168"/>
                    </a:lnTo>
                    <a:lnTo>
                      <a:pt x="568" y="40"/>
                    </a:lnTo>
                    <a:lnTo>
                      <a:pt x="480" y="0"/>
                    </a:lnTo>
                    <a:lnTo>
                      <a:pt x="464" y="80"/>
                    </a:lnTo>
                    <a:lnTo>
                      <a:pt x="384" y="136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71" name="Freeform 39">
                <a:extLst>
                  <a:ext uri="{FF2B5EF4-FFF2-40B4-BE49-F238E27FC236}">
                    <a16:creationId xmlns:a16="http://schemas.microsoft.com/office/drawing/2014/main" id="{6F8153CB-0596-4F37-ACCD-1B35DC521D1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53892" y="3356903"/>
                <a:ext cx="836720" cy="542234"/>
              </a:xfrm>
              <a:custGeom>
                <a:avLst/>
                <a:gdLst>
                  <a:gd name="T0" fmla="*/ 2147483647 w 3045"/>
                  <a:gd name="T1" fmla="*/ 2147483647 h 2382"/>
                  <a:gd name="T2" fmla="*/ 2147483647 w 3045"/>
                  <a:gd name="T3" fmla="*/ 2147483647 h 2382"/>
                  <a:gd name="T4" fmla="*/ 2147483647 w 3045"/>
                  <a:gd name="T5" fmla="*/ 2147483647 h 2382"/>
                  <a:gd name="T6" fmla="*/ 2147483647 w 3045"/>
                  <a:gd name="T7" fmla="*/ 2147483647 h 2382"/>
                  <a:gd name="T8" fmla="*/ 2147483647 w 3045"/>
                  <a:gd name="T9" fmla="*/ 2147483647 h 2382"/>
                  <a:gd name="T10" fmla="*/ 2147483647 w 3045"/>
                  <a:gd name="T11" fmla="*/ 2147483647 h 2382"/>
                  <a:gd name="T12" fmla="*/ 0 w 3045"/>
                  <a:gd name="T13" fmla="*/ 2147483647 h 2382"/>
                  <a:gd name="T14" fmla="*/ 2147483647 w 3045"/>
                  <a:gd name="T15" fmla="*/ 2147483647 h 2382"/>
                  <a:gd name="T16" fmla="*/ 2147483647 w 3045"/>
                  <a:gd name="T17" fmla="*/ 2147483647 h 2382"/>
                  <a:gd name="T18" fmla="*/ 2147483647 w 3045"/>
                  <a:gd name="T19" fmla="*/ 2147483647 h 2382"/>
                  <a:gd name="T20" fmla="*/ 2147483647 w 3045"/>
                  <a:gd name="T21" fmla="*/ 2147483647 h 2382"/>
                  <a:gd name="T22" fmla="*/ 2147483647 w 3045"/>
                  <a:gd name="T23" fmla="*/ 2147483647 h 2382"/>
                  <a:gd name="T24" fmla="*/ 2147483647 w 3045"/>
                  <a:gd name="T25" fmla="*/ 2147483647 h 2382"/>
                  <a:gd name="T26" fmla="*/ 2147483647 w 3045"/>
                  <a:gd name="T27" fmla="*/ 2147483647 h 2382"/>
                  <a:gd name="T28" fmla="*/ 2147483647 w 3045"/>
                  <a:gd name="T29" fmla="*/ 2147483647 h 2382"/>
                  <a:gd name="T30" fmla="*/ 2147483647 w 3045"/>
                  <a:gd name="T31" fmla="*/ 2147483647 h 2382"/>
                  <a:gd name="T32" fmla="*/ 2147483647 w 3045"/>
                  <a:gd name="T33" fmla="*/ 2147483647 h 2382"/>
                  <a:gd name="T34" fmla="*/ 2147483647 w 3045"/>
                  <a:gd name="T35" fmla="*/ 2147483647 h 2382"/>
                  <a:gd name="T36" fmla="*/ 2147483647 w 3045"/>
                  <a:gd name="T37" fmla="*/ 2147483647 h 2382"/>
                  <a:gd name="T38" fmla="*/ 2147483647 w 3045"/>
                  <a:gd name="T39" fmla="*/ 2147483647 h 2382"/>
                  <a:gd name="T40" fmla="*/ 2147483647 w 3045"/>
                  <a:gd name="T41" fmla="*/ 2147483647 h 2382"/>
                  <a:gd name="T42" fmla="*/ 2147483647 w 3045"/>
                  <a:gd name="T43" fmla="*/ 2147483647 h 2382"/>
                  <a:gd name="T44" fmla="*/ 2147483647 w 3045"/>
                  <a:gd name="T45" fmla="*/ 2147483647 h 2382"/>
                  <a:gd name="T46" fmla="*/ 2147483647 w 3045"/>
                  <a:gd name="T47" fmla="*/ 0 h 2382"/>
                  <a:gd name="T48" fmla="*/ 2147483647 w 3045"/>
                  <a:gd name="T49" fmla="*/ 2147483647 h 2382"/>
                  <a:gd name="T50" fmla="*/ 2147483647 w 3045"/>
                  <a:gd name="T51" fmla="*/ 2147483647 h 2382"/>
                  <a:gd name="T52" fmla="*/ 2147483647 w 3045"/>
                  <a:gd name="T53" fmla="*/ 2147483647 h 2382"/>
                  <a:gd name="T54" fmla="*/ 2147483647 w 3045"/>
                  <a:gd name="T55" fmla="*/ 2147483647 h 2382"/>
                  <a:gd name="T56" fmla="*/ 2147483647 w 3045"/>
                  <a:gd name="T57" fmla="*/ 2147483647 h 2382"/>
                  <a:gd name="T58" fmla="*/ 2147483647 w 3045"/>
                  <a:gd name="T59" fmla="*/ 2147483647 h 2382"/>
                  <a:gd name="T60" fmla="*/ 2147483647 w 3045"/>
                  <a:gd name="T61" fmla="*/ 2147483647 h 2382"/>
                  <a:gd name="T62" fmla="*/ 2147483647 w 3045"/>
                  <a:gd name="T63" fmla="*/ 2147483647 h 2382"/>
                  <a:gd name="T64" fmla="*/ 2147483647 w 3045"/>
                  <a:gd name="T65" fmla="*/ 2147483647 h 2382"/>
                  <a:gd name="T66" fmla="*/ 2147483647 w 3045"/>
                  <a:gd name="T67" fmla="*/ 2147483647 h 2382"/>
                  <a:gd name="T68" fmla="*/ 2147483647 w 3045"/>
                  <a:gd name="T69" fmla="*/ 2147483647 h 2382"/>
                  <a:gd name="T70" fmla="*/ 2147483647 w 3045"/>
                  <a:gd name="T71" fmla="*/ 2147483647 h 2382"/>
                  <a:gd name="T72" fmla="*/ 2147483647 w 3045"/>
                  <a:gd name="T73" fmla="*/ 2147483647 h 2382"/>
                  <a:gd name="T74" fmla="*/ 2147483647 w 3045"/>
                  <a:gd name="T75" fmla="*/ 2147483647 h 2382"/>
                  <a:gd name="T76" fmla="*/ 2147483647 w 3045"/>
                  <a:gd name="T77" fmla="*/ 2147483647 h 2382"/>
                  <a:gd name="T78" fmla="*/ 2147483647 w 3045"/>
                  <a:gd name="T79" fmla="*/ 2147483647 h 2382"/>
                  <a:gd name="T80" fmla="*/ 2147483647 w 3045"/>
                  <a:gd name="T81" fmla="*/ 2147483647 h 2382"/>
                  <a:gd name="T82" fmla="*/ 2147483647 w 3045"/>
                  <a:gd name="T83" fmla="*/ 2147483647 h 2382"/>
                  <a:gd name="T84" fmla="*/ 2147483647 w 3045"/>
                  <a:gd name="T85" fmla="*/ 2147483647 h 2382"/>
                  <a:gd name="T86" fmla="*/ 2147483647 w 3045"/>
                  <a:gd name="T87" fmla="*/ 2147483647 h 2382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3045"/>
                  <a:gd name="T133" fmla="*/ 0 h 2382"/>
                  <a:gd name="T134" fmla="*/ 3045 w 3045"/>
                  <a:gd name="T135" fmla="*/ 2382 h 2382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3045" h="2382">
                    <a:moveTo>
                      <a:pt x="1399" y="1744"/>
                    </a:moveTo>
                    <a:lnTo>
                      <a:pt x="1234" y="1735"/>
                    </a:lnTo>
                    <a:lnTo>
                      <a:pt x="1070" y="1808"/>
                    </a:lnTo>
                    <a:lnTo>
                      <a:pt x="924" y="1854"/>
                    </a:lnTo>
                    <a:lnTo>
                      <a:pt x="841" y="1945"/>
                    </a:lnTo>
                    <a:lnTo>
                      <a:pt x="590" y="1946"/>
                    </a:lnTo>
                    <a:lnTo>
                      <a:pt x="430" y="2019"/>
                    </a:lnTo>
                    <a:lnTo>
                      <a:pt x="274" y="2055"/>
                    </a:lnTo>
                    <a:lnTo>
                      <a:pt x="154" y="1946"/>
                    </a:lnTo>
                    <a:lnTo>
                      <a:pt x="247" y="1808"/>
                    </a:lnTo>
                    <a:lnTo>
                      <a:pt x="221" y="1711"/>
                    </a:lnTo>
                    <a:lnTo>
                      <a:pt x="174" y="1552"/>
                    </a:lnTo>
                    <a:lnTo>
                      <a:pt x="119" y="1388"/>
                    </a:lnTo>
                    <a:lnTo>
                      <a:pt x="0" y="1260"/>
                    </a:lnTo>
                    <a:lnTo>
                      <a:pt x="46" y="1168"/>
                    </a:lnTo>
                    <a:lnTo>
                      <a:pt x="64" y="1040"/>
                    </a:lnTo>
                    <a:lnTo>
                      <a:pt x="101" y="940"/>
                    </a:lnTo>
                    <a:lnTo>
                      <a:pt x="201" y="885"/>
                    </a:lnTo>
                    <a:lnTo>
                      <a:pt x="338" y="812"/>
                    </a:lnTo>
                    <a:lnTo>
                      <a:pt x="430" y="793"/>
                    </a:lnTo>
                    <a:lnTo>
                      <a:pt x="585" y="766"/>
                    </a:lnTo>
                    <a:lnTo>
                      <a:pt x="691" y="671"/>
                    </a:lnTo>
                    <a:lnTo>
                      <a:pt x="713" y="565"/>
                    </a:lnTo>
                    <a:lnTo>
                      <a:pt x="805" y="473"/>
                    </a:lnTo>
                    <a:lnTo>
                      <a:pt x="860" y="510"/>
                    </a:lnTo>
                    <a:lnTo>
                      <a:pt x="914" y="382"/>
                    </a:lnTo>
                    <a:lnTo>
                      <a:pt x="1024" y="272"/>
                    </a:lnTo>
                    <a:lnTo>
                      <a:pt x="1143" y="355"/>
                    </a:lnTo>
                    <a:lnTo>
                      <a:pt x="1253" y="345"/>
                    </a:lnTo>
                    <a:lnTo>
                      <a:pt x="1308" y="263"/>
                    </a:lnTo>
                    <a:lnTo>
                      <a:pt x="1353" y="190"/>
                    </a:lnTo>
                    <a:lnTo>
                      <a:pt x="1289" y="135"/>
                    </a:lnTo>
                    <a:lnTo>
                      <a:pt x="1372" y="89"/>
                    </a:lnTo>
                    <a:lnTo>
                      <a:pt x="1527" y="99"/>
                    </a:lnTo>
                    <a:lnTo>
                      <a:pt x="1637" y="153"/>
                    </a:lnTo>
                    <a:lnTo>
                      <a:pt x="1731" y="101"/>
                    </a:lnTo>
                    <a:lnTo>
                      <a:pt x="1801" y="108"/>
                    </a:lnTo>
                    <a:lnTo>
                      <a:pt x="1829" y="181"/>
                    </a:lnTo>
                    <a:lnTo>
                      <a:pt x="1792" y="263"/>
                    </a:lnTo>
                    <a:lnTo>
                      <a:pt x="1731" y="335"/>
                    </a:lnTo>
                    <a:lnTo>
                      <a:pt x="1820" y="455"/>
                    </a:lnTo>
                    <a:lnTo>
                      <a:pt x="1920" y="501"/>
                    </a:lnTo>
                    <a:lnTo>
                      <a:pt x="2030" y="583"/>
                    </a:lnTo>
                    <a:lnTo>
                      <a:pt x="2100" y="503"/>
                    </a:lnTo>
                    <a:lnTo>
                      <a:pt x="2149" y="428"/>
                    </a:lnTo>
                    <a:lnTo>
                      <a:pt x="2167" y="309"/>
                    </a:lnTo>
                    <a:lnTo>
                      <a:pt x="2134" y="134"/>
                    </a:lnTo>
                    <a:lnTo>
                      <a:pt x="2167" y="0"/>
                    </a:lnTo>
                    <a:lnTo>
                      <a:pt x="2277" y="80"/>
                    </a:lnTo>
                    <a:lnTo>
                      <a:pt x="2332" y="199"/>
                    </a:lnTo>
                    <a:lnTo>
                      <a:pt x="2341" y="309"/>
                    </a:lnTo>
                    <a:lnTo>
                      <a:pt x="2402" y="335"/>
                    </a:lnTo>
                    <a:lnTo>
                      <a:pt x="2402" y="436"/>
                    </a:lnTo>
                    <a:lnTo>
                      <a:pt x="2469" y="570"/>
                    </a:lnTo>
                    <a:lnTo>
                      <a:pt x="2533" y="693"/>
                    </a:lnTo>
                    <a:lnTo>
                      <a:pt x="2637" y="738"/>
                    </a:lnTo>
                    <a:lnTo>
                      <a:pt x="2716" y="867"/>
                    </a:lnTo>
                    <a:lnTo>
                      <a:pt x="2805" y="939"/>
                    </a:lnTo>
                    <a:lnTo>
                      <a:pt x="2898" y="1086"/>
                    </a:lnTo>
                    <a:lnTo>
                      <a:pt x="2972" y="1174"/>
                    </a:lnTo>
                    <a:lnTo>
                      <a:pt x="3036" y="1296"/>
                    </a:lnTo>
                    <a:lnTo>
                      <a:pt x="3036" y="1406"/>
                    </a:lnTo>
                    <a:lnTo>
                      <a:pt x="3045" y="1534"/>
                    </a:lnTo>
                    <a:lnTo>
                      <a:pt x="3045" y="1671"/>
                    </a:lnTo>
                    <a:lnTo>
                      <a:pt x="2981" y="1781"/>
                    </a:lnTo>
                    <a:lnTo>
                      <a:pt x="2905" y="1845"/>
                    </a:lnTo>
                    <a:lnTo>
                      <a:pt x="2853" y="1955"/>
                    </a:lnTo>
                    <a:lnTo>
                      <a:pt x="2816" y="2019"/>
                    </a:lnTo>
                    <a:lnTo>
                      <a:pt x="2807" y="2156"/>
                    </a:lnTo>
                    <a:lnTo>
                      <a:pt x="2780" y="2265"/>
                    </a:lnTo>
                    <a:lnTo>
                      <a:pt x="2642" y="2320"/>
                    </a:lnTo>
                    <a:lnTo>
                      <a:pt x="2536" y="2348"/>
                    </a:lnTo>
                    <a:lnTo>
                      <a:pt x="2469" y="2382"/>
                    </a:lnTo>
                    <a:lnTo>
                      <a:pt x="2377" y="2348"/>
                    </a:lnTo>
                    <a:lnTo>
                      <a:pt x="2268" y="2382"/>
                    </a:lnTo>
                    <a:lnTo>
                      <a:pt x="2103" y="2348"/>
                    </a:lnTo>
                    <a:lnTo>
                      <a:pt x="2002" y="2275"/>
                    </a:lnTo>
                    <a:lnTo>
                      <a:pt x="1993" y="2119"/>
                    </a:lnTo>
                    <a:lnTo>
                      <a:pt x="1920" y="2128"/>
                    </a:lnTo>
                    <a:lnTo>
                      <a:pt x="1838" y="2147"/>
                    </a:lnTo>
                    <a:lnTo>
                      <a:pt x="1829" y="2064"/>
                    </a:lnTo>
                    <a:lnTo>
                      <a:pt x="1874" y="1927"/>
                    </a:lnTo>
                    <a:lnTo>
                      <a:pt x="1792" y="1964"/>
                    </a:lnTo>
                    <a:lnTo>
                      <a:pt x="1692" y="2055"/>
                    </a:lnTo>
                    <a:lnTo>
                      <a:pt x="1637" y="1918"/>
                    </a:lnTo>
                    <a:lnTo>
                      <a:pt x="1582" y="1790"/>
                    </a:lnTo>
                    <a:lnTo>
                      <a:pt x="1500" y="1799"/>
                    </a:lnTo>
                    <a:lnTo>
                      <a:pt x="1399" y="1744"/>
                    </a:lnTo>
                    <a:close/>
                  </a:path>
                </a:pathLst>
              </a:custGeom>
              <a:solidFill>
                <a:schemeClr val="accent3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72" name="Freeform 40">
                <a:extLst>
                  <a:ext uri="{FF2B5EF4-FFF2-40B4-BE49-F238E27FC236}">
                    <a16:creationId xmlns:a16="http://schemas.microsoft.com/office/drawing/2014/main" id="{D6D84194-7289-4513-99B5-647B34F1350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14937" y="3934027"/>
                <a:ext cx="83310" cy="65417"/>
              </a:xfrm>
              <a:custGeom>
                <a:avLst/>
                <a:gdLst>
                  <a:gd name="T0" fmla="*/ 32 w 433388"/>
                  <a:gd name="T1" fmla="*/ 63 h 414038"/>
                  <a:gd name="T2" fmla="*/ 20 w 433388"/>
                  <a:gd name="T3" fmla="*/ 60 h 414038"/>
                  <a:gd name="T4" fmla="*/ 13 w 433388"/>
                  <a:gd name="T5" fmla="*/ 52 h 414038"/>
                  <a:gd name="T6" fmla="*/ 10 w 433388"/>
                  <a:gd name="T7" fmla="*/ 22 h 414038"/>
                  <a:gd name="T8" fmla="*/ 0 w 433388"/>
                  <a:gd name="T9" fmla="*/ 8 h 414038"/>
                  <a:gd name="T10" fmla="*/ 2 w 433388"/>
                  <a:gd name="T11" fmla="*/ 0 h 414038"/>
                  <a:gd name="T12" fmla="*/ 16 w 433388"/>
                  <a:gd name="T13" fmla="*/ 8 h 414038"/>
                  <a:gd name="T14" fmla="*/ 23 w 433388"/>
                  <a:gd name="T15" fmla="*/ 12 h 414038"/>
                  <a:gd name="T16" fmla="*/ 40 w 433388"/>
                  <a:gd name="T17" fmla="*/ 6 h 414038"/>
                  <a:gd name="T18" fmla="*/ 49 w 433388"/>
                  <a:gd name="T19" fmla="*/ 1 h 414038"/>
                  <a:gd name="T20" fmla="*/ 57 w 433388"/>
                  <a:gd name="T21" fmla="*/ 11 h 414038"/>
                  <a:gd name="T22" fmla="*/ 59 w 433388"/>
                  <a:gd name="T23" fmla="*/ 27 h 414038"/>
                  <a:gd name="T24" fmla="*/ 51 w 433388"/>
                  <a:gd name="T25" fmla="*/ 35 h 414038"/>
                  <a:gd name="T26" fmla="*/ 51 w 433388"/>
                  <a:gd name="T27" fmla="*/ 49 h 414038"/>
                  <a:gd name="T28" fmla="*/ 41 w 433388"/>
                  <a:gd name="T29" fmla="*/ 53 h 414038"/>
                  <a:gd name="T30" fmla="*/ 32 w 433388"/>
                  <a:gd name="T31" fmla="*/ 63 h 414038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433388"/>
                  <a:gd name="T49" fmla="*/ 0 h 414038"/>
                  <a:gd name="T50" fmla="*/ 433388 w 433388"/>
                  <a:gd name="T51" fmla="*/ 414038 h 414038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433388" h="414038">
                    <a:moveTo>
                      <a:pt x="235744" y="414038"/>
                    </a:moveTo>
                    <a:lnTo>
                      <a:pt x="150019" y="394988"/>
                    </a:lnTo>
                    <a:lnTo>
                      <a:pt x="92869" y="342600"/>
                    </a:lnTo>
                    <a:lnTo>
                      <a:pt x="73819" y="144956"/>
                    </a:lnTo>
                    <a:lnTo>
                      <a:pt x="0" y="52088"/>
                    </a:lnTo>
                    <a:lnTo>
                      <a:pt x="16896" y="0"/>
                    </a:lnTo>
                    <a:lnTo>
                      <a:pt x="116422" y="50796"/>
                    </a:lnTo>
                    <a:lnTo>
                      <a:pt x="167948" y="75726"/>
                    </a:lnTo>
                    <a:lnTo>
                      <a:pt x="292634" y="36509"/>
                    </a:lnTo>
                    <a:lnTo>
                      <a:pt x="359569" y="4463"/>
                    </a:lnTo>
                    <a:lnTo>
                      <a:pt x="421482" y="71138"/>
                    </a:lnTo>
                    <a:lnTo>
                      <a:pt x="433388" y="173531"/>
                    </a:lnTo>
                    <a:lnTo>
                      <a:pt x="373857" y="230681"/>
                    </a:lnTo>
                    <a:lnTo>
                      <a:pt x="374057" y="320722"/>
                    </a:lnTo>
                    <a:lnTo>
                      <a:pt x="302419" y="344981"/>
                    </a:lnTo>
                    <a:lnTo>
                      <a:pt x="235744" y="414038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73" name="Freeform 41">
                <a:extLst>
                  <a:ext uri="{FF2B5EF4-FFF2-40B4-BE49-F238E27FC236}">
                    <a16:creationId xmlns:a16="http://schemas.microsoft.com/office/drawing/2014/main" id="{0BC8B4D9-9E8C-4AE6-8BA8-F292874DD6B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60464" y="3934027"/>
                <a:ext cx="168430" cy="143917"/>
              </a:xfrm>
              <a:custGeom>
                <a:avLst/>
                <a:gdLst>
                  <a:gd name="T0" fmla="*/ 27 w 859171"/>
                  <a:gd name="T1" fmla="*/ 122 h 917326"/>
                  <a:gd name="T2" fmla="*/ 14 w 859171"/>
                  <a:gd name="T3" fmla="*/ 118 h 917326"/>
                  <a:gd name="T4" fmla="*/ 0 w 859171"/>
                  <a:gd name="T5" fmla="*/ 117 h 917326"/>
                  <a:gd name="T6" fmla="*/ 2 w 859171"/>
                  <a:gd name="T7" fmla="*/ 101 h 917326"/>
                  <a:gd name="T8" fmla="*/ 27 w 859171"/>
                  <a:gd name="T9" fmla="*/ 76 h 917326"/>
                  <a:gd name="T10" fmla="*/ 52 w 859171"/>
                  <a:gd name="T11" fmla="*/ 58 h 917326"/>
                  <a:gd name="T12" fmla="*/ 74 w 859171"/>
                  <a:gd name="T13" fmla="*/ 38 h 917326"/>
                  <a:gd name="T14" fmla="*/ 85 w 859171"/>
                  <a:gd name="T15" fmla="*/ 20 h 917326"/>
                  <a:gd name="T16" fmla="*/ 95 w 859171"/>
                  <a:gd name="T17" fmla="*/ 11 h 917326"/>
                  <a:gd name="T18" fmla="*/ 100 w 859171"/>
                  <a:gd name="T19" fmla="*/ 0 h 917326"/>
                  <a:gd name="T20" fmla="*/ 107 w 859171"/>
                  <a:gd name="T21" fmla="*/ 0 h 917326"/>
                  <a:gd name="T22" fmla="*/ 115 w 859171"/>
                  <a:gd name="T23" fmla="*/ 6 h 917326"/>
                  <a:gd name="T24" fmla="*/ 126 w 859171"/>
                  <a:gd name="T25" fmla="*/ 0 h 917326"/>
                  <a:gd name="T26" fmla="*/ 129 w 859171"/>
                  <a:gd name="T27" fmla="*/ 13 h 917326"/>
                  <a:gd name="T28" fmla="*/ 128 w 859171"/>
                  <a:gd name="T29" fmla="*/ 20 h 917326"/>
                  <a:gd name="T30" fmla="*/ 122 w 859171"/>
                  <a:gd name="T31" fmla="*/ 29 h 917326"/>
                  <a:gd name="T32" fmla="*/ 117 w 859171"/>
                  <a:gd name="T33" fmla="*/ 46 h 917326"/>
                  <a:gd name="T34" fmla="*/ 107 w 859171"/>
                  <a:gd name="T35" fmla="*/ 54 h 917326"/>
                  <a:gd name="T36" fmla="*/ 115 w 859171"/>
                  <a:gd name="T37" fmla="*/ 65 h 917326"/>
                  <a:gd name="T38" fmla="*/ 94 w 859171"/>
                  <a:gd name="T39" fmla="*/ 67 h 917326"/>
                  <a:gd name="T40" fmla="*/ 87 w 859171"/>
                  <a:gd name="T41" fmla="*/ 80 h 917326"/>
                  <a:gd name="T42" fmla="*/ 76 w 859171"/>
                  <a:gd name="T43" fmla="*/ 110 h 917326"/>
                  <a:gd name="T44" fmla="*/ 59 w 859171"/>
                  <a:gd name="T45" fmla="*/ 122 h 917326"/>
                  <a:gd name="T46" fmla="*/ 47 w 859171"/>
                  <a:gd name="T47" fmla="*/ 135 h 917326"/>
                  <a:gd name="T48" fmla="*/ 34 w 859171"/>
                  <a:gd name="T49" fmla="*/ 128 h 917326"/>
                  <a:gd name="T50" fmla="*/ 27 w 859171"/>
                  <a:gd name="T51" fmla="*/ 122 h 91732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859171"/>
                  <a:gd name="T79" fmla="*/ 0 h 917326"/>
                  <a:gd name="T80" fmla="*/ 859171 w 859171"/>
                  <a:gd name="T81" fmla="*/ 917326 h 91732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859171" h="917326">
                    <a:moveTo>
                      <a:pt x="182896" y="823913"/>
                    </a:moveTo>
                    <a:lnTo>
                      <a:pt x="94790" y="802481"/>
                    </a:lnTo>
                    <a:lnTo>
                      <a:pt x="0" y="789853"/>
                    </a:lnTo>
                    <a:lnTo>
                      <a:pt x="12690" y="684108"/>
                    </a:lnTo>
                    <a:lnTo>
                      <a:pt x="180474" y="511729"/>
                    </a:lnTo>
                    <a:lnTo>
                      <a:pt x="344028" y="392947"/>
                    </a:lnTo>
                    <a:lnTo>
                      <a:pt x="496303" y="256782"/>
                    </a:lnTo>
                    <a:lnTo>
                      <a:pt x="563896" y="135731"/>
                    </a:lnTo>
                    <a:lnTo>
                      <a:pt x="630571" y="71438"/>
                    </a:lnTo>
                    <a:lnTo>
                      <a:pt x="666290" y="0"/>
                    </a:lnTo>
                    <a:lnTo>
                      <a:pt x="711534" y="2381"/>
                    </a:lnTo>
                    <a:lnTo>
                      <a:pt x="771065" y="38100"/>
                    </a:lnTo>
                    <a:lnTo>
                      <a:pt x="842502" y="2381"/>
                    </a:lnTo>
                    <a:lnTo>
                      <a:pt x="859171" y="85725"/>
                    </a:lnTo>
                    <a:lnTo>
                      <a:pt x="856790" y="138113"/>
                    </a:lnTo>
                    <a:lnTo>
                      <a:pt x="816361" y="198839"/>
                    </a:lnTo>
                    <a:lnTo>
                      <a:pt x="778209" y="309563"/>
                    </a:lnTo>
                    <a:lnTo>
                      <a:pt x="711534" y="366713"/>
                    </a:lnTo>
                    <a:lnTo>
                      <a:pt x="769833" y="442198"/>
                    </a:lnTo>
                    <a:lnTo>
                      <a:pt x="628190" y="454819"/>
                    </a:lnTo>
                    <a:lnTo>
                      <a:pt x="580900" y="539251"/>
                    </a:lnTo>
                    <a:lnTo>
                      <a:pt x="507582" y="743499"/>
                    </a:lnTo>
                    <a:lnTo>
                      <a:pt x="390556" y="830412"/>
                    </a:lnTo>
                    <a:lnTo>
                      <a:pt x="315829" y="917326"/>
                    </a:lnTo>
                    <a:lnTo>
                      <a:pt x="228140" y="869156"/>
                    </a:lnTo>
                    <a:lnTo>
                      <a:pt x="182896" y="823913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74" name="Freeform 44">
                <a:extLst>
                  <a:ext uri="{FF2B5EF4-FFF2-40B4-BE49-F238E27FC236}">
                    <a16:creationId xmlns:a16="http://schemas.microsoft.com/office/drawing/2014/main" id="{C7BF7FCD-753A-4E32-8C0D-8DBA567097D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76405" y="3179551"/>
                <a:ext cx="19922" cy="10176"/>
              </a:xfrm>
              <a:custGeom>
                <a:avLst/>
                <a:gdLst>
                  <a:gd name="T0" fmla="*/ 143606411 w 1594"/>
                  <a:gd name="T1" fmla="*/ 167354325 h 951"/>
                  <a:gd name="T2" fmla="*/ 152609497 w 1594"/>
                  <a:gd name="T3" fmla="*/ 160157705 h 951"/>
                  <a:gd name="T4" fmla="*/ 193318806 w 1594"/>
                  <a:gd name="T5" fmla="*/ 132038122 h 951"/>
                  <a:gd name="T6" fmla="*/ 228367277 w 1594"/>
                  <a:gd name="T7" fmla="*/ 125082518 h 951"/>
                  <a:gd name="T8" fmla="*/ 244933683 w 1594"/>
                  <a:gd name="T9" fmla="*/ 122248492 h 951"/>
                  <a:gd name="T10" fmla="*/ 251559379 w 1594"/>
                  <a:gd name="T11" fmla="*/ 91518453 h 951"/>
                  <a:gd name="T12" fmla="*/ 237355968 w 1594"/>
                  <a:gd name="T13" fmla="*/ 79099085 h 951"/>
                  <a:gd name="T14" fmla="*/ 220314884 w 1594"/>
                  <a:gd name="T15" fmla="*/ 62093706 h 951"/>
                  <a:gd name="T16" fmla="*/ 204210087 w 1594"/>
                  <a:gd name="T17" fmla="*/ 71902466 h 951"/>
                  <a:gd name="T18" fmla="*/ 191907831 w 1594"/>
                  <a:gd name="T19" fmla="*/ 55567290 h 951"/>
                  <a:gd name="T20" fmla="*/ 181016550 w 1594"/>
                  <a:gd name="T21" fmla="*/ 40537303 h 951"/>
                  <a:gd name="T22" fmla="*/ 160187332 w 1594"/>
                  <a:gd name="T23" fmla="*/ 31382773 h 951"/>
                  <a:gd name="T24" fmla="*/ 150246623 w 1594"/>
                  <a:gd name="T25" fmla="*/ 41842607 h 951"/>
                  <a:gd name="T26" fmla="*/ 142194230 w 1594"/>
                  <a:gd name="T27" fmla="*/ 48369023 h 951"/>
                  <a:gd name="T28" fmla="*/ 149771945 w 1594"/>
                  <a:gd name="T29" fmla="*/ 16335163 h 951"/>
                  <a:gd name="T30" fmla="*/ 127990709 w 1594"/>
                  <a:gd name="T31" fmla="*/ 652582 h 951"/>
                  <a:gd name="T32" fmla="*/ 117575399 w 1594"/>
                  <a:gd name="T33" fmla="*/ 652582 h 951"/>
                  <a:gd name="T34" fmla="*/ 87743085 w 1594"/>
                  <a:gd name="T35" fmla="*/ 26142415 h 951"/>
                  <a:gd name="T36" fmla="*/ 70066847 w 1594"/>
                  <a:gd name="T37" fmla="*/ 15029988 h 951"/>
                  <a:gd name="T38" fmla="*/ 57447836 w 1594"/>
                  <a:gd name="T39" fmla="*/ 24184517 h 951"/>
                  <a:gd name="T40" fmla="*/ 42293611 w 1594"/>
                  <a:gd name="T41" fmla="*/ 36174568 h 951"/>
                  <a:gd name="T42" fmla="*/ 27932375 w 1594"/>
                  <a:gd name="T43" fmla="*/ 75835872 h 951"/>
                  <a:gd name="T44" fmla="*/ 15154225 w 1594"/>
                  <a:gd name="T45" fmla="*/ 108504703 h 951"/>
                  <a:gd name="T46" fmla="*/ 6627143 w 1594"/>
                  <a:gd name="T47" fmla="*/ 139234742 h 951"/>
                  <a:gd name="T48" fmla="*/ 5675124 w 1594"/>
                  <a:gd name="T49" fmla="*/ 158852400 h 951"/>
                  <a:gd name="T50" fmla="*/ 1426707 w 1594"/>
                  <a:gd name="T51" fmla="*/ 175838639 h 951"/>
                  <a:gd name="T52" fmla="*/ 15630229 w 1594"/>
                  <a:gd name="T53" fmla="*/ 207221412 h 951"/>
                  <a:gd name="T54" fmla="*/ 20830554 w 1594"/>
                  <a:gd name="T55" fmla="*/ 164726223 h 951"/>
                  <a:gd name="T56" fmla="*/ 26044191 w 1594"/>
                  <a:gd name="T57" fmla="*/ 153612031 h 951"/>
                  <a:gd name="T58" fmla="*/ 25569502 w 1594"/>
                  <a:gd name="T59" fmla="*/ 128774908 h 951"/>
                  <a:gd name="T60" fmla="*/ 41185215 w 1594"/>
                  <a:gd name="T61" fmla="*/ 139234742 h 951"/>
                  <a:gd name="T62" fmla="*/ 70700686 w 1594"/>
                  <a:gd name="T63" fmla="*/ 135318946 h 951"/>
                  <a:gd name="T64" fmla="*/ 93432615 w 1594"/>
                  <a:gd name="T65" fmla="*/ 139234742 h 951"/>
                  <a:gd name="T66" fmla="*/ 99109054 w 1594"/>
                  <a:gd name="T67" fmla="*/ 148390931 h 951"/>
                  <a:gd name="T68" fmla="*/ 88693788 w 1594"/>
                  <a:gd name="T69" fmla="*/ 148390931 h 951"/>
                  <a:gd name="T70" fmla="*/ 97682358 w 1594"/>
                  <a:gd name="T71" fmla="*/ 162768196 h 951"/>
                  <a:gd name="T72" fmla="*/ 113312587 w 1594"/>
                  <a:gd name="T73" fmla="*/ 160810298 h 951"/>
                  <a:gd name="T74" fmla="*/ 135409384 w 1594"/>
                  <a:gd name="T75" fmla="*/ 184342210 h 951"/>
                  <a:gd name="T76" fmla="*/ 134141837 w 1594"/>
                  <a:gd name="T77" fmla="*/ 168006918 h 951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1594"/>
                  <a:gd name="T118" fmla="*/ 0 h 951"/>
                  <a:gd name="T119" fmla="*/ 1594 w 1594"/>
                  <a:gd name="T120" fmla="*/ 951 h 951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1594" h="951">
                    <a:moveTo>
                      <a:pt x="850" y="771"/>
                    </a:moveTo>
                    <a:lnTo>
                      <a:pt x="910" y="768"/>
                    </a:lnTo>
                    <a:lnTo>
                      <a:pt x="928" y="735"/>
                    </a:lnTo>
                    <a:lnTo>
                      <a:pt x="967" y="735"/>
                    </a:lnTo>
                    <a:lnTo>
                      <a:pt x="1081" y="651"/>
                    </a:lnTo>
                    <a:lnTo>
                      <a:pt x="1225" y="606"/>
                    </a:lnTo>
                    <a:lnTo>
                      <a:pt x="1357" y="574"/>
                    </a:lnTo>
                    <a:lnTo>
                      <a:pt x="1447" y="574"/>
                    </a:lnTo>
                    <a:lnTo>
                      <a:pt x="1489" y="594"/>
                    </a:lnTo>
                    <a:lnTo>
                      <a:pt x="1552" y="561"/>
                    </a:lnTo>
                    <a:lnTo>
                      <a:pt x="1549" y="492"/>
                    </a:lnTo>
                    <a:lnTo>
                      <a:pt x="1594" y="420"/>
                    </a:lnTo>
                    <a:lnTo>
                      <a:pt x="1543" y="378"/>
                    </a:lnTo>
                    <a:lnTo>
                      <a:pt x="1504" y="363"/>
                    </a:lnTo>
                    <a:lnTo>
                      <a:pt x="1459" y="306"/>
                    </a:lnTo>
                    <a:lnTo>
                      <a:pt x="1396" y="285"/>
                    </a:lnTo>
                    <a:lnTo>
                      <a:pt x="1345" y="321"/>
                    </a:lnTo>
                    <a:lnTo>
                      <a:pt x="1294" y="330"/>
                    </a:lnTo>
                    <a:lnTo>
                      <a:pt x="1258" y="300"/>
                    </a:lnTo>
                    <a:lnTo>
                      <a:pt x="1216" y="255"/>
                    </a:lnTo>
                    <a:lnTo>
                      <a:pt x="1174" y="228"/>
                    </a:lnTo>
                    <a:lnTo>
                      <a:pt x="1147" y="186"/>
                    </a:lnTo>
                    <a:lnTo>
                      <a:pt x="1039" y="166"/>
                    </a:lnTo>
                    <a:lnTo>
                      <a:pt x="1015" y="144"/>
                    </a:lnTo>
                    <a:lnTo>
                      <a:pt x="991" y="153"/>
                    </a:lnTo>
                    <a:lnTo>
                      <a:pt x="952" y="192"/>
                    </a:lnTo>
                    <a:lnTo>
                      <a:pt x="919" y="234"/>
                    </a:lnTo>
                    <a:lnTo>
                      <a:pt x="901" y="222"/>
                    </a:lnTo>
                    <a:lnTo>
                      <a:pt x="958" y="123"/>
                    </a:lnTo>
                    <a:lnTo>
                      <a:pt x="949" y="75"/>
                    </a:lnTo>
                    <a:lnTo>
                      <a:pt x="858" y="30"/>
                    </a:lnTo>
                    <a:lnTo>
                      <a:pt x="811" y="3"/>
                    </a:lnTo>
                    <a:lnTo>
                      <a:pt x="784" y="0"/>
                    </a:lnTo>
                    <a:lnTo>
                      <a:pt x="745" y="3"/>
                    </a:lnTo>
                    <a:lnTo>
                      <a:pt x="631" y="75"/>
                    </a:lnTo>
                    <a:lnTo>
                      <a:pt x="556" y="120"/>
                    </a:lnTo>
                    <a:lnTo>
                      <a:pt x="514" y="105"/>
                    </a:lnTo>
                    <a:lnTo>
                      <a:pt x="444" y="69"/>
                    </a:lnTo>
                    <a:lnTo>
                      <a:pt x="406" y="69"/>
                    </a:lnTo>
                    <a:lnTo>
                      <a:pt x="364" y="111"/>
                    </a:lnTo>
                    <a:lnTo>
                      <a:pt x="319" y="132"/>
                    </a:lnTo>
                    <a:lnTo>
                      <a:pt x="268" y="166"/>
                    </a:lnTo>
                    <a:lnTo>
                      <a:pt x="223" y="257"/>
                    </a:lnTo>
                    <a:lnTo>
                      <a:pt x="177" y="348"/>
                    </a:lnTo>
                    <a:lnTo>
                      <a:pt x="151" y="405"/>
                    </a:lnTo>
                    <a:lnTo>
                      <a:pt x="96" y="498"/>
                    </a:lnTo>
                    <a:lnTo>
                      <a:pt x="79" y="579"/>
                    </a:lnTo>
                    <a:lnTo>
                      <a:pt x="42" y="639"/>
                    </a:lnTo>
                    <a:lnTo>
                      <a:pt x="60" y="678"/>
                    </a:lnTo>
                    <a:lnTo>
                      <a:pt x="36" y="729"/>
                    </a:lnTo>
                    <a:lnTo>
                      <a:pt x="36" y="774"/>
                    </a:lnTo>
                    <a:lnTo>
                      <a:pt x="9" y="807"/>
                    </a:lnTo>
                    <a:lnTo>
                      <a:pt x="0" y="924"/>
                    </a:lnTo>
                    <a:lnTo>
                      <a:pt x="99" y="951"/>
                    </a:lnTo>
                    <a:lnTo>
                      <a:pt x="48" y="813"/>
                    </a:lnTo>
                    <a:lnTo>
                      <a:pt x="132" y="756"/>
                    </a:lnTo>
                    <a:lnTo>
                      <a:pt x="132" y="699"/>
                    </a:lnTo>
                    <a:lnTo>
                      <a:pt x="165" y="705"/>
                    </a:lnTo>
                    <a:lnTo>
                      <a:pt x="111" y="582"/>
                    </a:lnTo>
                    <a:lnTo>
                      <a:pt x="162" y="591"/>
                    </a:lnTo>
                    <a:lnTo>
                      <a:pt x="223" y="665"/>
                    </a:lnTo>
                    <a:lnTo>
                      <a:pt x="261" y="639"/>
                    </a:lnTo>
                    <a:lnTo>
                      <a:pt x="359" y="620"/>
                    </a:lnTo>
                    <a:lnTo>
                      <a:pt x="448" y="621"/>
                    </a:lnTo>
                    <a:lnTo>
                      <a:pt x="538" y="639"/>
                    </a:lnTo>
                    <a:lnTo>
                      <a:pt x="592" y="639"/>
                    </a:lnTo>
                    <a:lnTo>
                      <a:pt x="589" y="666"/>
                    </a:lnTo>
                    <a:lnTo>
                      <a:pt x="628" y="681"/>
                    </a:lnTo>
                    <a:lnTo>
                      <a:pt x="610" y="708"/>
                    </a:lnTo>
                    <a:lnTo>
                      <a:pt x="562" y="681"/>
                    </a:lnTo>
                    <a:lnTo>
                      <a:pt x="541" y="702"/>
                    </a:lnTo>
                    <a:lnTo>
                      <a:pt x="619" y="747"/>
                    </a:lnTo>
                    <a:lnTo>
                      <a:pt x="655" y="705"/>
                    </a:lnTo>
                    <a:lnTo>
                      <a:pt x="718" y="738"/>
                    </a:lnTo>
                    <a:lnTo>
                      <a:pt x="767" y="801"/>
                    </a:lnTo>
                    <a:lnTo>
                      <a:pt x="858" y="846"/>
                    </a:lnTo>
                    <a:lnTo>
                      <a:pt x="903" y="801"/>
                    </a:lnTo>
                    <a:lnTo>
                      <a:pt x="850" y="771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75" name="Freeform 46">
                <a:extLst>
                  <a:ext uri="{FF2B5EF4-FFF2-40B4-BE49-F238E27FC236}">
                    <a16:creationId xmlns:a16="http://schemas.microsoft.com/office/drawing/2014/main" id="{F8996296-C906-4BFD-8095-FAAD1D026C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83683" y="2897531"/>
                <a:ext cx="130398" cy="94492"/>
              </a:xfrm>
              <a:custGeom>
                <a:avLst/>
                <a:gdLst>
                  <a:gd name="T0" fmla="*/ 94 w 675084"/>
                  <a:gd name="T1" fmla="*/ 83 h 602456"/>
                  <a:gd name="T2" fmla="*/ 92 w 675084"/>
                  <a:gd name="T3" fmla="*/ 86 h 602456"/>
                  <a:gd name="T4" fmla="*/ 86 w 675084"/>
                  <a:gd name="T5" fmla="*/ 89 h 602456"/>
                  <a:gd name="T6" fmla="*/ 80 w 675084"/>
                  <a:gd name="T7" fmla="*/ 83 h 602456"/>
                  <a:gd name="T8" fmla="*/ 71 w 675084"/>
                  <a:gd name="T9" fmla="*/ 71 h 602456"/>
                  <a:gd name="T10" fmla="*/ 65 w 675084"/>
                  <a:gd name="T11" fmla="*/ 64 h 602456"/>
                  <a:gd name="T12" fmla="*/ 56 w 675084"/>
                  <a:gd name="T13" fmla="*/ 57 h 602456"/>
                  <a:gd name="T14" fmla="*/ 45 w 675084"/>
                  <a:gd name="T15" fmla="*/ 54 h 602456"/>
                  <a:gd name="T16" fmla="*/ 32 w 675084"/>
                  <a:gd name="T17" fmla="*/ 55 h 602456"/>
                  <a:gd name="T18" fmla="*/ 21 w 675084"/>
                  <a:gd name="T19" fmla="*/ 52 h 602456"/>
                  <a:gd name="T20" fmla="*/ 12 w 675084"/>
                  <a:gd name="T21" fmla="*/ 61 h 602456"/>
                  <a:gd name="T22" fmla="*/ 0 w 675084"/>
                  <a:gd name="T23" fmla="*/ 58 h 602456"/>
                  <a:gd name="T24" fmla="*/ 1 w 675084"/>
                  <a:gd name="T25" fmla="*/ 48 h 602456"/>
                  <a:gd name="T26" fmla="*/ 3 w 675084"/>
                  <a:gd name="T27" fmla="*/ 32 h 602456"/>
                  <a:gd name="T28" fmla="*/ 6 w 675084"/>
                  <a:gd name="T29" fmla="*/ 20 h 602456"/>
                  <a:gd name="T30" fmla="*/ 17 w 675084"/>
                  <a:gd name="T31" fmla="*/ 8 h 602456"/>
                  <a:gd name="T32" fmla="*/ 31 w 675084"/>
                  <a:gd name="T33" fmla="*/ 0 h 602456"/>
                  <a:gd name="T34" fmla="*/ 36 w 675084"/>
                  <a:gd name="T35" fmla="*/ 5 h 602456"/>
                  <a:gd name="T36" fmla="*/ 39 w 675084"/>
                  <a:gd name="T37" fmla="*/ 16 h 602456"/>
                  <a:gd name="T38" fmla="*/ 40 w 675084"/>
                  <a:gd name="T39" fmla="*/ 26 h 602456"/>
                  <a:gd name="T40" fmla="*/ 42 w 675084"/>
                  <a:gd name="T41" fmla="*/ 37 h 602456"/>
                  <a:gd name="T42" fmla="*/ 53 w 675084"/>
                  <a:gd name="T43" fmla="*/ 44 h 602456"/>
                  <a:gd name="T44" fmla="*/ 66 w 675084"/>
                  <a:gd name="T45" fmla="*/ 50 h 602456"/>
                  <a:gd name="T46" fmla="*/ 73 w 675084"/>
                  <a:gd name="T47" fmla="*/ 59 h 602456"/>
                  <a:gd name="T48" fmla="*/ 82 w 675084"/>
                  <a:gd name="T49" fmla="*/ 66 h 602456"/>
                  <a:gd name="T50" fmla="*/ 94 w 675084"/>
                  <a:gd name="T51" fmla="*/ 83 h 60245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675084"/>
                  <a:gd name="T79" fmla="*/ 0 h 602456"/>
                  <a:gd name="T80" fmla="*/ 675084 w 675084"/>
                  <a:gd name="T81" fmla="*/ 602456 h 60245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675084" h="602456">
                    <a:moveTo>
                      <a:pt x="675084" y="559594"/>
                    </a:moveTo>
                    <a:lnTo>
                      <a:pt x="663254" y="581482"/>
                    </a:lnTo>
                    <a:lnTo>
                      <a:pt x="620316" y="602456"/>
                    </a:lnTo>
                    <a:lnTo>
                      <a:pt x="576262" y="561975"/>
                    </a:lnTo>
                    <a:lnTo>
                      <a:pt x="508438" y="483236"/>
                    </a:lnTo>
                    <a:lnTo>
                      <a:pt x="464344" y="434578"/>
                    </a:lnTo>
                    <a:lnTo>
                      <a:pt x="401241" y="383381"/>
                    </a:lnTo>
                    <a:lnTo>
                      <a:pt x="325041" y="367903"/>
                    </a:lnTo>
                    <a:lnTo>
                      <a:pt x="232172" y="371475"/>
                    </a:lnTo>
                    <a:lnTo>
                      <a:pt x="151209" y="352425"/>
                    </a:lnTo>
                    <a:lnTo>
                      <a:pt x="86916" y="411956"/>
                    </a:lnTo>
                    <a:lnTo>
                      <a:pt x="0" y="390525"/>
                    </a:lnTo>
                    <a:lnTo>
                      <a:pt x="8334" y="325040"/>
                    </a:lnTo>
                    <a:lnTo>
                      <a:pt x="23812" y="219075"/>
                    </a:lnTo>
                    <a:lnTo>
                      <a:pt x="41672" y="132159"/>
                    </a:lnTo>
                    <a:lnTo>
                      <a:pt x="122634" y="54769"/>
                    </a:lnTo>
                    <a:lnTo>
                      <a:pt x="222647" y="0"/>
                    </a:lnTo>
                    <a:lnTo>
                      <a:pt x="255984" y="35719"/>
                    </a:lnTo>
                    <a:lnTo>
                      <a:pt x="282178" y="109537"/>
                    </a:lnTo>
                    <a:lnTo>
                      <a:pt x="290512" y="177403"/>
                    </a:lnTo>
                    <a:lnTo>
                      <a:pt x="299832" y="252409"/>
                    </a:lnTo>
                    <a:lnTo>
                      <a:pt x="379930" y="295868"/>
                    </a:lnTo>
                    <a:lnTo>
                      <a:pt x="471152" y="336763"/>
                    </a:lnTo>
                    <a:lnTo>
                      <a:pt x="522560" y="399654"/>
                    </a:lnTo>
                    <a:lnTo>
                      <a:pt x="590459" y="448063"/>
                    </a:lnTo>
                    <a:lnTo>
                      <a:pt x="675084" y="559594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76" name="Freeform 47">
                <a:extLst>
                  <a:ext uri="{FF2B5EF4-FFF2-40B4-BE49-F238E27FC236}">
                    <a16:creationId xmlns:a16="http://schemas.microsoft.com/office/drawing/2014/main" id="{62C26333-E6FF-4C20-A765-7D7D3498DF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16813" y="2619873"/>
                <a:ext cx="333239" cy="245677"/>
              </a:xfrm>
              <a:custGeom>
                <a:avLst/>
                <a:gdLst>
                  <a:gd name="T0" fmla="*/ 250 w 1707356"/>
                  <a:gd name="T1" fmla="*/ 27 h 1557338"/>
                  <a:gd name="T2" fmla="*/ 247 w 1707356"/>
                  <a:gd name="T3" fmla="*/ 33 h 1557338"/>
                  <a:gd name="T4" fmla="*/ 241 w 1707356"/>
                  <a:gd name="T5" fmla="*/ 40 h 1557338"/>
                  <a:gd name="T6" fmla="*/ 245 w 1707356"/>
                  <a:gd name="T7" fmla="*/ 200 h 1557338"/>
                  <a:gd name="T8" fmla="*/ 247 w 1707356"/>
                  <a:gd name="T9" fmla="*/ 235 h 1557338"/>
                  <a:gd name="T10" fmla="*/ 230 w 1707356"/>
                  <a:gd name="T11" fmla="*/ 236 h 1557338"/>
                  <a:gd name="T12" fmla="*/ 214 w 1707356"/>
                  <a:gd name="T13" fmla="*/ 227 h 1557338"/>
                  <a:gd name="T14" fmla="*/ 109 w 1707356"/>
                  <a:gd name="T15" fmla="*/ 172 h 1557338"/>
                  <a:gd name="T16" fmla="*/ 93 w 1707356"/>
                  <a:gd name="T17" fmla="*/ 184 h 1557338"/>
                  <a:gd name="T18" fmla="*/ 73 w 1707356"/>
                  <a:gd name="T19" fmla="*/ 184 h 1557338"/>
                  <a:gd name="T20" fmla="*/ 62 w 1707356"/>
                  <a:gd name="T21" fmla="*/ 176 h 1557338"/>
                  <a:gd name="T22" fmla="*/ 47 w 1707356"/>
                  <a:gd name="T23" fmla="*/ 172 h 1557338"/>
                  <a:gd name="T24" fmla="*/ 36 w 1707356"/>
                  <a:gd name="T25" fmla="*/ 156 h 1557338"/>
                  <a:gd name="T26" fmla="*/ 26 w 1707356"/>
                  <a:gd name="T27" fmla="*/ 157 h 1557338"/>
                  <a:gd name="T28" fmla="*/ 17 w 1707356"/>
                  <a:gd name="T29" fmla="*/ 150 h 1557338"/>
                  <a:gd name="T30" fmla="*/ 16 w 1707356"/>
                  <a:gd name="T31" fmla="*/ 140 h 1557338"/>
                  <a:gd name="T32" fmla="*/ 5 w 1707356"/>
                  <a:gd name="T33" fmla="*/ 141 h 1557338"/>
                  <a:gd name="T34" fmla="*/ 0 w 1707356"/>
                  <a:gd name="T35" fmla="*/ 135 h 1557338"/>
                  <a:gd name="T36" fmla="*/ 3 w 1707356"/>
                  <a:gd name="T37" fmla="*/ 127 h 1557338"/>
                  <a:gd name="T38" fmla="*/ 6 w 1707356"/>
                  <a:gd name="T39" fmla="*/ 118 h 1557338"/>
                  <a:gd name="T40" fmla="*/ 0 w 1707356"/>
                  <a:gd name="T41" fmla="*/ 107 h 1557338"/>
                  <a:gd name="T42" fmla="*/ 8 w 1707356"/>
                  <a:gd name="T43" fmla="*/ 100 h 1557338"/>
                  <a:gd name="T44" fmla="*/ 2 w 1707356"/>
                  <a:gd name="T45" fmla="*/ 88 h 1557338"/>
                  <a:gd name="T46" fmla="*/ 9 w 1707356"/>
                  <a:gd name="T47" fmla="*/ 80 h 1557338"/>
                  <a:gd name="T48" fmla="*/ 5 w 1707356"/>
                  <a:gd name="T49" fmla="*/ 70 h 1557338"/>
                  <a:gd name="T50" fmla="*/ 10 w 1707356"/>
                  <a:gd name="T51" fmla="*/ 60 h 1557338"/>
                  <a:gd name="T52" fmla="*/ 8 w 1707356"/>
                  <a:gd name="T53" fmla="*/ 50 h 1557338"/>
                  <a:gd name="T54" fmla="*/ 14 w 1707356"/>
                  <a:gd name="T55" fmla="*/ 48 h 1557338"/>
                  <a:gd name="T56" fmla="*/ 20 w 1707356"/>
                  <a:gd name="T57" fmla="*/ 41 h 1557338"/>
                  <a:gd name="T58" fmla="*/ 20 w 1707356"/>
                  <a:gd name="T59" fmla="*/ 24 h 1557338"/>
                  <a:gd name="T60" fmla="*/ 33 w 1707356"/>
                  <a:gd name="T61" fmla="*/ 14 h 1557338"/>
                  <a:gd name="T62" fmla="*/ 43 w 1707356"/>
                  <a:gd name="T63" fmla="*/ 0 h 1557338"/>
                  <a:gd name="T64" fmla="*/ 62 w 1707356"/>
                  <a:gd name="T65" fmla="*/ 1 h 1557338"/>
                  <a:gd name="T66" fmla="*/ 74 w 1707356"/>
                  <a:gd name="T67" fmla="*/ 3 h 1557338"/>
                  <a:gd name="T68" fmla="*/ 89 w 1707356"/>
                  <a:gd name="T69" fmla="*/ 7 h 1557338"/>
                  <a:gd name="T70" fmla="*/ 98 w 1707356"/>
                  <a:gd name="T71" fmla="*/ 14 h 1557338"/>
                  <a:gd name="T72" fmla="*/ 99 w 1707356"/>
                  <a:gd name="T73" fmla="*/ 23 h 1557338"/>
                  <a:gd name="T74" fmla="*/ 102 w 1707356"/>
                  <a:gd name="T75" fmla="*/ 29 h 1557338"/>
                  <a:gd name="T76" fmla="*/ 112 w 1707356"/>
                  <a:gd name="T77" fmla="*/ 30 h 1557338"/>
                  <a:gd name="T78" fmla="*/ 125 w 1707356"/>
                  <a:gd name="T79" fmla="*/ 33 h 1557338"/>
                  <a:gd name="T80" fmla="*/ 134 w 1707356"/>
                  <a:gd name="T81" fmla="*/ 38 h 1557338"/>
                  <a:gd name="T82" fmla="*/ 143 w 1707356"/>
                  <a:gd name="T83" fmla="*/ 46 h 1557338"/>
                  <a:gd name="T84" fmla="*/ 150 w 1707356"/>
                  <a:gd name="T85" fmla="*/ 48 h 1557338"/>
                  <a:gd name="T86" fmla="*/ 158 w 1707356"/>
                  <a:gd name="T87" fmla="*/ 47 h 1557338"/>
                  <a:gd name="T88" fmla="*/ 173 w 1707356"/>
                  <a:gd name="T89" fmla="*/ 41 h 1557338"/>
                  <a:gd name="T90" fmla="*/ 171 w 1707356"/>
                  <a:gd name="T91" fmla="*/ 20 h 1557338"/>
                  <a:gd name="T92" fmla="*/ 178 w 1707356"/>
                  <a:gd name="T93" fmla="*/ 9 h 1557338"/>
                  <a:gd name="T94" fmla="*/ 188 w 1707356"/>
                  <a:gd name="T95" fmla="*/ 5 h 1557338"/>
                  <a:gd name="T96" fmla="*/ 206 w 1707356"/>
                  <a:gd name="T97" fmla="*/ 1 h 1557338"/>
                  <a:gd name="T98" fmla="*/ 227 w 1707356"/>
                  <a:gd name="T99" fmla="*/ 14 h 1557338"/>
                  <a:gd name="T100" fmla="*/ 250 w 1707356"/>
                  <a:gd name="T101" fmla="*/ 20 h 1557338"/>
                  <a:gd name="T102" fmla="*/ 250 w 1707356"/>
                  <a:gd name="T103" fmla="*/ 27 h 1557338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w 1707356"/>
                  <a:gd name="T157" fmla="*/ 0 h 1557338"/>
                  <a:gd name="T158" fmla="*/ 1707356 w 1707356"/>
                  <a:gd name="T159" fmla="*/ 1557338 h 1557338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T156" t="T157" r="T158" b="T159"/>
                <a:pathLst>
                  <a:path w="1707356" h="1557338">
                    <a:moveTo>
                      <a:pt x="1707356" y="176213"/>
                    </a:moveTo>
                    <a:lnTo>
                      <a:pt x="1683544" y="214313"/>
                    </a:lnTo>
                    <a:lnTo>
                      <a:pt x="1645444" y="266700"/>
                    </a:lnTo>
                    <a:lnTo>
                      <a:pt x="1672828" y="1320403"/>
                    </a:lnTo>
                    <a:lnTo>
                      <a:pt x="1685925" y="1547813"/>
                    </a:lnTo>
                    <a:lnTo>
                      <a:pt x="1569244" y="1557338"/>
                    </a:lnTo>
                    <a:lnTo>
                      <a:pt x="1457765" y="1498298"/>
                    </a:lnTo>
                    <a:lnTo>
                      <a:pt x="745331" y="1133475"/>
                    </a:lnTo>
                    <a:lnTo>
                      <a:pt x="631031" y="1212056"/>
                    </a:lnTo>
                    <a:lnTo>
                      <a:pt x="495300" y="1214438"/>
                    </a:lnTo>
                    <a:lnTo>
                      <a:pt x="426135" y="1156771"/>
                    </a:lnTo>
                    <a:lnTo>
                      <a:pt x="317897" y="1135856"/>
                    </a:lnTo>
                    <a:lnTo>
                      <a:pt x="248840" y="1031081"/>
                    </a:lnTo>
                    <a:lnTo>
                      <a:pt x="175022" y="1033463"/>
                    </a:lnTo>
                    <a:lnTo>
                      <a:pt x="116681" y="989409"/>
                    </a:lnTo>
                    <a:lnTo>
                      <a:pt x="105965" y="923925"/>
                    </a:lnTo>
                    <a:lnTo>
                      <a:pt x="34528" y="932259"/>
                    </a:lnTo>
                    <a:lnTo>
                      <a:pt x="0" y="887016"/>
                    </a:lnTo>
                    <a:lnTo>
                      <a:pt x="19050" y="837009"/>
                    </a:lnTo>
                    <a:lnTo>
                      <a:pt x="41672" y="776288"/>
                    </a:lnTo>
                    <a:lnTo>
                      <a:pt x="0" y="703659"/>
                    </a:lnTo>
                    <a:lnTo>
                      <a:pt x="52387" y="656034"/>
                    </a:lnTo>
                    <a:lnTo>
                      <a:pt x="16669" y="581025"/>
                    </a:lnTo>
                    <a:lnTo>
                      <a:pt x="64294" y="527447"/>
                    </a:lnTo>
                    <a:lnTo>
                      <a:pt x="35719" y="460772"/>
                    </a:lnTo>
                    <a:lnTo>
                      <a:pt x="65484" y="395288"/>
                    </a:lnTo>
                    <a:lnTo>
                      <a:pt x="51197" y="327422"/>
                    </a:lnTo>
                    <a:lnTo>
                      <a:pt x="96440" y="315516"/>
                    </a:lnTo>
                    <a:lnTo>
                      <a:pt x="133350" y="269081"/>
                    </a:lnTo>
                    <a:lnTo>
                      <a:pt x="135731" y="155972"/>
                    </a:lnTo>
                    <a:lnTo>
                      <a:pt x="221456" y="95250"/>
                    </a:lnTo>
                    <a:lnTo>
                      <a:pt x="296465" y="0"/>
                    </a:lnTo>
                    <a:lnTo>
                      <a:pt x="421481" y="4763"/>
                    </a:lnTo>
                    <a:lnTo>
                      <a:pt x="507206" y="19050"/>
                    </a:lnTo>
                    <a:lnTo>
                      <a:pt x="607219" y="42863"/>
                    </a:lnTo>
                    <a:lnTo>
                      <a:pt x="669131" y="95250"/>
                    </a:lnTo>
                    <a:lnTo>
                      <a:pt x="678656" y="152400"/>
                    </a:lnTo>
                    <a:lnTo>
                      <a:pt x="692944" y="190500"/>
                    </a:lnTo>
                    <a:lnTo>
                      <a:pt x="764381" y="195263"/>
                    </a:lnTo>
                    <a:lnTo>
                      <a:pt x="850106" y="219075"/>
                    </a:lnTo>
                    <a:lnTo>
                      <a:pt x="916781" y="252413"/>
                    </a:lnTo>
                    <a:lnTo>
                      <a:pt x="975002" y="301949"/>
                    </a:lnTo>
                    <a:lnTo>
                      <a:pt x="1021556" y="314325"/>
                    </a:lnTo>
                    <a:lnTo>
                      <a:pt x="1078706" y="309563"/>
                    </a:lnTo>
                    <a:lnTo>
                      <a:pt x="1178719" y="271463"/>
                    </a:lnTo>
                    <a:lnTo>
                      <a:pt x="1169194" y="133350"/>
                    </a:lnTo>
                    <a:lnTo>
                      <a:pt x="1212056" y="57150"/>
                    </a:lnTo>
                    <a:lnTo>
                      <a:pt x="1285206" y="35330"/>
                    </a:lnTo>
                    <a:lnTo>
                      <a:pt x="1402556" y="9525"/>
                    </a:lnTo>
                    <a:lnTo>
                      <a:pt x="1545431" y="90488"/>
                    </a:lnTo>
                    <a:lnTo>
                      <a:pt x="1702594" y="133350"/>
                    </a:lnTo>
                    <a:lnTo>
                      <a:pt x="1707356" y="176213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77" name="Freeform 48">
                <a:extLst>
                  <a:ext uri="{FF2B5EF4-FFF2-40B4-BE49-F238E27FC236}">
                    <a16:creationId xmlns:a16="http://schemas.microsoft.com/office/drawing/2014/main" id="{FF5DF26F-650D-4274-BC4F-EF8B039069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50974" y="2537011"/>
                <a:ext cx="427416" cy="340168"/>
              </a:xfrm>
              <a:custGeom>
                <a:avLst/>
                <a:gdLst>
                  <a:gd name="T0" fmla="*/ 0 w 2197894"/>
                  <a:gd name="T1" fmla="*/ 169 h 2178844"/>
                  <a:gd name="T2" fmla="*/ 125 w 2197894"/>
                  <a:gd name="T3" fmla="*/ 262 h 2178844"/>
                  <a:gd name="T4" fmla="*/ 149 w 2197894"/>
                  <a:gd name="T5" fmla="*/ 284 h 2178844"/>
                  <a:gd name="T6" fmla="*/ 173 w 2197894"/>
                  <a:gd name="T7" fmla="*/ 298 h 2178844"/>
                  <a:gd name="T8" fmla="*/ 184 w 2197894"/>
                  <a:gd name="T9" fmla="*/ 313 h 2178844"/>
                  <a:gd name="T10" fmla="*/ 227 w 2197894"/>
                  <a:gd name="T11" fmla="*/ 304 h 2178844"/>
                  <a:gd name="T12" fmla="*/ 306 w 2197894"/>
                  <a:gd name="T13" fmla="*/ 226 h 2178844"/>
                  <a:gd name="T14" fmla="*/ 288 w 2197894"/>
                  <a:gd name="T15" fmla="*/ 219 h 2178844"/>
                  <a:gd name="T16" fmla="*/ 276 w 2197894"/>
                  <a:gd name="T17" fmla="*/ 212 h 2178844"/>
                  <a:gd name="T18" fmla="*/ 277 w 2197894"/>
                  <a:gd name="T19" fmla="*/ 189 h 2178844"/>
                  <a:gd name="T20" fmla="*/ 278 w 2197894"/>
                  <a:gd name="T21" fmla="*/ 172 h 2178844"/>
                  <a:gd name="T22" fmla="*/ 280 w 2197894"/>
                  <a:gd name="T23" fmla="*/ 153 h 2178844"/>
                  <a:gd name="T24" fmla="*/ 280 w 2197894"/>
                  <a:gd name="T25" fmla="*/ 134 h 2178844"/>
                  <a:gd name="T26" fmla="*/ 268 w 2197894"/>
                  <a:gd name="T27" fmla="*/ 85 h 2178844"/>
                  <a:gd name="T28" fmla="*/ 254 w 2197894"/>
                  <a:gd name="T29" fmla="*/ 70 h 2178844"/>
                  <a:gd name="T30" fmla="*/ 256 w 2197894"/>
                  <a:gd name="T31" fmla="*/ 54 h 2178844"/>
                  <a:gd name="T32" fmla="*/ 257 w 2197894"/>
                  <a:gd name="T33" fmla="*/ 23 h 2178844"/>
                  <a:gd name="T34" fmla="*/ 262 w 2197894"/>
                  <a:gd name="T35" fmla="*/ 5 h 2178844"/>
                  <a:gd name="T36" fmla="*/ 244 w 2197894"/>
                  <a:gd name="T37" fmla="*/ 1 h 2178844"/>
                  <a:gd name="T38" fmla="*/ 230 w 2197894"/>
                  <a:gd name="T39" fmla="*/ 1 h 2178844"/>
                  <a:gd name="T40" fmla="*/ 212 w 2197894"/>
                  <a:gd name="T41" fmla="*/ 7 h 2178844"/>
                  <a:gd name="T42" fmla="*/ 187 w 2197894"/>
                  <a:gd name="T43" fmla="*/ 6 h 2178844"/>
                  <a:gd name="T44" fmla="*/ 163 w 2197894"/>
                  <a:gd name="T45" fmla="*/ 10 h 2178844"/>
                  <a:gd name="T46" fmla="*/ 136 w 2197894"/>
                  <a:gd name="T47" fmla="*/ 22 h 2178844"/>
                  <a:gd name="T48" fmla="*/ 99 w 2197894"/>
                  <a:gd name="T49" fmla="*/ 35 h 2178844"/>
                  <a:gd name="T50" fmla="*/ 109 w 2197894"/>
                  <a:gd name="T51" fmla="*/ 61 h 2178844"/>
                  <a:gd name="T52" fmla="*/ 115 w 2197894"/>
                  <a:gd name="T53" fmla="*/ 80 h 2178844"/>
                  <a:gd name="T54" fmla="*/ 104 w 2197894"/>
                  <a:gd name="T55" fmla="*/ 90 h 2178844"/>
                  <a:gd name="T56" fmla="*/ 85 w 2197894"/>
                  <a:gd name="T57" fmla="*/ 91 h 2178844"/>
                  <a:gd name="T58" fmla="*/ 76 w 2197894"/>
                  <a:gd name="T59" fmla="*/ 105 h 2178844"/>
                  <a:gd name="T60" fmla="*/ 73 w 2197894"/>
                  <a:gd name="T61" fmla="*/ 123 h 2178844"/>
                  <a:gd name="T62" fmla="*/ 34 w 2197894"/>
                  <a:gd name="T63" fmla="*/ 135 h 2178844"/>
                  <a:gd name="T64" fmla="*/ 1 w 2197894"/>
                  <a:gd name="T65" fmla="*/ 147 h 2178844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2197894"/>
                  <a:gd name="T100" fmla="*/ 0 h 2178844"/>
                  <a:gd name="T101" fmla="*/ 2197894 w 2197894"/>
                  <a:gd name="T102" fmla="*/ 2178844 h 2178844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2197894" h="2178844">
                    <a:moveTo>
                      <a:pt x="4763" y="1023937"/>
                    </a:moveTo>
                    <a:lnTo>
                      <a:pt x="0" y="1173956"/>
                    </a:lnTo>
                    <a:lnTo>
                      <a:pt x="364332" y="1476375"/>
                    </a:lnTo>
                    <a:lnTo>
                      <a:pt x="866775" y="1821656"/>
                    </a:lnTo>
                    <a:lnTo>
                      <a:pt x="991059" y="1899194"/>
                    </a:lnTo>
                    <a:lnTo>
                      <a:pt x="1038225" y="1971675"/>
                    </a:lnTo>
                    <a:lnTo>
                      <a:pt x="1128713" y="2031206"/>
                    </a:lnTo>
                    <a:lnTo>
                      <a:pt x="1202532" y="2069306"/>
                    </a:lnTo>
                    <a:lnTo>
                      <a:pt x="1259346" y="2069057"/>
                    </a:lnTo>
                    <a:lnTo>
                      <a:pt x="1281113" y="2174081"/>
                    </a:lnTo>
                    <a:lnTo>
                      <a:pt x="1381125" y="2178844"/>
                    </a:lnTo>
                    <a:lnTo>
                      <a:pt x="1578769" y="2107406"/>
                    </a:lnTo>
                    <a:lnTo>
                      <a:pt x="2197894" y="1674019"/>
                    </a:lnTo>
                    <a:lnTo>
                      <a:pt x="2128838" y="1565672"/>
                    </a:lnTo>
                    <a:lnTo>
                      <a:pt x="2053828" y="1568053"/>
                    </a:lnTo>
                    <a:lnTo>
                      <a:pt x="1999060" y="1522809"/>
                    </a:lnTo>
                    <a:lnTo>
                      <a:pt x="1986421" y="1459457"/>
                    </a:lnTo>
                    <a:lnTo>
                      <a:pt x="1916571" y="1468982"/>
                    </a:lnTo>
                    <a:lnTo>
                      <a:pt x="1881646" y="1424532"/>
                    </a:lnTo>
                    <a:lnTo>
                      <a:pt x="1924050" y="1312069"/>
                    </a:lnTo>
                    <a:lnTo>
                      <a:pt x="1881188" y="1240631"/>
                    </a:lnTo>
                    <a:lnTo>
                      <a:pt x="1933575" y="1193006"/>
                    </a:lnTo>
                    <a:lnTo>
                      <a:pt x="1900238" y="1116806"/>
                    </a:lnTo>
                    <a:lnTo>
                      <a:pt x="1945482" y="1062037"/>
                    </a:lnTo>
                    <a:lnTo>
                      <a:pt x="1916907" y="997744"/>
                    </a:lnTo>
                    <a:lnTo>
                      <a:pt x="1945482" y="928687"/>
                    </a:lnTo>
                    <a:lnTo>
                      <a:pt x="1922860" y="817959"/>
                    </a:lnTo>
                    <a:lnTo>
                      <a:pt x="1863328" y="592931"/>
                    </a:lnTo>
                    <a:lnTo>
                      <a:pt x="1810941" y="540544"/>
                    </a:lnTo>
                    <a:lnTo>
                      <a:pt x="1764507" y="485775"/>
                    </a:lnTo>
                    <a:lnTo>
                      <a:pt x="1751410" y="409575"/>
                    </a:lnTo>
                    <a:lnTo>
                      <a:pt x="1779985" y="377428"/>
                    </a:lnTo>
                    <a:lnTo>
                      <a:pt x="1772109" y="338682"/>
                    </a:lnTo>
                    <a:lnTo>
                      <a:pt x="1787984" y="159294"/>
                    </a:lnTo>
                    <a:lnTo>
                      <a:pt x="1814971" y="105319"/>
                    </a:lnTo>
                    <a:lnTo>
                      <a:pt x="1821657" y="33337"/>
                    </a:lnTo>
                    <a:lnTo>
                      <a:pt x="1745457" y="0"/>
                    </a:lnTo>
                    <a:lnTo>
                      <a:pt x="1697832" y="4762"/>
                    </a:lnTo>
                    <a:lnTo>
                      <a:pt x="1650207" y="16669"/>
                    </a:lnTo>
                    <a:lnTo>
                      <a:pt x="1600200" y="4762"/>
                    </a:lnTo>
                    <a:lnTo>
                      <a:pt x="1533525" y="35719"/>
                    </a:lnTo>
                    <a:lnTo>
                      <a:pt x="1471613" y="47625"/>
                    </a:lnTo>
                    <a:lnTo>
                      <a:pt x="1388269" y="21431"/>
                    </a:lnTo>
                    <a:lnTo>
                      <a:pt x="1297782" y="40481"/>
                    </a:lnTo>
                    <a:lnTo>
                      <a:pt x="1214438" y="69056"/>
                    </a:lnTo>
                    <a:lnTo>
                      <a:pt x="1131094" y="66675"/>
                    </a:lnTo>
                    <a:lnTo>
                      <a:pt x="1016794" y="109537"/>
                    </a:lnTo>
                    <a:lnTo>
                      <a:pt x="942975" y="154781"/>
                    </a:lnTo>
                    <a:lnTo>
                      <a:pt x="833438" y="195262"/>
                    </a:lnTo>
                    <a:lnTo>
                      <a:pt x="684671" y="240257"/>
                    </a:lnTo>
                    <a:lnTo>
                      <a:pt x="737059" y="359319"/>
                    </a:lnTo>
                    <a:lnTo>
                      <a:pt x="757238" y="426244"/>
                    </a:lnTo>
                    <a:lnTo>
                      <a:pt x="768809" y="479969"/>
                    </a:lnTo>
                    <a:lnTo>
                      <a:pt x="797384" y="554582"/>
                    </a:lnTo>
                    <a:lnTo>
                      <a:pt x="792621" y="635544"/>
                    </a:lnTo>
                    <a:lnTo>
                      <a:pt x="722771" y="621257"/>
                    </a:lnTo>
                    <a:lnTo>
                      <a:pt x="657225" y="626269"/>
                    </a:lnTo>
                    <a:lnTo>
                      <a:pt x="592932" y="628650"/>
                    </a:lnTo>
                    <a:lnTo>
                      <a:pt x="581025" y="702469"/>
                    </a:lnTo>
                    <a:lnTo>
                      <a:pt x="531019" y="731044"/>
                    </a:lnTo>
                    <a:lnTo>
                      <a:pt x="540544" y="819150"/>
                    </a:lnTo>
                    <a:lnTo>
                      <a:pt x="504825" y="854869"/>
                    </a:lnTo>
                    <a:lnTo>
                      <a:pt x="323850" y="935831"/>
                    </a:lnTo>
                    <a:lnTo>
                      <a:pt x="235744" y="938212"/>
                    </a:lnTo>
                    <a:lnTo>
                      <a:pt x="80963" y="988219"/>
                    </a:lnTo>
                    <a:lnTo>
                      <a:pt x="4763" y="1023937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78" name="Freeform 49">
                <a:extLst>
                  <a:ext uri="{FF2B5EF4-FFF2-40B4-BE49-F238E27FC236}">
                    <a16:creationId xmlns:a16="http://schemas.microsoft.com/office/drawing/2014/main" id="{39F13BEA-ABB5-4CDC-A88A-B7D1AE3C83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71287" y="2566085"/>
                <a:ext cx="233630" cy="155547"/>
              </a:xfrm>
              <a:custGeom>
                <a:avLst/>
                <a:gdLst>
                  <a:gd name="T0" fmla="*/ 0 w 1198563"/>
                  <a:gd name="T1" fmla="*/ 145 h 992187"/>
                  <a:gd name="T2" fmla="*/ 59 w 1198563"/>
                  <a:gd name="T3" fmla="*/ 146 h 992187"/>
                  <a:gd name="T4" fmla="*/ 59 w 1198563"/>
                  <a:gd name="T5" fmla="*/ 124 h 992187"/>
                  <a:gd name="T6" fmla="*/ 71 w 1198563"/>
                  <a:gd name="T7" fmla="*/ 118 h 992187"/>
                  <a:gd name="T8" fmla="*/ 92 w 1198563"/>
                  <a:gd name="T9" fmla="*/ 112 h 992187"/>
                  <a:gd name="T10" fmla="*/ 107 w 1198563"/>
                  <a:gd name="T11" fmla="*/ 111 h 992187"/>
                  <a:gd name="T12" fmla="*/ 121 w 1198563"/>
                  <a:gd name="T13" fmla="*/ 104 h 992187"/>
                  <a:gd name="T14" fmla="*/ 133 w 1198563"/>
                  <a:gd name="T15" fmla="*/ 99 h 992187"/>
                  <a:gd name="T16" fmla="*/ 137 w 1198563"/>
                  <a:gd name="T17" fmla="*/ 93 h 992187"/>
                  <a:gd name="T18" fmla="*/ 136 w 1198563"/>
                  <a:gd name="T19" fmla="*/ 81 h 992187"/>
                  <a:gd name="T20" fmla="*/ 143 w 1198563"/>
                  <a:gd name="T21" fmla="*/ 76 h 992187"/>
                  <a:gd name="T22" fmla="*/ 145 w 1198563"/>
                  <a:gd name="T23" fmla="*/ 65 h 992187"/>
                  <a:gd name="T24" fmla="*/ 155 w 1198563"/>
                  <a:gd name="T25" fmla="*/ 65 h 992187"/>
                  <a:gd name="T26" fmla="*/ 163 w 1198563"/>
                  <a:gd name="T27" fmla="*/ 65 h 992187"/>
                  <a:gd name="T28" fmla="*/ 174 w 1198563"/>
                  <a:gd name="T29" fmla="*/ 67 h 992187"/>
                  <a:gd name="T30" fmla="*/ 174 w 1198563"/>
                  <a:gd name="T31" fmla="*/ 55 h 992187"/>
                  <a:gd name="T32" fmla="*/ 170 w 1198563"/>
                  <a:gd name="T33" fmla="*/ 43 h 992187"/>
                  <a:gd name="T34" fmla="*/ 169 w 1198563"/>
                  <a:gd name="T35" fmla="*/ 35 h 992187"/>
                  <a:gd name="T36" fmla="*/ 166 w 1198563"/>
                  <a:gd name="T37" fmla="*/ 26 h 992187"/>
                  <a:gd name="T38" fmla="*/ 162 w 1198563"/>
                  <a:gd name="T39" fmla="*/ 17 h 992187"/>
                  <a:gd name="T40" fmla="*/ 157 w 1198563"/>
                  <a:gd name="T41" fmla="*/ 8 h 992187"/>
                  <a:gd name="T42" fmla="*/ 148 w 1198563"/>
                  <a:gd name="T43" fmla="*/ 9 h 992187"/>
                  <a:gd name="T44" fmla="*/ 142 w 1198563"/>
                  <a:gd name="T45" fmla="*/ 7 h 992187"/>
                  <a:gd name="T46" fmla="*/ 134 w 1198563"/>
                  <a:gd name="T47" fmla="*/ 5 h 992187"/>
                  <a:gd name="T48" fmla="*/ 124 w 1198563"/>
                  <a:gd name="T49" fmla="*/ 9 h 992187"/>
                  <a:gd name="T50" fmla="*/ 113 w 1198563"/>
                  <a:gd name="T51" fmla="*/ 6 h 992187"/>
                  <a:gd name="T52" fmla="*/ 110 w 1198563"/>
                  <a:gd name="T53" fmla="*/ 0 h 992187"/>
                  <a:gd name="T54" fmla="*/ 103 w 1198563"/>
                  <a:gd name="T55" fmla="*/ 1 h 992187"/>
                  <a:gd name="T56" fmla="*/ 101 w 1198563"/>
                  <a:gd name="T57" fmla="*/ 6 h 992187"/>
                  <a:gd name="T58" fmla="*/ 99 w 1198563"/>
                  <a:gd name="T59" fmla="*/ 15 h 992187"/>
                  <a:gd name="T60" fmla="*/ 96 w 1198563"/>
                  <a:gd name="T61" fmla="*/ 25 h 992187"/>
                  <a:gd name="T62" fmla="*/ 88 w 1198563"/>
                  <a:gd name="T63" fmla="*/ 30 h 992187"/>
                  <a:gd name="T64" fmla="*/ 81 w 1198563"/>
                  <a:gd name="T65" fmla="*/ 38 h 992187"/>
                  <a:gd name="T66" fmla="*/ 71 w 1198563"/>
                  <a:gd name="T67" fmla="*/ 41 h 992187"/>
                  <a:gd name="T68" fmla="*/ 56 w 1198563"/>
                  <a:gd name="T69" fmla="*/ 55 h 992187"/>
                  <a:gd name="T70" fmla="*/ 47 w 1198563"/>
                  <a:gd name="T71" fmla="*/ 69 h 992187"/>
                  <a:gd name="T72" fmla="*/ 41 w 1198563"/>
                  <a:gd name="T73" fmla="*/ 83 h 992187"/>
                  <a:gd name="T74" fmla="*/ 45 w 1198563"/>
                  <a:gd name="T75" fmla="*/ 94 h 992187"/>
                  <a:gd name="T76" fmla="*/ 47 w 1198563"/>
                  <a:gd name="T77" fmla="*/ 103 h 992187"/>
                  <a:gd name="T78" fmla="*/ 36 w 1198563"/>
                  <a:gd name="T79" fmla="*/ 110 h 992187"/>
                  <a:gd name="T80" fmla="*/ 27 w 1198563"/>
                  <a:gd name="T81" fmla="*/ 115 h 992187"/>
                  <a:gd name="T82" fmla="*/ 20 w 1198563"/>
                  <a:gd name="T83" fmla="*/ 129 h 992187"/>
                  <a:gd name="T84" fmla="*/ 10 w 1198563"/>
                  <a:gd name="T85" fmla="*/ 137 h 992187"/>
                  <a:gd name="T86" fmla="*/ 0 w 1198563"/>
                  <a:gd name="T87" fmla="*/ 145 h 992187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198563"/>
                  <a:gd name="T133" fmla="*/ 0 h 992187"/>
                  <a:gd name="T134" fmla="*/ 1198563 w 1198563"/>
                  <a:gd name="T135" fmla="*/ 992187 h 992187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198563" h="992187">
                    <a:moveTo>
                      <a:pt x="0" y="987425"/>
                    </a:moveTo>
                    <a:lnTo>
                      <a:pt x="403225" y="992187"/>
                    </a:lnTo>
                    <a:lnTo>
                      <a:pt x="405942" y="843212"/>
                    </a:lnTo>
                    <a:lnTo>
                      <a:pt x="486904" y="802730"/>
                    </a:lnTo>
                    <a:lnTo>
                      <a:pt x="631825" y="758825"/>
                    </a:lnTo>
                    <a:lnTo>
                      <a:pt x="731838" y="752475"/>
                    </a:lnTo>
                    <a:lnTo>
                      <a:pt x="833438" y="706437"/>
                    </a:lnTo>
                    <a:lnTo>
                      <a:pt x="912813" y="671512"/>
                    </a:lnTo>
                    <a:lnTo>
                      <a:pt x="941723" y="633662"/>
                    </a:lnTo>
                    <a:lnTo>
                      <a:pt x="935038" y="549275"/>
                    </a:lnTo>
                    <a:lnTo>
                      <a:pt x="979488" y="517525"/>
                    </a:lnTo>
                    <a:lnTo>
                      <a:pt x="995363" y="444500"/>
                    </a:lnTo>
                    <a:lnTo>
                      <a:pt x="1063625" y="441325"/>
                    </a:lnTo>
                    <a:lnTo>
                      <a:pt x="1119188" y="439737"/>
                    </a:lnTo>
                    <a:lnTo>
                      <a:pt x="1193800" y="452437"/>
                    </a:lnTo>
                    <a:lnTo>
                      <a:pt x="1198563" y="373062"/>
                    </a:lnTo>
                    <a:lnTo>
                      <a:pt x="1166813" y="290512"/>
                    </a:lnTo>
                    <a:lnTo>
                      <a:pt x="1160463" y="238125"/>
                    </a:lnTo>
                    <a:lnTo>
                      <a:pt x="1138238" y="173037"/>
                    </a:lnTo>
                    <a:lnTo>
                      <a:pt x="1109663" y="114300"/>
                    </a:lnTo>
                    <a:lnTo>
                      <a:pt x="1081088" y="50800"/>
                    </a:lnTo>
                    <a:lnTo>
                      <a:pt x="1019175" y="63500"/>
                    </a:lnTo>
                    <a:lnTo>
                      <a:pt x="976313" y="44450"/>
                    </a:lnTo>
                    <a:lnTo>
                      <a:pt x="922338" y="33337"/>
                    </a:lnTo>
                    <a:lnTo>
                      <a:pt x="850900" y="63500"/>
                    </a:lnTo>
                    <a:lnTo>
                      <a:pt x="779463" y="39687"/>
                    </a:lnTo>
                    <a:lnTo>
                      <a:pt x="755650" y="0"/>
                    </a:lnTo>
                    <a:lnTo>
                      <a:pt x="709613" y="4762"/>
                    </a:lnTo>
                    <a:lnTo>
                      <a:pt x="693738" y="42862"/>
                    </a:lnTo>
                    <a:lnTo>
                      <a:pt x="679450" y="104775"/>
                    </a:lnTo>
                    <a:lnTo>
                      <a:pt x="655638" y="171450"/>
                    </a:lnTo>
                    <a:lnTo>
                      <a:pt x="603250" y="206375"/>
                    </a:lnTo>
                    <a:lnTo>
                      <a:pt x="555625" y="258762"/>
                    </a:lnTo>
                    <a:lnTo>
                      <a:pt x="485775" y="276225"/>
                    </a:lnTo>
                    <a:lnTo>
                      <a:pt x="385763" y="373062"/>
                    </a:lnTo>
                    <a:lnTo>
                      <a:pt x="322263" y="466725"/>
                    </a:lnTo>
                    <a:lnTo>
                      <a:pt x="279400" y="566737"/>
                    </a:lnTo>
                    <a:lnTo>
                      <a:pt x="309563" y="639762"/>
                    </a:lnTo>
                    <a:lnTo>
                      <a:pt x="322263" y="703262"/>
                    </a:lnTo>
                    <a:lnTo>
                      <a:pt x="247650" y="746125"/>
                    </a:lnTo>
                    <a:lnTo>
                      <a:pt x="182563" y="784225"/>
                    </a:lnTo>
                    <a:lnTo>
                      <a:pt x="136525" y="876300"/>
                    </a:lnTo>
                    <a:lnTo>
                      <a:pt x="69850" y="930275"/>
                    </a:lnTo>
                    <a:lnTo>
                      <a:pt x="0" y="987425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79" name="Freeform 50">
                <a:extLst>
                  <a:ext uri="{FF2B5EF4-FFF2-40B4-BE49-F238E27FC236}">
                    <a16:creationId xmlns:a16="http://schemas.microsoft.com/office/drawing/2014/main" id="{B6B00BE2-67F9-437A-8B40-DAD827F32B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35705" y="2798678"/>
                <a:ext cx="327807" cy="204974"/>
              </a:xfrm>
              <a:custGeom>
                <a:avLst/>
                <a:gdLst>
                  <a:gd name="T0" fmla="*/ 223 w 1688307"/>
                  <a:gd name="T1" fmla="*/ 11 h 1307417"/>
                  <a:gd name="T2" fmla="*/ 227 w 1688307"/>
                  <a:gd name="T3" fmla="*/ 43 h 1307417"/>
                  <a:gd name="T4" fmla="*/ 235 w 1688307"/>
                  <a:gd name="T5" fmla="*/ 51 h 1307417"/>
                  <a:gd name="T6" fmla="*/ 241 w 1688307"/>
                  <a:gd name="T7" fmla="*/ 61 h 1307417"/>
                  <a:gd name="T8" fmla="*/ 238 w 1688307"/>
                  <a:gd name="T9" fmla="*/ 67 h 1307417"/>
                  <a:gd name="T10" fmla="*/ 235 w 1688307"/>
                  <a:gd name="T11" fmla="*/ 92 h 1307417"/>
                  <a:gd name="T12" fmla="*/ 236 w 1688307"/>
                  <a:gd name="T13" fmla="*/ 109 h 1307417"/>
                  <a:gd name="T14" fmla="*/ 220 w 1688307"/>
                  <a:gd name="T15" fmla="*/ 129 h 1307417"/>
                  <a:gd name="T16" fmla="*/ 207 w 1688307"/>
                  <a:gd name="T17" fmla="*/ 142 h 1307417"/>
                  <a:gd name="T18" fmla="*/ 200 w 1688307"/>
                  <a:gd name="T19" fmla="*/ 153 h 1307417"/>
                  <a:gd name="T20" fmla="*/ 204 w 1688307"/>
                  <a:gd name="T21" fmla="*/ 164 h 1307417"/>
                  <a:gd name="T22" fmla="*/ 195 w 1688307"/>
                  <a:gd name="T23" fmla="*/ 167 h 1307417"/>
                  <a:gd name="T24" fmla="*/ 187 w 1688307"/>
                  <a:gd name="T25" fmla="*/ 169 h 1307417"/>
                  <a:gd name="T26" fmla="*/ 178 w 1688307"/>
                  <a:gd name="T27" fmla="*/ 170 h 1307417"/>
                  <a:gd name="T28" fmla="*/ 168 w 1688307"/>
                  <a:gd name="T29" fmla="*/ 166 h 1307417"/>
                  <a:gd name="T30" fmla="*/ 158 w 1688307"/>
                  <a:gd name="T31" fmla="*/ 167 h 1307417"/>
                  <a:gd name="T32" fmla="*/ 139 w 1688307"/>
                  <a:gd name="T33" fmla="*/ 174 h 1307417"/>
                  <a:gd name="T34" fmla="*/ 129 w 1688307"/>
                  <a:gd name="T35" fmla="*/ 173 h 1307417"/>
                  <a:gd name="T36" fmla="*/ 122 w 1688307"/>
                  <a:gd name="T37" fmla="*/ 169 h 1307417"/>
                  <a:gd name="T38" fmla="*/ 109 w 1688307"/>
                  <a:gd name="T39" fmla="*/ 169 h 1307417"/>
                  <a:gd name="T40" fmla="*/ 100 w 1688307"/>
                  <a:gd name="T41" fmla="*/ 171 h 1307417"/>
                  <a:gd name="T42" fmla="*/ 92 w 1688307"/>
                  <a:gd name="T43" fmla="*/ 167 h 1307417"/>
                  <a:gd name="T44" fmla="*/ 81 w 1688307"/>
                  <a:gd name="T45" fmla="*/ 161 h 1307417"/>
                  <a:gd name="T46" fmla="*/ 71 w 1688307"/>
                  <a:gd name="T47" fmla="*/ 162 h 1307417"/>
                  <a:gd name="T48" fmla="*/ 64 w 1688307"/>
                  <a:gd name="T49" fmla="*/ 165 h 1307417"/>
                  <a:gd name="T50" fmla="*/ 62 w 1688307"/>
                  <a:gd name="T51" fmla="*/ 174 h 1307417"/>
                  <a:gd name="T52" fmla="*/ 56 w 1688307"/>
                  <a:gd name="T53" fmla="*/ 183 h 1307417"/>
                  <a:gd name="T54" fmla="*/ 54 w 1688307"/>
                  <a:gd name="T55" fmla="*/ 191 h 1307417"/>
                  <a:gd name="T56" fmla="*/ 41 w 1688307"/>
                  <a:gd name="T57" fmla="*/ 192 h 1307417"/>
                  <a:gd name="T58" fmla="*/ 38 w 1688307"/>
                  <a:gd name="T59" fmla="*/ 183 h 1307417"/>
                  <a:gd name="T60" fmla="*/ 19 w 1688307"/>
                  <a:gd name="T61" fmla="*/ 177 h 1307417"/>
                  <a:gd name="T62" fmla="*/ 12 w 1688307"/>
                  <a:gd name="T63" fmla="*/ 167 h 1307417"/>
                  <a:gd name="T64" fmla="*/ 4 w 1688307"/>
                  <a:gd name="T65" fmla="*/ 158 h 1307417"/>
                  <a:gd name="T66" fmla="*/ 0 w 1688307"/>
                  <a:gd name="T67" fmla="*/ 142 h 1307417"/>
                  <a:gd name="T68" fmla="*/ 20 w 1688307"/>
                  <a:gd name="T69" fmla="*/ 135 h 1307417"/>
                  <a:gd name="T70" fmla="*/ 42 w 1688307"/>
                  <a:gd name="T71" fmla="*/ 133 h 1307417"/>
                  <a:gd name="T72" fmla="*/ 59 w 1688307"/>
                  <a:gd name="T73" fmla="*/ 125 h 1307417"/>
                  <a:gd name="T74" fmla="*/ 61 w 1688307"/>
                  <a:gd name="T75" fmla="*/ 75 h 1307417"/>
                  <a:gd name="T76" fmla="*/ 89 w 1688307"/>
                  <a:gd name="T77" fmla="*/ 64 h 1307417"/>
                  <a:gd name="T78" fmla="*/ 178 w 1688307"/>
                  <a:gd name="T79" fmla="*/ 0 h 1307417"/>
                  <a:gd name="T80" fmla="*/ 193 w 1688307"/>
                  <a:gd name="T81" fmla="*/ 2 h 1307417"/>
                  <a:gd name="T82" fmla="*/ 203 w 1688307"/>
                  <a:gd name="T83" fmla="*/ 11 h 1307417"/>
                  <a:gd name="T84" fmla="*/ 223 w 1688307"/>
                  <a:gd name="T85" fmla="*/ 11 h 1307417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1688307"/>
                  <a:gd name="T130" fmla="*/ 0 h 1307417"/>
                  <a:gd name="T131" fmla="*/ 1688307 w 1688307"/>
                  <a:gd name="T132" fmla="*/ 1307417 h 1307417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1688307" h="1307417">
                    <a:moveTo>
                      <a:pt x="1562100" y="73818"/>
                    </a:moveTo>
                    <a:lnTo>
                      <a:pt x="1585913" y="290512"/>
                    </a:lnTo>
                    <a:lnTo>
                      <a:pt x="1647825" y="345281"/>
                    </a:lnTo>
                    <a:lnTo>
                      <a:pt x="1688307" y="411956"/>
                    </a:lnTo>
                    <a:lnTo>
                      <a:pt x="1663839" y="458488"/>
                    </a:lnTo>
                    <a:lnTo>
                      <a:pt x="1646655" y="624876"/>
                    </a:lnTo>
                    <a:lnTo>
                      <a:pt x="1652588" y="740568"/>
                    </a:lnTo>
                    <a:lnTo>
                      <a:pt x="1540669" y="878681"/>
                    </a:lnTo>
                    <a:lnTo>
                      <a:pt x="1452563" y="966787"/>
                    </a:lnTo>
                    <a:lnTo>
                      <a:pt x="1402557" y="1038225"/>
                    </a:lnTo>
                    <a:lnTo>
                      <a:pt x="1431024" y="1112984"/>
                    </a:lnTo>
                    <a:lnTo>
                      <a:pt x="1364457" y="1138237"/>
                    </a:lnTo>
                    <a:lnTo>
                      <a:pt x="1309688" y="1152525"/>
                    </a:lnTo>
                    <a:lnTo>
                      <a:pt x="1243013" y="1154906"/>
                    </a:lnTo>
                    <a:lnTo>
                      <a:pt x="1178719" y="1131093"/>
                    </a:lnTo>
                    <a:lnTo>
                      <a:pt x="1104900" y="1135856"/>
                    </a:lnTo>
                    <a:lnTo>
                      <a:pt x="973932" y="1181100"/>
                    </a:lnTo>
                    <a:lnTo>
                      <a:pt x="904875" y="1173956"/>
                    </a:lnTo>
                    <a:lnTo>
                      <a:pt x="852488" y="1150143"/>
                    </a:lnTo>
                    <a:lnTo>
                      <a:pt x="766763" y="1150143"/>
                    </a:lnTo>
                    <a:lnTo>
                      <a:pt x="702469" y="1162050"/>
                    </a:lnTo>
                    <a:lnTo>
                      <a:pt x="642938" y="1138237"/>
                    </a:lnTo>
                    <a:lnTo>
                      <a:pt x="564357" y="1095375"/>
                    </a:lnTo>
                    <a:lnTo>
                      <a:pt x="497682" y="1104900"/>
                    </a:lnTo>
                    <a:lnTo>
                      <a:pt x="445294" y="1119187"/>
                    </a:lnTo>
                    <a:lnTo>
                      <a:pt x="435595" y="1184849"/>
                    </a:lnTo>
                    <a:lnTo>
                      <a:pt x="390525" y="1240631"/>
                    </a:lnTo>
                    <a:lnTo>
                      <a:pt x="381571" y="1300445"/>
                    </a:lnTo>
                    <a:lnTo>
                      <a:pt x="287412" y="1307417"/>
                    </a:lnTo>
                    <a:lnTo>
                      <a:pt x="269082" y="1240631"/>
                    </a:lnTo>
                    <a:lnTo>
                      <a:pt x="132889" y="1204377"/>
                    </a:lnTo>
                    <a:lnTo>
                      <a:pt x="83344" y="1133475"/>
                    </a:lnTo>
                    <a:lnTo>
                      <a:pt x="28933" y="1073519"/>
                    </a:lnTo>
                    <a:lnTo>
                      <a:pt x="0" y="962025"/>
                    </a:lnTo>
                    <a:lnTo>
                      <a:pt x="140494" y="916781"/>
                    </a:lnTo>
                    <a:lnTo>
                      <a:pt x="290513" y="902493"/>
                    </a:lnTo>
                    <a:lnTo>
                      <a:pt x="411957" y="847725"/>
                    </a:lnTo>
                    <a:lnTo>
                      <a:pt x="426244" y="507206"/>
                    </a:lnTo>
                    <a:lnTo>
                      <a:pt x="623888" y="433387"/>
                    </a:lnTo>
                    <a:lnTo>
                      <a:pt x="1245394" y="0"/>
                    </a:lnTo>
                    <a:lnTo>
                      <a:pt x="1352550" y="16668"/>
                    </a:lnTo>
                    <a:lnTo>
                      <a:pt x="1423988" y="76200"/>
                    </a:lnTo>
                    <a:lnTo>
                      <a:pt x="1562100" y="73818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80" name="Freeform 52">
                <a:extLst>
                  <a:ext uri="{FF2B5EF4-FFF2-40B4-BE49-F238E27FC236}">
                    <a16:creationId xmlns:a16="http://schemas.microsoft.com/office/drawing/2014/main" id="{1FFB2F82-BCEB-4986-9E2F-EB11E5EBD6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37375" y="2646039"/>
                <a:ext cx="248118" cy="181713"/>
              </a:xfrm>
              <a:custGeom>
                <a:avLst/>
                <a:gdLst>
                  <a:gd name="T0" fmla="*/ 166 w 1279177"/>
                  <a:gd name="T1" fmla="*/ 144 h 1160821"/>
                  <a:gd name="T2" fmla="*/ 163 w 1279177"/>
                  <a:gd name="T3" fmla="*/ 156 h 1160821"/>
                  <a:gd name="T4" fmla="*/ 172 w 1279177"/>
                  <a:gd name="T5" fmla="*/ 155 h 1160821"/>
                  <a:gd name="T6" fmla="*/ 182 w 1279177"/>
                  <a:gd name="T7" fmla="*/ 167 h 1160821"/>
                  <a:gd name="T8" fmla="*/ 162 w 1279177"/>
                  <a:gd name="T9" fmla="*/ 168 h 1160821"/>
                  <a:gd name="T10" fmla="*/ 139 w 1279177"/>
                  <a:gd name="T11" fmla="*/ 168 h 1160821"/>
                  <a:gd name="T12" fmla="*/ 3 w 1279177"/>
                  <a:gd name="T13" fmla="*/ 169 h 1160821"/>
                  <a:gd name="T14" fmla="*/ 0 w 1279177"/>
                  <a:gd name="T15" fmla="*/ 36 h 1160821"/>
                  <a:gd name="T16" fmla="*/ 0 w 1279177"/>
                  <a:gd name="T17" fmla="*/ 15 h 1160821"/>
                  <a:gd name="T18" fmla="*/ 5 w 1279177"/>
                  <a:gd name="T19" fmla="*/ 8 h 1160821"/>
                  <a:gd name="T20" fmla="*/ 8 w 1279177"/>
                  <a:gd name="T21" fmla="*/ 2 h 1160821"/>
                  <a:gd name="T22" fmla="*/ 14 w 1279177"/>
                  <a:gd name="T23" fmla="*/ 0 h 1160821"/>
                  <a:gd name="T24" fmla="*/ 24 w 1279177"/>
                  <a:gd name="T25" fmla="*/ 4 h 1160821"/>
                  <a:gd name="T26" fmla="*/ 38 w 1279177"/>
                  <a:gd name="T27" fmla="*/ 9 h 1160821"/>
                  <a:gd name="T28" fmla="*/ 45 w 1279177"/>
                  <a:gd name="T29" fmla="*/ 7 h 1160821"/>
                  <a:gd name="T30" fmla="*/ 57 w 1279177"/>
                  <a:gd name="T31" fmla="*/ 11 h 1160821"/>
                  <a:gd name="T32" fmla="*/ 69 w 1279177"/>
                  <a:gd name="T33" fmla="*/ 13 h 1160821"/>
                  <a:gd name="T34" fmla="*/ 77 w 1279177"/>
                  <a:gd name="T35" fmla="*/ 9 h 1160821"/>
                  <a:gd name="T36" fmla="*/ 84 w 1279177"/>
                  <a:gd name="T37" fmla="*/ 2 h 1160821"/>
                  <a:gd name="T38" fmla="*/ 92 w 1279177"/>
                  <a:gd name="T39" fmla="*/ 2 h 1160821"/>
                  <a:gd name="T40" fmla="*/ 100 w 1279177"/>
                  <a:gd name="T41" fmla="*/ 6 h 1160821"/>
                  <a:gd name="T42" fmla="*/ 113 w 1279177"/>
                  <a:gd name="T43" fmla="*/ 4 h 1160821"/>
                  <a:gd name="T44" fmla="*/ 124 w 1279177"/>
                  <a:gd name="T45" fmla="*/ 6 h 1160821"/>
                  <a:gd name="T46" fmla="*/ 132 w 1279177"/>
                  <a:gd name="T47" fmla="*/ 6 h 1160821"/>
                  <a:gd name="T48" fmla="*/ 145 w 1279177"/>
                  <a:gd name="T49" fmla="*/ 4 h 1160821"/>
                  <a:gd name="T50" fmla="*/ 159 w 1279177"/>
                  <a:gd name="T51" fmla="*/ 33 h 1160821"/>
                  <a:gd name="T52" fmla="*/ 159 w 1279177"/>
                  <a:gd name="T53" fmla="*/ 39 h 1160821"/>
                  <a:gd name="T54" fmla="*/ 151 w 1279177"/>
                  <a:gd name="T55" fmla="*/ 51 h 1160821"/>
                  <a:gd name="T56" fmla="*/ 148 w 1279177"/>
                  <a:gd name="T57" fmla="*/ 60 h 1160821"/>
                  <a:gd name="T58" fmla="*/ 140 w 1279177"/>
                  <a:gd name="T59" fmla="*/ 62 h 1160821"/>
                  <a:gd name="T60" fmla="*/ 135 w 1279177"/>
                  <a:gd name="T61" fmla="*/ 58 h 1160821"/>
                  <a:gd name="T62" fmla="*/ 130 w 1279177"/>
                  <a:gd name="T63" fmla="*/ 56 h 1160821"/>
                  <a:gd name="T64" fmla="*/ 123 w 1279177"/>
                  <a:gd name="T65" fmla="*/ 52 h 1160821"/>
                  <a:gd name="T66" fmla="*/ 118 w 1279177"/>
                  <a:gd name="T67" fmla="*/ 44 h 1160821"/>
                  <a:gd name="T68" fmla="*/ 115 w 1279177"/>
                  <a:gd name="T69" fmla="*/ 37 h 1160821"/>
                  <a:gd name="T70" fmla="*/ 105 w 1279177"/>
                  <a:gd name="T71" fmla="*/ 25 h 1160821"/>
                  <a:gd name="T72" fmla="*/ 101 w 1279177"/>
                  <a:gd name="T73" fmla="*/ 25 h 1160821"/>
                  <a:gd name="T74" fmla="*/ 101 w 1279177"/>
                  <a:gd name="T75" fmla="*/ 29 h 1160821"/>
                  <a:gd name="T76" fmla="*/ 107 w 1279177"/>
                  <a:gd name="T77" fmla="*/ 39 h 1160821"/>
                  <a:gd name="T78" fmla="*/ 116 w 1279177"/>
                  <a:gd name="T79" fmla="*/ 52 h 1160821"/>
                  <a:gd name="T80" fmla="*/ 132 w 1279177"/>
                  <a:gd name="T81" fmla="*/ 66 h 1160821"/>
                  <a:gd name="T82" fmla="*/ 139 w 1279177"/>
                  <a:gd name="T83" fmla="*/ 78 h 1160821"/>
                  <a:gd name="T84" fmla="*/ 145 w 1279177"/>
                  <a:gd name="T85" fmla="*/ 92 h 1160821"/>
                  <a:gd name="T86" fmla="*/ 151 w 1279177"/>
                  <a:gd name="T87" fmla="*/ 102 h 1160821"/>
                  <a:gd name="T88" fmla="*/ 151 w 1279177"/>
                  <a:gd name="T89" fmla="*/ 110 h 1160821"/>
                  <a:gd name="T90" fmla="*/ 156 w 1279177"/>
                  <a:gd name="T91" fmla="*/ 117 h 1160821"/>
                  <a:gd name="T92" fmla="*/ 162 w 1279177"/>
                  <a:gd name="T93" fmla="*/ 125 h 1160821"/>
                  <a:gd name="T94" fmla="*/ 166 w 1279177"/>
                  <a:gd name="T95" fmla="*/ 134 h 1160821"/>
                  <a:gd name="T96" fmla="*/ 166 w 1279177"/>
                  <a:gd name="T97" fmla="*/ 144 h 1160821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1279177"/>
                  <a:gd name="T148" fmla="*/ 0 h 1160821"/>
                  <a:gd name="T149" fmla="*/ 1279177 w 1279177"/>
                  <a:gd name="T150" fmla="*/ 1160821 h 1160821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1279177" h="1160821">
                    <a:moveTo>
                      <a:pt x="1169640" y="984609"/>
                    </a:moveTo>
                    <a:lnTo>
                      <a:pt x="1150590" y="1067952"/>
                    </a:lnTo>
                    <a:lnTo>
                      <a:pt x="1207740" y="1060809"/>
                    </a:lnTo>
                    <a:lnTo>
                      <a:pt x="1279177" y="1144152"/>
                    </a:lnTo>
                    <a:lnTo>
                      <a:pt x="1141065" y="1153677"/>
                    </a:lnTo>
                    <a:lnTo>
                      <a:pt x="979140" y="1148915"/>
                    </a:lnTo>
                    <a:lnTo>
                      <a:pt x="24259" y="1160821"/>
                    </a:lnTo>
                    <a:lnTo>
                      <a:pt x="2647" y="247857"/>
                    </a:lnTo>
                    <a:lnTo>
                      <a:pt x="0" y="102001"/>
                    </a:lnTo>
                    <a:lnTo>
                      <a:pt x="36165" y="51159"/>
                    </a:lnTo>
                    <a:lnTo>
                      <a:pt x="57091" y="14829"/>
                    </a:lnTo>
                    <a:lnTo>
                      <a:pt x="99290" y="0"/>
                    </a:lnTo>
                    <a:lnTo>
                      <a:pt x="171301" y="26819"/>
                    </a:lnTo>
                    <a:lnTo>
                      <a:pt x="268061" y="62564"/>
                    </a:lnTo>
                    <a:lnTo>
                      <a:pt x="319240" y="49916"/>
                    </a:lnTo>
                    <a:lnTo>
                      <a:pt x="404025" y="72403"/>
                    </a:lnTo>
                    <a:lnTo>
                      <a:pt x="486221" y="89259"/>
                    </a:lnTo>
                    <a:lnTo>
                      <a:pt x="543371" y="60684"/>
                    </a:lnTo>
                    <a:lnTo>
                      <a:pt x="593377" y="15440"/>
                    </a:lnTo>
                    <a:lnTo>
                      <a:pt x="644954" y="15880"/>
                    </a:lnTo>
                    <a:lnTo>
                      <a:pt x="707415" y="39942"/>
                    </a:lnTo>
                    <a:lnTo>
                      <a:pt x="792679" y="27262"/>
                    </a:lnTo>
                    <a:lnTo>
                      <a:pt x="869602" y="41634"/>
                    </a:lnTo>
                    <a:lnTo>
                      <a:pt x="926752" y="44015"/>
                    </a:lnTo>
                    <a:lnTo>
                      <a:pt x="1019621" y="27346"/>
                    </a:lnTo>
                    <a:lnTo>
                      <a:pt x="1117252" y="224990"/>
                    </a:lnTo>
                    <a:lnTo>
                      <a:pt x="1122015" y="270234"/>
                    </a:lnTo>
                    <a:lnTo>
                      <a:pt x="1060102" y="348815"/>
                    </a:lnTo>
                    <a:lnTo>
                      <a:pt x="1041052" y="413109"/>
                    </a:lnTo>
                    <a:lnTo>
                      <a:pt x="986284" y="425015"/>
                    </a:lnTo>
                    <a:lnTo>
                      <a:pt x="950565" y="398821"/>
                    </a:lnTo>
                    <a:lnTo>
                      <a:pt x="916460" y="381864"/>
                    </a:lnTo>
                    <a:lnTo>
                      <a:pt x="865707" y="356417"/>
                    </a:lnTo>
                    <a:lnTo>
                      <a:pt x="829121" y="298809"/>
                    </a:lnTo>
                    <a:lnTo>
                      <a:pt x="812940" y="250730"/>
                    </a:lnTo>
                    <a:lnTo>
                      <a:pt x="735524" y="172445"/>
                    </a:lnTo>
                    <a:lnTo>
                      <a:pt x="709829" y="172911"/>
                    </a:lnTo>
                    <a:lnTo>
                      <a:pt x="710318" y="199857"/>
                    </a:lnTo>
                    <a:lnTo>
                      <a:pt x="750137" y="269449"/>
                    </a:lnTo>
                    <a:lnTo>
                      <a:pt x="818742" y="354926"/>
                    </a:lnTo>
                    <a:lnTo>
                      <a:pt x="929134" y="451209"/>
                    </a:lnTo>
                    <a:lnTo>
                      <a:pt x="981521" y="532171"/>
                    </a:lnTo>
                    <a:lnTo>
                      <a:pt x="1022002" y="632184"/>
                    </a:lnTo>
                    <a:lnTo>
                      <a:pt x="1060102" y="696477"/>
                    </a:lnTo>
                    <a:lnTo>
                      <a:pt x="1062946" y="755978"/>
                    </a:lnTo>
                    <a:lnTo>
                      <a:pt x="1100584" y="801252"/>
                    </a:lnTo>
                    <a:lnTo>
                      <a:pt x="1141065" y="858402"/>
                    </a:lnTo>
                    <a:lnTo>
                      <a:pt x="1169640" y="915552"/>
                    </a:lnTo>
                    <a:lnTo>
                      <a:pt x="1169640" y="984609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81" name="Freeform 53">
                <a:extLst>
                  <a:ext uri="{FF2B5EF4-FFF2-40B4-BE49-F238E27FC236}">
                    <a16:creationId xmlns:a16="http://schemas.microsoft.com/office/drawing/2014/main" id="{C583CD51-78EE-45AD-A9C7-621D4AE67B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09179" y="2798678"/>
                <a:ext cx="215518" cy="276205"/>
              </a:xfrm>
              <a:custGeom>
                <a:avLst/>
                <a:gdLst>
                  <a:gd name="T0" fmla="*/ 3 w 1104900"/>
                  <a:gd name="T1" fmla="*/ 160 h 1769269"/>
                  <a:gd name="T2" fmla="*/ 14 w 1104900"/>
                  <a:gd name="T3" fmla="*/ 167 h 1769269"/>
                  <a:gd name="T4" fmla="*/ 25 w 1104900"/>
                  <a:gd name="T5" fmla="*/ 178 h 1769269"/>
                  <a:gd name="T6" fmla="*/ 26 w 1104900"/>
                  <a:gd name="T7" fmla="*/ 184 h 1769269"/>
                  <a:gd name="T8" fmla="*/ 31 w 1104900"/>
                  <a:gd name="T9" fmla="*/ 189 h 1769269"/>
                  <a:gd name="T10" fmla="*/ 30 w 1104900"/>
                  <a:gd name="T11" fmla="*/ 201 h 1769269"/>
                  <a:gd name="T12" fmla="*/ 32 w 1104900"/>
                  <a:gd name="T13" fmla="*/ 209 h 1769269"/>
                  <a:gd name="T14" fmla="*/ 30 w 1104900"/>
                  <a:gd name="T15" fmla="*/ 214 h 1769269"/>
                  <a:gd name="T16" fmla="*/ 24 w 1104900"/>
                  <a:gd name="T17" fmla="*/ 217 h 1769269"/>
                  <a:gd name="T18" fmla="*/ 20 w 1104900"/>
                  <a:gd name="T19" fmla="*/ 226 h 1769269"/>
                  <a:gd name="T20" fmla="*/ 22 w 1104900"/>
                  <a:gd name="T21" fmla="*/ 234 h 1769269"/>
                  <a:gd name="T22" fmla="*/ 25 w 1104900"/>
                  <a:gd name="T23" fmla="*/ 245 h 1769269"/>
                  <a:gd name="T24" fmla="*/ 30 w 1104900"/>
                  <a:gd name="T25" fmla="*/ 255 h 1769269"/>
                  <a:gd name="T26" fmla="*/ 42 w 1104900"/>
                  <a:gd name="T27" fmla="*/ 252 h 1769269"/>
                  <a:gd name="T28" fmla="*/ 57 w 1104900"/>
                  <a:gd name="T29" fmla="*/ 250 h 1769269"/>
                  <a:gd name="T30" fmla="*/ 69 w 1104900"/>
                  <a:gd name="T31" fmla="*/ 247 h 1769269"/>
                  <a:gd name="T32" fmla="*/ 80 w 1104900"/>
                  <a:gd name="T33" fmla="*/ 244 h 1769269"/>
                  <a:gd name="T34" fmla="*/ 84 w 1104900"/>
                  <a:gd name="T35" fmla="*/ 233 h 1769269"/>
                  <a:gd name="T36" fmla="*/ 92 w 1104900"/>
                  <a:gd name="T37" fmla="*/ 235 h 1769269"/>
                  <a:gd name="T38" fmla="*/ 102 w 1104900"/>
                  <a:gd name="T39" fmla="*/ 233 h 1769269"/>
                  <a:gd name="T40" fmla="*/ 110 w 1104900"/>
                  <a:gd name="T41" fmla="*/ 227 h 1769269"/>
                  <a:gd name="T42" fmla="*/ 122 w 1104900"/>
                  <a:gd name="T43" fmla="*/ 214 h 1769269"/>
                  <a:gd name="T44" fmla="*/ 131 w 1104900"/>
                  <a:gd name="T45" fmla="*/ 203 h 1769269"/>
                  <a:gd name="T46" fmla="*/ 142 w 1104900"/>
                  <a:gd name="T47" fmla="*/ 197 h 1769269"/>
                  <a:gd name="T48" fmla="*/ 143 w 1104900"/>
                  <a:gd name="T49" fmla="*/ 178 h 1769269"/>
                  <a:gd name="T50" fmla="*/ 130 w 1104900"/>
                  <a:gd name="T51" fmla="*/ 170 h 1769269"/>
                  <a:gd name="T52" fmla="*/ 133 w 1104900"/>
                  <a:gd name="T53" fmla="*/ 156 h 1769269"/>
                  <a:gd name="T54" fmla="*/ 139 w 1104900"/>
                  <a:gd name="T55" fmla="*/ 145 h 1769269"/>
                  <a:gd name="T56" fmla="*/ 147 w 1104900"/>
                  <a:gd name="T57" fmla="*/ 132 h 1769269"/>
                  <a:gd name="T58" fmla="*/ 161 w 1104900"/>
                  <a:gd name="T59" fmla="*/ 123 h 1769269"/>
                  <a:gd name="T60" fmla="*/ 160 w 1104900"/>
                  <a:gd name="T61" fmla="*/ 61 h 1769269"/>
                  <a:gd name="T62" fmla="*/ 39 w 1104900"/>
                  <a:gd name="T63" fmla="*/ 0 h 1769269"/>
                  <a:gd name="T64" fmla="*/ 23 w 1104900"/>
                  <a:gd name="T65" fmla="*/ 11 h 1769269"/>
                  <a:gd name="T66" fmla="*/ 26 w 1104900"/>
                  <a:gd name="T67" fmla="*/ 42 h 1769269"/>
                  <a:gd name="T68" fmla="*/ 36 w 1104900"/>
                  <a:gd name="T69" fmla="*/ 50 h 1769269"/>
                  <a:gd name="T70" fmla="*/ 42 w 1104900"/>
                  <a:gd name="T71" fmla="*/ 60 h 1769269"/>
                  <a:gd name="T72" fmla="*/ 38 w 1104900"/>
                  <a:gd name="T73" fmla="*/ 67 h 1769269"/>
                  <a:gd name="T74" fmla="*/ 35 w 1104900"/>
                  <a:gd name="T75" fmla="*/ 91 h 1769269"/>
                  <a:gd name="T76" fmla="*/ 36 w 1104900"/>
                  <a:gd name="T77" fmla="*/ 107 h 1769269"/>
                  <a:gd name="T78" fmla="*/ 19 w 1104900"/>
                  <a:gd name="T79" fmla="*/ 127 h 1769269"/>
                  <a:gd name="T80" fmla="*/ 7 w 1104900"/>
                  <a:gd name="T81" fmla="*/ 140 h 1769269"/>
                  <a:gd name="T82" fmla="*/ 0 w 1104900"/>
                  <a:gd name="T83" fmla="*/ 150 h 1769269"/>
                  <a:gd name="T84" fmla="*/ 3 w 1104900"/>
                  <a:gd name="T85" fmla="*/ 160 h 1769269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1104900"/>
                  <a:gd name="T130" fmla="*/ 0 h 1769269"/>
                  <a:gd name="T131" fmla="*/ 1104900 w 1104900"/>
                  <a:gd name="T132" fmla="*/ 1769269 h 1769269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1104900" h="1769269">
                    <a:moveTo>
                      <a:pt x="23812" y="1113235"/>
                    </a:moveTo>
                    <a:lnTo>
                      <a:pt x="97944" y="1158782"/>
                    </a:lnTo>
                    <a:lnTo>
                      <a:pt x="170259" y="1238250"/>
                    </a:lnTo>
                    <a:lnTo>
                      <a:pt x="176212" y="1275160"/>
                    </a:lnTo>
                    <a:lnTo>
                      <a:pt x="215503" y="1313260"/>
                    </a:lnTo>
                    <a:lnTo>
                      <a:pt x="205978" y="1397794"/>
                    </a:lnTo>
                    <a:lnTo>
                      <a:pt x="216694" y="1453753"/>
                    </a:lnTo>
                    <a:lnTo>
                      <a:pt x="207169" y="1485900"/>
                    </a:lnTo>
                    <a:lnTo>
                      <a:pt x="164306" y="1509713"/>
                    </a:lnTo>
                    <a:lnTo>
                      <a:pt x="138112" y="1566863"/>
                    </a:lnTo>
                    <a:lnTo>
                      <a:pt x="150019" y="1624013"/>
                    </a:lnTo>
                    <a:lnTo>
                      <a:pt x="173138" y="1702984"/>
                    </a:lnTo>
                    <a:lnTo>
                      <a:pt x="204787" y="1769269"/>
                    </a:lnTo>
                    <a:lnTo>
                      <a:pt x="285750" y="1752600"/>
                    </a:lnTo>
                    <a:lnTo>
                      <a:pt x="390525" y="1733550"/>
                    </a:lnTo>
                    <a:lnTo>
                      <a:pt x="473869" y="1716882"/>
                    </a:lnTo>
                    <a:lnTo>
                      <a:pt x="547687" y="1693069"/>
                    </a:lnTo>
                    <a:lnTo>
                      <a:pt x="576262" y="1619250"/>
                    </a:lnTo>
                    <a:lnTo>
                      <a:pt x="628650" y="1633538"/>
                    </a:lnTo>
                    <a:lnTo>
                      <a:pt x="695325" y="1619250"/>
                    </a:lnTo>
                    <a:lnTo>
                      <a:pt x="750094" y="1578769"/>
                    </a:lnTo>
                    <a:lnTo>
                      <a:pt x="835819" y="1488282"/>
                    </a:lnTo>
                    <a:lnTo>
                      <a:pt x="900112" y="1409700"/>
                    </a:lnTo>
                    <a:lnTo>
                      <a:pt x="971550" y="1369219"/>
                    </a:lnTo>
                    <a:lnTo>
                      <a:pt x="976312" y="1238250"/>
                    </a:lnTo>
                    <a:lnTo>
                      <a:pt x="890587" y="1178719"/>
                    </a:lnTo>
                    <a:lnTo>
                      <a:pt x="912019" y="1083469"/>
                    </a:lnTo>
                    <a:lnTo>
                      <a:pt x="950119" y="1007269"/>
                    </a:lnTo>
                    <a:lnTo>
                      <a:pt x="1007269" y="914400"/>
                    </a:lnTo>
                    <a:lnTo>
                      <a:pt x="1104900" y="857250"/>
                    </a:lnTo>
                    <a:lnTo>
                      <a:pt x="1095375" y="421482"/>
                    </a:lnTo>
                    <a:lnTo>
                      <a:pt x="266700" y="0"/>
                    </a:lnTo>
                    <a:lnTo>
                      <a:pt x="154781" y="73819"/>
                    </a:lnTo>
                    <a:lnTo>
                      <a:pt x="178594" y="290513"/>
                    </a:lnTo>
                    <a:lnTo>
                      <a:pt x="245269" y="347663"/>
                    </a:lnTo>
                    <a:lnTo>
                      <a:pt x="284559" y="415528"/>
                    </a:lnTo>
                    <a:lnTo>
                      <a:pt x="257175" y="464344"/>
                    </a:lnTo>
                    <a:lnTo>
                      <a:pt x="241697" y="629841"/>
                    </a:lnTo>
                    <a:lnTo>
                      <a:pt x="245269" y="744141"/>
                    </a:lnTo>
                    <a:lnTo>
                      <a:pt x="133350" y="881063"/>
                    </a:lnTo>
                    <a:lnTo>
                      <a:pt x="45244" y="970360"/>
                    </a:lnTo>
                    <a:lnTo>
                      <a:pt x="0" y="1042988"/>
                    </a:lnTo>
                    <a:lnTo>
                      <a:pt x="23812" y="1113235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82" name="Freeform 54">
                <a:extLst>
                  <a:ext uri="{FF2B5EF4-FFF2-40B4-BE49-F238E27FC236}">
                    <a16:creationId xmlns:a16="http://schemas.microsoft.com/office/drawing/2014/main" id="{C53AADA4-987F-4F52-A076-F14766320E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91458" y="2535557"/>
                <a:ext cx="83310" cy="136649"/>
              </a:xfrm>
              <a:custGeom>
                <a:avLst/>
                <a:gdLst>
                  <a:gd name="T0" fmla="*/ 51 w 426244"/>
                  <a:gd name="T1" fmla="*/ 7 h 871166"/>
                  <a:gd name="T2" fmla="*/ 43 w 426244"/>
                  <a:gd name="T3" fmla="*/ 8 h 871166"/>
                  <a:gd name="T4" fmla="*/ 38 w 426244"/>
                  <a:gd name="T5" fmla="*/ 3 h 871166"/>
                  <a:gd name="T6" fmla="*/ 33 w 426244"/>
                  <a:gd name="T7" fmla="*/ 0 h 871166"/>
                  <a:gd name="T8" fmla="*/ 27 w 426244"/>
                  <a:gd name="T9" fmla="*/ 4 h 871166"/>
                  <a:gd name="T10" fmla="*/ 11 w 426244"/>
                  <a:gd name="T11" fmla="*/ 6 h 871166"/>
                  <a:gd name="T12" fmla="*/ 10 w 426244"/>
                  <a:gd name="T13" fmla="*/ 15 h 871166"/>
                  <a:gd name="T14" fmla="*/ 5 w 426244"/>
                  <a:gd name="T15" fmla="*/ 25 h 871166"/>
                  <a:gd name="T16" fmla="*/ 3 w 426244"/>
                  <a:gd name="T17" fmla="*/ 50 h 871166"/>
                  <a:gd name="T18" fmla="*/ 4 w 426244"/>
                  <a:gd name="T19" fmla="*/ 57 h 871166"/>
                  <a:gd name="T20" fmla="*/ 0 w 426244"/>
                  <a:gd name="T21" fmla="*/ 62 h 871166"/>
                  <a:gd name="T22" fmla="*/ 2 w 426244"/>
                  <a:gd name="T23" fmla="*/ 73 h 871166"/>
                  <a:gd name="T24" fmla="*/ 9 w 426244"/>
                  <a:gd name="T25" fmla="*/ 80 h 871166"/>
                  <a:gd name="T26" fmla="*/ 17 w 426244"/>
                  <a:gd name="T27" fmla="*/ 89 h 871166"/>
                  <a:gd name="T28" fmla="*/ 27 w 426244"/>
                  <a:gd name="T29" fmla="*/ 128 h 871166"/>
                  <a:gd name="T30" fmla="*/ 33 w 426244"/>
                  <a:gd name="T31" fmla="*/ 127 h 871166"/>
                  <a:gd name="T32" fmla="*/ 39 w 426244"/>
                  <a:gd name="T33" fmla="*/ 120 h 871166"/>
                  <a:gd name="T34" fmla="*/ 39 w 426244"/>
                  <a:gd name="T35" fmla="*/ 103 h 871166"/>
                  <a:gd name="T36" fmla="*/ 52 w 426244"/>
                  <a:gd name="T37" fmla="*/ 94 h 871166"/>
                  <a:gd name="T38" fmla="*/ 63 w 426244"/>
                  <a:gd name="T39" fmla="*/ 80 h 871166"/>
                  <a:gd name="T40" fmla="*/ 58 w 426244"/>
                  <a:gd name="T41" fmla="*/ 76 h 871166"/>
                  <a:gd name="T42" fmla="*/ 54 w 426244"/>
                  <a:gd name="T43" fmla="*/ 68 h 871166"/>
                  <a:gd name="T44" fmla="*/ 50 w 426244"/>
                  <a:gd name="T45" fmla="*/ 68 h 871166"/>
                  <a:gd name="T46" fmla="*/ 44 w 426244"/>
                  <a:gd name="T47" fmla="*/ 63 h 871166"/>
                  <a:gd name="T48" fmla="*/ 38 w 426244"/>
                  <a:gd name="T49" fmla="*/ 60 h 871166"/>
                  <a:gd name="T50" fmla="*/ 33 w 426244"/>
                  <a:gd name="T51" fmla="*/ 54 h 871166"/>
                  <a:gd name="T52" fmla="*/ 37 w 426244"/>
                  <a:gd name="T53" fmla="*/ 46 h 871166"/>
                  <a:gd name="T54" fmla="*/ 46 w 426244"/>
                  <a:gd name="T55" fmla="*/ 41 h 871166"/>
                  <a:gd name="T56" fmla="*/ 49 w 426244"/>
                  <a:gd name="T57" fmla="*/ 34 h 871166"/>
                  <a:gd name="T58" fmla="*/ 50 w 426244"/>
                  <a:gd name="T59" fmla="*/ 26 h 871166"/>
                  <a:gd name="T60" fmla="*/ 44 w 426244"/>
                  <a:gd name="T61" fmla="*/ 25 h 871166"/>
                  <a:gd name="T62" fmla="*/ 44 w 426244"/>
                  <a:gd name="T63" fmla="*/ 16 h 871166"/>
                  <a:gd name="T64" fmla="*/ 51 w 426244"/>
                  <a:gd name="T65" fmla="*/ 7 h 87116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426244"/>
                  <a:gd name="T100" fmla="*/ 0 h 871166"/>
                  <a:gd name="T101" fmla="*/ 426244 w 426244"/>
                  <a:gd name="T102" fmla="*/ 871166 h 87116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426244" h="871166">
                    <a:moveTo>
                      <a:pt x="342016" y="48656"/>
                    </a:moveTo>
                    <a:lnTo>
                      <a:pt x="288932" y="54872"/>
                    </a:lnTo>
                    <a:lnTo>
                      <a:pt x="256991" y="22769"/>
                    </a:lnTo>
                    <a:lnTo>
                      <a:pt x="225220" y="0"/>
                    </a:lnTo>
                    <a:lnTo>
                      <a:pt x="185338" y="24069"/>
                    </a:lnTo>
                    <a:lnTo>
                      <a:pt x="73819" y="42491"/>
                    </a:lnTo>
                    <a:lnTo>
                      <a:pt x="66675" y="104403"/>
                    </a:lnTo>
                    <a:lnTo>
                      <a:pt x="35719" y="168697"/>
                    </a:lnTo>
                    <a:lnTo>
                      <a:pt x="21431" y="340147"/>
                    </a:lnTo>
                    <a:lnTo>
                      <a:pt x="28575" y="385391"/>
                    </a:lnTo>
                    <a:lnTo>
                      <a:pt x="0" y="418728"/>
                    </a:lnTo>
                    <a:lnTo>
                      <a:pt x="16669" y="492547"/>
                    </a:lnTo>
                    <a:lnTo>
                      <a:pt x="59531" y="544934"/>
                    </a:lnTo>
                    <a:lnTo>
                      <a:pt x="114300" y="602084"/>
                    </a:lnTo>
                    <a:lnTo>
                      <a:pt x="183356" y="871166"/>
                    </a:lnTo>
                    <a:lnTo>
                      <a:pt x="226219" y="859259"/>
                    </a:lnTo>
                    <a:lnTo>
                      <a:pt x="264319" y="811634"/>
                    </a:lnTo>
                    <a:lnTo>
                      <a:pt x="266700" y="699716"/>
                    </a:lnTo>
                    <a:lnTo>
                      <a:pt x="352425" y="635422"/>
                    </a:lnTo>
                    <a:lnTo>
                      <a:pt x="426244" y="542553"/>
                    </a:lnTo>
                    <a:lnTo>
                      <a:pt x="390525" y="513978"/>
                    </a:lnTo>
                    <a:lnTo>
                      <a:pt x="364616" y="460873"/>
                    </a:lnTo>
                    <a:lnTo>
                      <a:pt x="336606" y="460214"/>
                    </a:lnTo>
                    <a:lnTo>
                      <a:pt x="300102" y="423523"/>
                    </a:lnTo>
                    <a:lnTo>
                      <a:pt x="255065" y="410334"/>
                    </a:lnTo>
                    <a:lnTo>
                      <a:pt x="220705" y="368353"/>
                    </a:lnTo>
                    <a:lnTo>
                      <a:pt x="253286" y="312317"/>
                    </a:lnTo>
                    <a:lnTo>
                      <a:pt x="310911" y="278587"/>
                    </a:lnTo>
                    <a:lnTo>
                      <a:pt x="332455" y="231506"/>
                    </a:lnTo>
                    <a:lnTo>
                      <a:pt x="340395" y="175333"/>
                    </a:lnTo>
                    <a:lnTo>
                      <a:pt x="295443" y="166812"/>
                    </a:lnTo>
                    <a:lnTo>
                      <a:pt x="294427" y="110801"/>
                    </a:lnTo>
                    <a:lnTo>
                      <a:pt x="342016" y="48656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83" name="Freeform 55">
                <a:extLst>
                  <a:ext uri="{FF2B5EF4-FFF2-40B4-BE49-F238E27FC236}">
                    <a16:creationId xmlns:a16="http://schemas.microsoft.com/office/drawing/2014/main" id="{8006E2A2-B10B-4C6B-B719-0B6CCBE49C1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00373" y="2952772"/>
                <a:ext cx="313317" cy="183167"/>
              </a:xfrm>
              <a:custGeom>
                <a:avLst/>
                <a:gdLst>
                  <a:gd name="T0" fmla="*/ 238 w 1600980"/>
                  <a:gd name="T1" fmla="*/ 88 h 1179900"/>
                  <a:gd name="T2" fmla="*/ 216 w 1600980"/>
                  <a:gd name="T3" fmla="*/ 130 h 1179900"/>
                  <a:gd name="T4" fmla="*/ 198 w 1600980"/>
                  <a:gd name="T5" fmla="*/ 144 h 1179900"/>
                  <a:gd name="T6" fmla="*/ 178 w 1600980"/>
                  <a:gd name="T7" fmla="*/ 149 h 1179900"/>
                  <a:gd name="T8" fmla="*/ 165 w 1600980"/>
                  <a:gd name="T9" fmla="*/ 154 h 1179900"/>
                  <a:gd name="T10" fmla="*/ 158 w 1600980"/>
                  <a:gd name="T11" fmla="*/ 152 h 1179900"/>
                  <a:gd name="T12" fmla="*/ 146 w 1600980"/>
                  <a:gd name="T13" fmla="*/ 157 h 1179900"/>
                  <a:gd name="T14" fmla="*/ 132 w 1600980"/>
                  <a:gd name="T15" fmla="*/ 156 h 1179900"/>
                  <a:gd name="T16" fmla="*/ 117 w 1600980"/>
                  <a:gd name="T17" fmla="*/ 164 h 1179900"/>
                  <a:gd name="T18" fmla="*/ 109 w 1600980"/>
                  <a:gd name="T19" fmla="*/ 165 h 1179900"/>
                  <a:gd name="T20" fmla="*/ 99 w 1600980"/>
                  <a:gd name="T21" fmla="*/ 162 h 1179900"/>
                  <a:gd name="T22" fmla="*/ 88 w 1600980"/>
                  <a:gd name="T23" fmla="*/ 163 h 1179900"/>
                  <a:gd name="T24" fmla="*/ 76 w 1600980"/>
                  <a:gd name="T25" fmla="*/ 157 h 1179900"/>
                  <a:gd name="T26" fmla="*/ 66 w 1600980"/>
                  <a:gd name="T27" fmla="*/ 150 h 1179900"/>
                  <a:gd name="T28" fmla="*/ 55 w 1600980"/>
                  <a:gd name="T29" fmla="*/ 150 h 1179900"/>
                  <a:gd name="T30" fmla="*/ 45 w 1600980"/>
                  <a:gd name="T31" fmla="*/ 149 h 1179900"/>
                  <a:gd name="T32" fmla="*/ 45 w 1600980"/>
                  <a:gd name="T33" fmla="*/ 135 h 1179900"/>
                  <a:gd name="T34" fmla="*/ 39 w 1600980"/>
                  <a:gd name="T35" fmla="*/ 134 h 1179900"/>
                  <a:gd name="T36" fmla="*/ 35 w 1600980"/>
                  <a:gd name="T37" fmla="*/ 129 h 1179900"/>
                  <a:gd name="T38" fmla="*/ 31 w 1600980"/>
                  <a:gd name="T39" fmla="*/ 119 h 1179900"/>
                  <a:gd name="T40" fmla="*/ 24 w 1600980"/>
                  <a:gd name="T41" fmla="*/ 112 h 1179900"/>
                  <a:gd name="T42" fmla="*/ 13 w 1600980"/>
                  <a:gd name="T43" fmla="*/ 98 h 1179900"/>
                  <a:gd name="T44" fmla="*/ 2 w 1600980"/>
                  <a:gd name="T45" fmla="*/ 93 h 1179900"/>
                  <a:gd name="T46" fmla="*/ 2 w 1600980"/>
                  <a:gd name="T47" fmla="*/ 87 h 1179900"/>
                  <a:gd name="T48" fmla="*/ 0 w 1600980"/>
                  <a:gd name="T49" fmla="*/ 83 h 1179900"/>
                  <a:gd name="T50" fmla="*/ 6 w 1600980"/>
                  <a:gd name="T51" fmla="*/ 76 h 1179900"/>
                  <a:gd name="T52" fmla="*/ 7 w 1600980"/>
                  <a:gd name="T53" fmla="*/ 68 h 1179900"/>
                  <a:gd name="T54" fmla="*/ 16 w 1600980"/>
                  <a:gd name="T55" fmla="*/ 62 h 1179900"/>
                  <a:gd name="T56" fmla="*/ 26 w 1600980"/>
                  <a:gd name="T57" fmla="*/ 63 h 1179900"/>
                  <a:gd name="T58" fmla="*/ 34 w 1600980"/>
                  <a:gd name="T59" fmla="*/ 60 h 1179900"/>
                  <a:gd name="T60" fmla="*/ 40 w 1600980"/>
                  <a:gd name="T61" fmla="*/ 53 h 1179900"/>
                  <a:gd name="T62" fmla="*/ 46 w 1600980"/>
                  <a:gd name="T63" fmla="*/ 42 h 1179900"/>
                  <a:gd name="T64" fmla="*/ 55 w 1600980"/>
                  <a:gd name="T65" fmla="*/ 25 h 1179900"/>
                  <a:gd name="T66" fmla="*/ 60 w 1600980"/>
                  <a:gd name="T67" fmla="*/ 16 h 1179900"/>
                  <a:gd name="T68" fmla="*/ 63 w 1600980"/>
                  <a:gd name="T69" fmla="*/ 5 h 1179900"/>
                  <a:gd name="T70" fmla="*/ 75 w 1600980"/>
                  <a:gd name="T71" fmla="*/ 8 h 1179900"/>
                  <a:gd name="T72" fmla="*/ 85 w 1600980"/>
                  <a:gd name="T73" fmla="*/ 0 h 1179900"/>
                  <a:gd name="T74" fmla="*/ 97 w 1600980"/>
                  <a:gd name="T75" fmla="*/ 3 h 1179900"/>
                  <a:gd name="T76" fmla="*/ 111 w 1600980"/>
                  <a:gd name="T77" fmla="*/ 2 h 1179900"/>
                  <a:gd name="T78" fmla="*/ 122 w 1600980"/>
                  <a:gd name="T79" fmla="*/ 4 h 1179900"/>
                  <a:gd name="T80" fmla="*/ 132 w 1600980"/>
                  <a:gd name="T81" fmla="*/ 12 h 1179900"/>
                  <a:gd name="T82" fmla="*/ 142 w 1600980"/>
                  <a:gd name="T83" fmla="*/ 22 h 1179900"/>
                  <a:gd name="T84" fmla="*/ 148 w 1600980"/>
                  <a:gd name="T85" fmla="*/ 30 h 1179900"/>
                  <a:gd name="T86" fmla="*/ 154 w 1600980"/>
                  <a:gd name="T87" fmla="*/ 35 h 1179900"/>
                  <a:gd name="T88" fmla="*/ 149 w 1600980"/>
                  <a:gd name="T89" fmla="*/ 44 h 1179900"/>
                  <a:gd name="T90" fmla="*/ 149 w 1600980"/>
                  <a:gd name="T91" fmla="*/ 55 h 1179900"/>
                  <a:gd name="T92" fmla="*/ 163 w 1600980"/>
                  <a:gd name="T93" fmla="*/ 57 h 1179900"/>
                  <a:gd name="T94" fmla="*/ 173 w 1600980"/>
                  <a:gd name="T95" fmla="*/ 74 h 1179900"/>
                  <a:gd name="T96" fmla="*/ 223 w 1600980"/>
                  <a:gd name="T97" fmla="*/ 88 h 1179900"/>
                  <a:gd name="T98" fmla="*/ 238 w 1600980"/>
                  <a:gd name="T99" fmla="*/ 88 h 1179900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1600980"/>
                  <a:gd name="T151" fmla="*/ 0 h 1179900"/>
                  <a:gd name="T152" fmla="*/ 1600980 w 1600980"/>
                  <a:gd name="T153" fmla="*/ 1179900 h 1179900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1600980" h="1179900">
                    <a:moveTo>
                      <a:pt x="1600980" y="630360"/>
                    </a:moveTo>
                    <a:lnTo>
                      <a:pt x="1457325" y="926306"/>
                    </a:lnTo>
                    <a:lnTo>
                      <a:pt x="1333500" y="1027509"/>
                    </a:lnTo>
                    <a:lnTo>
                      <a:pt x="1197769" y="1066800"/>
                    </a:lnTo>
                    <a:lnTo>
                      <a:pt x="1109663" y="1100137"/>
                    </a:lnTo>
                    <a:lnTo>
                      <a:pt x="1065610" y="1088231"/>
                    </a:lnTo>
                    <a:lnTo>
                      <a:pt x="984647" y="1121569"/>
                    </a:lnTo>
                    <a:lnTo>
                      <a:pt x="888615" y="1113903"/>
                    </a:lnTo>
                    <a:lnTo>
                      <a:pt x="789385" y="1169194"/>
                    </a:lnTo>
                    <a:lnTo>
                      <a:pt x="735474" y="1179900"/>
                    </a:lnTo>
                    <a:lnTo>
                      <a:pt x="664432" y="1160117"/>
                    </a:lnTo>
                    <a:lnTo>
                      <a:pt x="590643" y="1161456"/>
                    </a:lnTo>
                    <a:lnTo>
                      <a:pt x="512958" y="1120721"/>
                    </a:lnTo>
                    <a:lnTo>
                      <a:pt x="444984" y="1072786"/>
                    </a:lnTo>
                    <a:lnTo>
                      <a:pt x="371134" y="1070848"/>
                    </a:lnTo>
                    <a:lnTo>
                      <a:pt x="305991" y="1064419"/>
                    </a:lnTo>
                    <a:lnTo>
                      <a:pt x="305991" y="964406"/>
                    </a:lnTo>
                    <a:lnTo>
                      <a:pt x="264319" y="954881"/>
                    </a:lnTo>
                    <a:lnTo>
                      <a:pt x="233363" y="920353"/>
                    </a:lnTo>
                    <a:lnTo>
                      <a:pt x="207169" y="852487"/>
                    </a:lnTo>
                    <a:lnTo>
                      <a:pt x="162659" y="799286"/>
                    </a:lnTo>
                    <a:lnTo>
                      <a:pt x="90488" y="697706"/>
                    </a:lnTo>
                    <a:lnTo>
                      <a:pt x="10716" y="664369"/>
                    </a:lnTo>
                    <a:lnTo>
                      <a:pt x="15478" y="625078"/>
                    </a:lnTo>
                    <a:lnTo>
                      <a:pt x="0" y="589359"/>
                    </a:lnTo>
                    <a:lnTo>
                      <a:pt x="41672" y="546497"/>
                    </a:lnTo>
                    <a:lnTo>
                      <a:pt x="47625" y="485775"/>
                    </a:lnTo>
                    <a:lnTo>
                      <a:pt x="105966" y="445294"/>
                    </a:lnTo>
                    <a:lnTo>
                      <a:pt x="177403" y="450056"/>
                    </a:lnTo>
                    <a:lnTo>
                      <a:pt x="226219" y="426244"/>
                    </a:lnTo>
                    <a:lnTo>
                      <a:pt x="270272" y="376237"/>
                    </a:lnTo>
                    <a:lnTo>
                      <a:pt x="307182" y="302419"/>
                    </a:lnTo>
                    <a:lnTo>
                      <a:pt x="367903" y="177403"/>
                    </a:lnTo>
                    <a:lnTo>
                      <a:pt x="404813" y="116681"/>
                    </a:lnTo>
                    <a:lnTo>
                      <a:pt x="421482" y="38100"/>
                    </a:lnTo>
                    <a:lnTo>
                      <a:pt x="504825" y="59531"/>
                    </a:lnTo>
                    <a:lnTo>
                      <a:pt x="571500" y="0"/>
                    </a:lnTo>
                    <a:lnTo>
                      <a:pt x="652463" y="19050"/>
                    </a:lnTo>
                    <a:lnTo>
                      <a:pt x="750094" y="16669"/>
                    </a:lnTo>
                    <a:lnTo>
                      <a:pt x="819150" y="30956"/>
                    </a:lnTo>
                    <a:lnTo>
                      <a:pt x="890588" y="88106"/>
                    </a:lnTo>
                    <a:lnTo>
                      <a:pt x="952500" y="157162"/>
                    </a:lnTo>
                    <a:lnTo>
                      <a:pt x="997744" y="211931"/>
                    </a:lnTo>
                    <a:lnTo>
                      <a:pt x="1038225" y="250031"/>
                    </a:lnTo>
                    <a:lnTo>
                      <a:pt x="1000125" y="316706"/>
                    </a:lnTo>
                    <a:lnTo>
                      <a:pt x="1002507" y="392906"/>
                    </a:lnTo>
                    <a:lnTo>
                      <a:pt x="1095375" y="409575"/>
                    </a:lnTo>
                    <a:lnTo>
                      <a:pt x="1166489" y="525860"/>
                    </a:lnTo>
                    <a:lnTo>
                      <a:pt x="1503876" y="628845"/>
                    </a:lnTo>
                    <a:lnTo>
                      <a:pt x="1600980" y="630360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84" name="Freeform 56">
                <a:extLst>
                  <a:ext uri="{FF2B5EF4-FFF2-40B4-BE49-F238E27FC236}">
                    <a16:creationId xmlns:a16="http://schemas.microsoft.com/office/drawing/2014/main" id="{9FE2E875-213C-4176-8243-B23EE72608E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77859" y="2984753"/>
                <a:ext cx="215518" cy="231140"/>
              </a:xfrm>
              <a:custGeom>
                <a:avLst/>
                <a:gdLst>
                  <a:gd name="T0" fmla="*/ 33 w 1107281"/>
                  <a:gd name="T1" fmla="*/ 21 h 1476375"/>
                  <a:gd name="T2" fmla="*/ 40 w 1107281"/>
                  <a:gd name="T3" fmla="*/ 27 h 1476375"/>
                  <a:gd name="T4" fmla="*/ 50 w 1107281"/>
                  <a:gd name="T5" fmla="*/ 36 h 1476375"/>
                  <a:gd name="T6" fmla="*/ 63 w 1107281"/>
                  <a:gd name="T7" fmla="*/ 33 h 1476375"/>
                  <a:gd name="T8" fmla="*/ 75 w 1107281"/>
                  <a:gd name="T9" fmla="*/ 30 h 1476375"/>
                  <a:gd name="T10" fmla="*/ 90 w 1107281"/>
                  <a:gd name="T11" fmla="*/ 27 h 1476375"/>
                  <a:gd name="T12" fmla="*/ 104 w 1107281"/>
                  <a:gd name="T13" fmla="*/ 23 h 1476375"/>
                  <a:gd name="T14" fmla="*/ 118 w 1107281"/>
                  <a:gd name="T15" fmla="*/ 21 h 1476375"/>
                  <a:gd name="T16" fmla="*/ 131 w 1107281"/>
                  <a:gd name="T17" fmla="*/ 22 h 1476375"/>
                  <a:gd name="T18" fmla="*/ 142 w 1107281"/>
                  <a:gd name="T19" fmla="*/ 16 h 1476375"/>
                  <a:gd name="T20" fmla="*/ 149 w 1107281"/>
                  <a:gd name="T21" fmla="*/ 8 h 1476375"/>
                  <a:gd name="T22" fmla="*/ 155 w 1107281"/>
                  <a:gd name="T23" fmla="*/ 0 h 1476375"/>
                  <a:gd name="T24" fmla="*/ 160 w 1107281"/>
                  <a:gd name="T25" fmla="*/ 2 h 1476375"/>
                  <a:gd name="T26" fmla="*/ 159 w 1107281"/>
                  <a:gd name="T27" fmla="*/ 11 h 1476375"/>
                  <a:gd name="T28" fmla="*/ 158 w 1107281"/>
                  <a:gd name="T29" fmla="*/ 25 h 1476375"/>
                  <a:gd name="T30" fmla="*/ 155 w 1107281"/>
                  <a:gd name="T31" fmla="*/ 36 h 1476375"/>
                  <a:gd name="T32" fmla="*/ 149 w 1107281"/>
                  <a:gd name="T33" fmla="*/ 53 h 1476375"/>
                  <a:gd name="T34" fmla="*/ 140 w 1107281"/>
                  <a:gd name="T35" fmla="*/ 68 h 1476375"/>
                  <a:gd name="T36" fmla="*/ 132 w 1107281"/>
                  <a:gd name="T37" fmla="*/ 88 h 1476375"/>
                  <a:gd name="T38" fmla="*/ 121 w 1107281"/>
                  <a:gd name="T39" fmla="*/ 109 h 1476375"/>
                  <a:gd name="T40" fmla="*/ 105 w 1107281"/>
                  <a:gd name="T41" fmla="*/ 131 h 1476375"/>
                  <a:gd name="T42" fmla="*/ 85 w 1107281"/>
                  <a:gd name="T43" fmla="*/ 149 h 1476375"/>
                  <a:gd name="T44" fmla="*/ 64 w 1107281"/>
                  <a:gd name="T45" fmla="*/ 168 h 1476375"/>
                  <a:gd name="T46" fmla="*/ 47 w 1107281"/>
                  <a:gd name="T47" fmla="*/ 178 h 1476375"/>
                  <a:gd name="T48" fmla="*/ 30 w 1107281"/>
                  <a:gd name="T49" fmla="*/ 198 h 1476375"/>
                  <a:gd name="T50" fmla="*/ 27 w 1107281"/>
                  <a:gd name="T51" fmla="*/ 216 h 1476375"/>
                  <a:gd name="T52" fmla="*/ 14 w 1107281"/>
                  <a:gd name="T53" fmla="*/ 212 h 1476375"/>
                  <a:gd name="T54" fmla="*/ 9 w 1107281"/>
                  <a:gd name="T55" fmla="*/ 203 h 1476375"/>
                  <a:gd name="T56" fmla="*/ 0 w 1107281"/>
                  <a:gd name="T57" fmla="*/ 155 h 1476375"/>
                  <a:gd name="T58" fmla="*/ 11 w 1107281"/>
                  <a:gd name="T59" fmla="*/ 134 h 1476375"/>
                  <a:gd name="T60" fmla="*/ 23 w 1107281"/>
                  <a:gd name="T61" fmla="*/ 128 h 1476375"/>
                  <a:gd name="T62" fmla="*/ 29 w 1107281"/>
                  <a:gd name="T63" fmla="*/ 130 h 1476375"/>
                  <a:gd name="T64" fmla="*/ 42 w 1107281"/>
                  <a:gd name="T65" fmla="*/ 125 h 1476375"/>
                  <a:gd name="T66" fmla="*/ 61 w 1107281"/>
                  <a:gd name="T67" fmla="*/ 120 h 1476375"/>
                  <a:gd name="T68" fmla="*/ 80 w 1107281"/>
                  <a:gd name="T69" fmla="*/ 104 h 1476375"/>
                  <a:gd name="T70" fmla="*/ 100 w 1107281"/>
                  <a:gd name="T71" fmla="*/ 62 h 1476375"/>
                  <a:gd name="T72" fmla="*/ 86 w 1107281"/>
                  <a:gd name="T73" fmla="*/ 61 h 1476375"/>
                  <a:gd name="T74" fmla="*/ 38 w 1107281"/>
                  <a:gd name="T75" fmla="*/ 47 h 1476375"/>
                  <a:gd name="T76" fmla="*/ 27 w 1107281"/>
                  <a:gd name="T77" fmla="*/ 30 h 1476375"/>
                  <a:gd name="T78" fmla="*/ 33 w 1107281"/>
                  <a:gd name="T79" fmla="*/ 21 h 1476375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w 1107281"/>
                  <a:gd name="T121" fmla="*/ 0 h 1476375"/>
                  <a:gd name="T122" fmla="*/ 1107281 w 1107281"/>
                  <a:gd name="T123" fmla="*/ 1476375 h 1476375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T120" t="T121" r="T122" b="T123"/>
                <a:pathLst>
                  <a:path w="1107281" h="1476375">
                    <a:moveTo>
                      <a:pt x="228600" y="140494"/>
                    </a:moveTo>
                    <a:lnTo>
                      <a:pt x="273843" y="183356"/>
                    </a:lnTo>
                    <a:lnTo>
                      <a:pt x="347662" y="247650"/>
                    </a:lnTo>
                    <a:lnTo>
                      <a:pt x="438150" y="226219"/>
                    </a:lnTo>
                    <a:lnTo>
                      <a:pt x="516731" y="207169"/>
                    </a:lnTo>
                    <a:lnTo>
                      <a:pt x="619125" y="180975"/>
                    </a:lnTo>
                    <a:lnTo>
                      <a:pt x="719137" y="157162"/>
                    </a:lnTo>
                    <a:lnTo>
                      <a:pt x="814387" y="145256"/>
                    </a:lnTo>
                    <a:lnTo>
                      <a:pt x="907256" y="147637"/>
                    </a:lnTo>
                    <a:lnTo>
                      <a:pt x="985837" y="107156"/>
                    </a:lnTo>
                    <a:lnTo>
                      <a:pt x="1031081" y="54769"/>
                    </a:lnTo>
                    <a:lnTo>
                      <a:pt x="1071562" y="0"/>
                    </a:lnTo>
                    <a:lnTo>
                      <a:pt x="1107281" y="14287"/>
                    </a:lnTo>
                    <a:lnTo>
                      <a:pt x="1102518" y="73819"/>
                    </a:lnTo>
                    <a:lnTo>
                      <a:pt x="1092993" y="173831"/>
                    </a:lnTo>
                    <a:lnTo>
                      <a:pt x="1071562" y="247650"/>
                    </a:lnTo>
                    <a:lnTo>
                      <a:pt x="1031081" y="364331"/>
                    </a:lnTo>
                    <a:lnTo>
                      <a:pt x="966787" y="464344"/>
                    </a:lnTo>
                    <a:lnTo>
                      <a:pt x="912018" y="602456"/>
                    </a:lnTo>
                    <a:lnTo>
                      <a:pt x="835818" y="742950"/>
                    </a:lnTo>
                    <a:lnTo>
                      <a:pt x="728662" y="895350"/>
                    </a:lnTo>
                    <a:lnTo>
                      <a:pt x="588494" y="1020926"/>
                    </a:lnTo>
                    <a:lnTo>
                      <a:pt x="443060" y="1147718"/>
                    </a:lnTo>
                    <a:lnTo>
                      <a:pt x="326843" y="1219259"/>
                    </a:lnTo>
                    <a:lnTo>
                      <a:pt x="204787" y="1354931"/>
                    </a:lnTo>
                    <a:lnTo>
                      <a:pt x="185737" y="1476375"/>
                    </a:lnTo>
                    <a:lnTo>
                      <a:pt x="97631" y="1452562"/>
                    </a:lnTo>
                    <a:lnTo>
                      <a:pt x="61912" y="1388269"/>
                    </a:lnTo>
                    <a:lnTo>
                      <a:pt x="0" y="1064419"/>
                    </a:lnTo>
                    <a:lnTo>
                      <a:pt x="76774" y="914886"/>
                    </a:lnTo>
                    <a:lnTo>
                      <a:pt x="157237" y="877533"/>
                    </a:lnTo>
                    <a:lnTo>
                      <a:pt x="202406" y="891778"/>
                    </a:lnTo>
                    <a:lnTo>
                      <a:pt x="294084" y="854869"/>
                    </a:lnTo>
                    <a:lnTo>
                      <a:pt x="421481" y="821531"/>
                    </a:lnTo>
                    <a:lnTo>
                      <a:pt x="550068" y="715565"/>
                    </a:lnTo>
                    <a:lnTo>
                      <a:pt x="695325" y="421481"/>
                    </a:lnTo>
                    <a:lnTo>
                      <a:pt x="598884" y="419100"/>
                    </a:lnTo>
                    <a:lnTo>
                      <a:pt x="260746" y="319087"/>
                    </a:lnTo>
                    <a:lnTo>
                      <a:pt x="190500" y="202406"/>
                    </a:lnTo>
                    <a:lnTo>
                      <a:pt x="228600" y="140494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85" name="Freeform 57">
                <a:extLst>
                  <a:ext uri="{FF2B5EF4-FFF2-40B4-BE49-F238E27FC236}">
                    <a16:creationId xmlns:a16="http://schemas.microsoft.com/office/drawing/2014/main" id="{1CC619E3-144E-40F2-9AB0-4C763E5EBC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87977" y="2720178"/>
                <a:ext cx="164809" cy="91584"/>
              </a:xfrm>
              <a:custGeom>
                <a:avLst/>
                <a:gdLst>
                  <a:gd name="T0" fmla="*/ 89 w 846535"/>
                  <a:gd name="T1" fmla="*/ 0 h 582068"/>
                  <a:gd name="T2" fmla="*/ 63 w 846535"/>
                  <a:gd name="T3" fmla="*/ 0 h 582068"/>
                  <a:gd name="T4" fmla="*/ 48 w 846535"/>
                  <a:gd name="T5" fmla="*/ 4 h 582068"/>
                  <a:gd name="T6" fmla="*/ 47 w 846535"/>
                  <a:gd name="T7" fmla="*/ 16 h 582068"/>
                  <a:gd name="T8" fmla="*/ 37 w 846535"/>
                  <a:gd name="T9" fmla="*/ 26 h 582068"/>
                  <a:gd name="T10" fmla="*/ 27 w 846535"/>
                  <a:gd name="T11" fmla="*/ 37 h 582068"/>
                  <a:gd name="T12" fmla="*/ 26 w 846535"/>
                  <a:gd name="T13" fmla="*/ 53 h 582068"/>
                  <a:gd name="T14" fmla="*/ 14 w 846535"/>
                  <a:gd name="T15" fmla="*/ 63 h 582068"/>
                  <a:gd name="T16" fmla="*/ 9 w 846535"/>
                  <a:gd name="T17" fmla="*/ 77 h 582068"/>
                  <a:gd name="T18" fmla="*/ 0 w 846535"/>
                  <a:gd name="T19" fmla="*/ 86 h 582068"/>
                  <a:gd name="T20" fmla="*/ 55 w 846535"/>
                  <a:gd name="T21" fmla="*/ 87 h 582068"/>
                  <a:gd name="T22" fmla="*/ 69 w 846535"/>
                  <a:gd name="T23" fmla="*/ 75 h 582068"/>
                  <a:gd name="T24" fmla="*/ 72 w 846535"/>
                  <a:gd name="T25" fmla="*/ 50 h 582068"/>
                  <a:gd name="T26" fmla="*/ 71 w 846535"/>
                  <a:gd name="T27" fmla="*/ 31 h 582068"/>
                  <a:gd name="T28" fmla="*/ 117 w 846535"/>
                  <a:gd name="T29" fmla="*/ 31 h 582068"/>
                  <a:gd name="T30" fmla="*/ 123 w 846535"/>
                  <a:gd name="T31" fmla="*/ 15 h 582068"/>
                  <a:gd name="T32" fmla="*/ 122 w 846535"/>
                  <a:gd name="T33" fmla="*/ 1 h 582068"/>
                  <a:gd name="T34" fmla="*/ 89 w 846535"/>
                  <a:gd name="T35" fmla="*/ 0 h 582068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846535"/>
                  <a:gd name="T55" fmla="*/ 0 h 582068"/>
                  <a:gd name="T56" fmla="*/ 846535 w 846535"/>
                  <a:gd name="T57" fmla="*/ 582068 h 582068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846535" h="582068">
                    <a:moveTo>
                      <a:pt x="611646" y="0"/>
                    </a:moveTo>
                    <a:lnTo>
                      <a:pt x="438150" y="1043"/>
                    </a:lnTo>
                    <a:lnTo>
                      <a:pt x="335421" y="28575"/>
                    </a:lnTo>
                    <a:lnTo>
                      <a:pt x="323850" y="105818"/>
                    </a:lnTo>
                    <a:lnTo>
                      <a:pt x="254458" y="173038"/>
                    </a:lnTo>
                    <a:lnTo>
                      <a:pt x="185738" y="248693"/>
                    </a:lnTo>
                    <a:lnTo>
                      <a:pt x="180975" y="353468"/>
                    </a:lnTo>
                    <a:lnTo>
                      <a:pt x="97632" y="420143"/>
                    </a:lnTo>
                    <a:lnTo>
                      <a:pt x="64294" y="517774"/>
                    </a:lnTo>
                    <a:lnTo>
                      <a:pt x="0" y="574924"/>
                    </a:lnTo>
                    <a:lnTo>
                      <a:pt x="381000" y="582068"/>
                    </a:lnTo>
                    <a:lnTo>
                      <a:pt x="473869" y="498724"/>
                    </a:lnTo>
                    <a:lnTo>
                      <a:pt x="494171" y="334963"/>
                    </a:lnTo>
                    <a:lnTo>
                      <a:pt x="490538" y="209402"/>
                    </a:lnTo>
                    <a:lnTo>
                      <a:pt x="804863" y="205830"/>
                    </a:lnTo>
                    <a:lnTo>
                      <a:pt x="846535" y="101055"/>
                    </a:lnTo>
                    <a:lnTo>
                      <a:pt x="840582" y="4615"/>
                    </a:lnTo>
                    <a:lnTo>
                      <a:pt x="611646" y="0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86" name="Freeform 59">
                <a:extLst>
                  <a:ext uri="{FF2B5EF4-FFF2-40B4-BE49-F238E27FC236}">
                    <a16:creationId xmlns:a16="http://schemas.microsoft.com/office/drawing/2014/main" id="{0A978013-4BF6-43DF-9121-707BFFC32A9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17703" y="3399061"/>
                <a:ext cx="150319" cy="245677"/>
              </a:xfrm>
              <a:custGeom>
                <a:avLst/>
                <a:gdLst>
                  <a:gd name="T0" fmla="*/ 91 w 771858"/>
                  <a:gd name="T1" fmla="*/ 9 h 1571091"/>
                  <a:gd name="T2" fmla="*/ 90 w 771858"/>
                  <a:gd name="T3" fmla="*/ 19 h 1571091"/>
                  <a:gd name="T4" fmla="*/ 86 w 771858"/>
                  <a:gd name="T5" fmla="*/ 25 h 1571091"/>
                  <a:gd name="T6" fmla="*/ 82 w 771858"/>
                  <a:gd name="T7" fmla="*/ 27 h 1571091"/>
                  <a:gd name="T8" fmla="*/ 76 w 771858"/>
                  <a:gd name="T9" fmla="*/ 26 h 1571091"/>
                  <a:gd name="T10" fmla="*/ 73 w 771858"/>
                  <a:gd name="T11" fmla="*/ 30 h 1571091"/>
                  <a:gd name="T12" fmla="*/ 77 w 771858"/>
                  <a:gd name="T13" fmla="*/ 39 h 1571091"/>
                  <a:gd name="T14" fmla="*/ 70 w 771858"/>
                  <a:gd name="T15" fmla="*/ 41 h 1571091"/>
                  <a:gd name="T16" fmla="*/ 72 w 771858"/>
                  <a:gd name="T17" fmla="*/ 47 h 1571091"/>
                  <a:gd name="T18" fmla="*/ 65 w 771858"/>
                  <a:gd name="T19" fmla="*/ 52 h 1571091"/>
                  <a:gd name="T20" fmla="*/ 62 w 771858"/>
                  <a:gd name="T21" fmla="*/ 50 h 1571091"/>
                  <a:gd name="T22" fmla="*/ 56 w 771858"/>
                  <a:gd name="T23" fmla="*/ 56 h 1571091"/>
                  <a:gd name="T24" fmla="*/ 41 w 771858"/>
                  <a:gd name="T25" fmla="*/ 65 h 1571091"/>
                  <a:gd name="T26" fmla="*/ 32 w 771858"/>
                  <a:gd name="T27" fmla="*/ 68 h 1571091"/>
                  <a:gd name="T28" fmla="*/ 28 w 771858"/>
                  <a:gd name="T29" fmla="*/ 69 h 1571091"/>
                  <a:gd name="T30" fmla="*/ 23 w 771858"/>
                  <a:gd name="T31" fmla="*/ 69 h 1571091"/>
                  <a:gd name="T32" fmla="*/ 18 w 771858"/>
                  <a:gd name="T33" fmla="*/ 80 h 1571091"/>
                  <a:gd name="T34" fmla="*/ 15 w 771858"/>
                  <a:gd name="T35" fmla="*/ 88 h 1571091"/>
                  <a:gd name="T36" fmla="*/ 18 w 771858"/>
                  <a:gd name="T37" fmla="*/ 101 h 1571091"/>
                  <a:gd name="T38" fmla="*/ 19 w 771858"/>
                  <a:gd name="T39" fmla="*/ 113 h 1571091"/>
                  <a:gd name="T40" fmla="*/ 16 w 771858"/>
                  <a:gd name="T41" fmla="*/ 125 h 1571091"/>
                  <a:gd name="T42" fmla="*/ 15 w 771858"/>
                  <a:gd name="T43" fmla="*/ 134 h 1571091"/>
                  <a:gd name="T44" fmla="*/ 7 w 771858"/>
                  <a:gd name="T45" fmla="*/ 148 h 1571091"/>
                  <a:gd name="T46" fmla="*/ 0 w 771858"/>
                  <a:gd name="T47" fmla="*/ 157 h 1571091"/>
                  <a:gd name="T48" fmla="*/ 4 w 771858"/>
                  <a:gd name="T49" fmla="*/ 163 h 1571091"/>
                  <a:gd name="T50" fmla="*/ 4 w 771858"/>
                  <a:gd name="T51" fmla="*/ 172 h 1571091"/>
                  <a:gd name="T52" fmla="*/ 6 w 771858"/>
                  <a:gd name="T53" fmla="*/ 178 h 1571091"/>
                  <a:gd name="T54" fmla="*/ 6 w 771858"/>
                  <a:gd name="T55" fmla="*/ 186 h 1571091"/>
                  <a:gd name="T56" fmla="*/ 11 w 771858"/>
                  <a:gd name="T57" fmla="*/ 198 h 1571091"/>
                  <a:gd name="T58" fmla="*/ 16 w 771858"/>
                  <a:gd name="T59" fmla="*/ 206 h 1571091"/>
                  <a:gd name="T60" fmla="*/ 13 w 771858"/>
                  <a:gd name="T61" fmla="*/ 213 h 1571091"/>
                  <a:gd name="T62" fmla="*/ 11 w 771858"/>
                  <a:gd name="T63" fmla="*/ 218 h 1571091"/>
                  <a:gd name="T64" fmla="*/ 10 w 771858"/>
                  <a:gd name="T65" fmla="*/ 222 h 1571091"/>
                  <a:gd name="T66" fmla="*/ 16 w 771858"/>
                  <a:gd name="T67" fmla="*/ 228 h 1571091"/>
                  <a:gd name="T68" fmla="*/ 26 w 771858"/>
                  <a:gd name="T69" fmla="*/ 224 h 1571091"/>
                  <a:gd name="T70" fmla="*/ 36 w 771858"/>
                  <a:gd name="T71" fmla="*/ 221 h 1571091"/>
                  <a:gd name="T72" fmla="*/ 45 w 771858"/>
                  <a:gd name="T73" fmla="*/ 218 h 1571091"/>
                  <a:gd name="T74" fmla="*/ 55 w 771858"/>
                  <a:gd name="T75" fmla="*/ 213 h 1571091"/>
                  <a:gd name="T76" fmla="*/ 60 w 771858"/>
                  <a:gd name="T77" fmla="*/ 207 h 1571091"/>
                  <a:gd name="T78" fmla="*/ 72 w 771858"/>
                  <a:gd name="T79" fmla="*/ 186 h 1571091"/>
                  <a:gd name="T80" fmla="*/ 81 w 771858"/>
                  <a:gd name="T81" fmla="*/ 147 h 1571091"/>
                  <a:gd name="T82" fmla="*/ 84 w 771858"/>
                  <a:gd name="T83" fmla="*/ 123 h 1571091"/>
                  <a:gd name="T84" fmla="*/ 91 w 771858"/>
                  <a:gd name="T85" fmla="*/ 107 h 1571091"/>
                  <a:gd name="T86" fmla="*/ 99 w 771858"/>
                  <a:gd name="T87" fmla="*/ 96 h 1571091"/>
                  <a:gd name="T88" fmla="*/ 101 w 771858"/>
                  <a:gd name="T89" fmla="*/ 87 h 1571091"/>
                  <a:gd name="T90" fmla="*/ 99 w 771858"/>
                  <a:gd name="T91" fmla="*/ 80 h 1571091"/>
                  <a:gd name="T92" fmla="*/ 101 w 771858"/>
                  <a:gd name="T93" fmla="*/ 75 h 1571091"/>
                  <a:gd name="T94" fmla="*/ 96 w 771858"/>
                  <a:gd name="T95" fmla="*/ 66 h 1571091"/>
                  <a:gd name="T96" fmla="*/ 97 w 771858"/>
                  <a:gd name="T97" fmla="*/ 61 h 1571091"/>
                  <a:gd name="T98" fmla="*/ 102 w 771858"/>
                  <a:gd name="T99" fmla="*/ 59 h 1571091"/>
                  <a:gd name="T100" fmla="*/ 104 w 771858"/>
                  <a:gd name="T101" fmla="*/ 64 h 1571091"/>
                  <a:gd name="T102" fmla="*/ 105 w 771858"/>
                  <a:gd name="T103" fmla="*/ 67 h 1571091"/>
                  <a:gd name="T104" fmla="*/ 109 w 771858"/>
                  <a:gd name="T105" fmla="*/ 63 h 1571091"/>
                  <a:gd name="T106" fmla="*/ 112 w 771858"/>
                  <a:gd name="T107" fmla="*/ 57 h 1571091"/>
                  <a:gd name="T108" fmla="*/ 108 w 771858"/>
                  <a:gd name="T109" fmla="*/ 50 h 1571091"/>
                  <a:gd name="T110" fmla="*/ 108 w 771858"/>
                  <a:gd name="T111" fmla="*/ 39 h 1571091"/>
                  <a:gd name="T112" fmla="*/ 106 w 771858"/>
                  <a:gd name="T113" fmla="*/ 18 h 1571091"/>
                  <a:gd name="T114" fmla="*/ 101 w 771858"/>
                  <a:gd name="T115" fmla="*/ 10 h 1571091"/>
                  <a:gd name="T116" fmla="*/ 98 w 771858"/>
                  <a:gd name="T117" fmla="*/ 0 h 1571091"/>
                  <a:gd name="T118" fmla="*/ 94 w 771858"/>
                  <a:gd name="T119" fmla="*/ 3 h 1571091"/>
                  <a:gd name="T120" fmla="*/ 91 w 771858"/>
                  <a:gd name="T121" fmla="*/ 9 h 1571091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771858"/>
                  <a:gd name="T184" fmla="*/ 0 h 1571091"/>
                  <a:gd name="T185" fmla="*/ 771858 w 771858"/>
                  <a:gd name="T186" fmla="*/ 1571091 h 1571091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771858" h="1571091">
                    <a:moveTo>
                      <a:pt x="625523" y="60989"/>
                    </a:moveTo>
                    <a:lnTo>
                      <a:pt x="623220" y="132316"/>
                    </a:lnTo>
                    <a:lnTo>
                      <a:pt x="595126" y="170344"/>
                    </a:lnTo>
                    <a:lnTo>
                      <a:pt x="563095" y="189685"/>
                    </a:lnTo>
                    <a:lnTo>
                      <a:pt x="523325" y="179151"/>
                    </a:lnTo>
                    <a:lnTo>
                      <a:pt x="505886" y="209483"/>
                    </a:lnTo>
                    <a:lnTo>
                      <a:pt x="532084" y="265284"/>
                    </a:lnTo>
                    <a:lnTo>
                      <a:pt x="482001" y="281201"/>
                    </a:lnTo>
                    <a:lnTo>
                      <a:pt x="497205" y="325947"/>
                    </a:lnTo>
                    <a:lnTo>
                      <a:pt x="451059" y="360551"/>
                    </a:lnTo>
                    <a:lnTo>
                      <a:pt x="425609" y="346006"/>
                    </a:lnTo>
                    <a:lnTo>
                      <a:pt x="389023" y="387002"/>
                    </a:lnTo>
                    <a:lnTo>
                      <a:pt x="283505" y="446133"/>
                    </a:lnTo>
                    <a:lnTo>
                      <a:pt x="219103" y="466060"/>
                    </a:lnTo>
                    <a:lnTo>
                      <a:pt x="194129" y="477769"/>
                    </a:lnTo>
                    <a:lnTo>
                      <a:pt x="154988" y="477073"/>
                    </a:lnTo>
                    <a:lnTo>
                      <a:pt x="127083" y="550271"/>
                    </a:lnTo>
                    <a:lnTo>
                      <a:pt x="102204" y="609409"/>
                    </a:lnTo>
                    <a:lnTo>
                      <a:pt x="121254" y="695134"/>
                    </a:lnTo>
                    <a:lnTo>
                      <a:pt x="133160" y="776097"/>
                    </a:lnTo>
                    <a:lnTo>
                      <a:pt x="107486" y="858278"/>
                    </a:lnTo>
                    <a:lnTo>
                      <a:pt x="100991" y="921709"/>
                    </a:lnTo>
                    <a:lnTo>
                      <a:pt x="49198" y="1016914"/>
                    </a:lnTo>
                    <a:lnTo>
                      <a:pt x="0" y="1081588"/>
                    </a:lnTo>
                    <a:lnTo>
                      <a:pt x="26004" y="1123759"/>
                    </a:lnTo>
                    <a:lnTo>
                      <a:pt x="30766" y="1188053"/>
                    </a:lnTo>
                    <a:lnTo>
                      <a:pt x="40291" y="1228534"/>
                    </a:lnTo>
                    <a:lnTo>
                      <a:pt x="45054" y="1280922"/>
                    </a:lnTo>
                    <a:lnTo>
                      <a:pt x="73629" y="1361884"/>
                    </a:lnTo>
                    <a:lnTo>
                      <a:pt x="111729" y="1421415"/>
                    </a:lnTo>
                    <a:lnTo>
                      <a:pt x="90298" y="1464278"/>
                    </a:lnTo>
                    <a:lnTo>
                      <a:pt x="73629" y="1502378"/>
                    </a:lnTo>
                    <a:lnTo>
                      <a:pt x="69315" y="1530552"/>
                    </a:lnTo>
                    <a:lnTo>
                      <a:pt x="109628" y="1571091"/>
                    </a:lnTo>
                    <a:lnTo>
                      <a:pt x="181020" y="1539780"/>
                    </a:lnTo>
                    <a:lnTo>
                      <a:pt x="248128" y="1520272"/>
                    </a:lnTo>
                    <a:lnTo>
                      <a:pt x="309825" y="1499924"/>
                    </a:lnTo>
                    <a:lnTo>
                      <a:pt x="378429" y="1464278"/>
                    </a:lnTo>
                    <a:lnTo>
                      <a:pt x="411766" y="1426178"/>
                    </a:lnTo>
                    <a:lnTo>
                      <a:pt x="497491" y="1278540"/>
                    </a:lnTo>
                    <a:lnTo>
                      <a:pt x="561785" y="1014222"/>
                    </a:lnTo>
                    <a:lnTo>
                      <a:pt x="578603" y="845977"/>
                    </a:lnTo>
                    <a:lnTo>
                      <a:pt x="630582" y="736230"/>
                    </a:lnTo>
                    <a:lnTo>
                      <a:pt x="685610" y="664178"/>
                    </a:lnTo>
                    <a:lnTo>
                      <a:pt x="697516" y="599884"/>
                    </a:lnTo>
                    <a:lnTo>
                      <a:pt x="681131" y="547720"/>
                    </a:lnTo>
                    <a:lnTo>
                      <a:pt x="694906" y="513704"/>
                    </a:lnTo>
                    <a:lnTo>
                      <a:pt x="663235" y="453780"/>
                    </a:lnTo>
                    <a:lnTo>
                      <a:pt x="668026" y="420395"/>
                    </a:lnTo>
                    <a:lnTo>
                      <a:pt x="700126" y="404805"/>
                    </a:lnTo>
                    <a:lnTo>
                      <a:pt x="715125" y="438300"/>
                    </a:lnTo>
                    <a:lnTo>
                      <a:pt x="726324" y="460607"/>
                    </a:lnTo>
                    <a:lnTo>
                      <a:pt x="754622" y="433831"/>
                    </a:lnTo>
                    <a:lnTo>
                      <a:pt x="771858" y="392248"/>
                    </a:lnTo>
                    <a:lnTo>
                      <a:pt x="745795" y="343947"/>
                    </a:lnTo>
                    <a:lnTo>
                      <a:pt x="744366" y="265183"/>
                    </a:lnTo>
                    <a:lnTo>
                      <a:pt x="731057" y="126607"/>
                    </a:lnTo>
                    <a:lnTo>
                      <a:pt x="697596" y="67185"/>
                    </a:lnTo>
                    <a:lnTo>
                      <a:pt x="678387" y="0"/>
                    </a:lnTo>
                    <a:lnTo>
                      <a:pt x="646424" y="23091"/>
                    </a:lnTo>
                    <a:lnTo>
                      <a:pt x="625523" y="60989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87" name="Freeform 60">
                <a:extLst>
                  <a:ext uri="{FF2B5EF4-FFF2-40B4-BE49-F238E27FC236}">
                    <a16:creationId xmlns:a16="http://schemas.microsoft.com/office/drawing/2014/main" id="{44992946-A1B6-4A85-8305-FC548425A2D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16173" y="2949864"/>
                <a:ext cx="172053" cy="90130"/>
              </a:xfrm>
              <a:custGeom>
                <a:avLst/>
                <a:gdLst>
                  <a:gd name="T0" fmla="*/ 89 w 884634"/>
                  <a:gd name="T1" fmla="*/ 0 h 577358"/>
                  <a:gd name="T2" fmla="*/ 70 w 884634"/>
                  <a:gd name="T3" fmla="*/ 1 h 577358"/>
                  <a:gd name="T4" fmla="*/ 56 w 884634"/>
                  <a:gd name="T5" fmla="*/ 6 h 577358"/>
                  <a:gd name="T6" fmla="*/ 47 w 884634"/>
                  <a:gd name="T7" fmla="*/ 10 h 577358"/>
                  <a:gd name="T8" fmla="*/ 40 w 884634"/>
                  <a:gd name="T9" fmla="*/ 17 h 577358"/>
                  <a:gd name="T10" fmla="*/ 32 w 884634"/>
                  <a:gd name="T11" fmla="*/ 22 h 577358"/>
                  <a:gd name="T12" fmla="*/ 17 w 884634"/>
                  <a:gd name="T13" fmla="*/ 33 h 577358"/>
                  <a:gd name="T14" fmla="*/ 19 w 884634"/>
                  <a:gd name="T15" fmla="*/ 40 h 577358"/>
                  <a:gd name="T16" fmla="*/ 13 w 884634"/>
                  <a:gd name="T17" fmla="*/ 42 h 577358"/>
                  <a:gd name="T18" fmla="*/ 6 w 884634"/>
                  <a:gd name="T19" fmla="*/ 47 h 577358"/>
                  <a:gd name="T20" fmla="*/ 0 w 884634"/>
                  <a:gd name="T21" fmla="*/ 54 h 577358"/>
                  <a:gd name="T22" fmla="*/ 2 w 884634"/>
                  <a:gd name="T23" fmla="*/ 63 h 577358"/>
                  <a:gd name="T24" fmla="*/ 1 w 884634"/>
                  <a:gd name="T25" fmla="*/ 72 h 577358"/>
                  <a:gd name="T26" fmla="*/ 7 w 884634"/>
                  <a:gd name="T27" fmla="*/ 79 h 577358"/>
                  <a:gd name="T28" fmla="*/ 17 w 884634"/>
                  <a:gd name="T29" fmla="*/ 83 h 577358"/>
                  <a:gd name="T30" fmla="*/ 31 w 884634"/>
                  <a:gd name="T31" fmla="*/ 79 h 577358"/>
                  <a:gd name="T32" fmla="*/ 39 w 884634"/>
                  <a:gd name="T33" fmla="*/ 82 h 577358"/>
                  <a:gd name="T34" fmla="*/ 41 w 884634"/>
                  <a:gd name="T35" fmla="*/ 73 h 577358"/>
                  <a:gd name="T36" fmla="*/ 40 w 884634"/>
                  <a:gd name="T37" fmla="*/ 62 h 577358"/>
                  <a:gd name="T38" fmla="*/ 48 w 884634"/>
                  <a:gd name="T39" fmla="*/ 62 h 577358"/>
                  <a:gd name="T40" fmla="*/ 64 w 884634"/>
                  <a:gd name="T41" fmla="*/ 61 h 577358"/>
                  <a:gd name="T42" fmla="*/ 82 w 884634"/>
                  <a:gd name="T43" fmla="*/ 61 h 577358"/>
                  <a:gd name="T44" fmla="*/ 90 w 884634"/>
                  <a:gd name="T45" fmla="*/ 65 h 577358"/>
                  <a:gd name="T46" fmla="*/ 98 w 884634"/>
                  <a:gd name="T47" fmla="*/ 62 h 577358"/>
                  <a:gd name="T48" fmla="*/ 104 w 884634"/>
                  <a:gd name="T49" fmla="*/ 58 h 577358"/>
                  <a:gd name="T50" fmla="*/ 115 w 884634"/>
                  <a:gd name="T51" fmla="*/ 58 h 577358"/>
                  <a:gd name="T52" fmla="*/ 119 w 884634"/>
                  <a:gd name="T53" fmla="*/ 49 h 577358"/>
                  <a:gd name="T54" fmla="*/ 127 w 884634"/>
                  <a:gd name="T55" fmla="*/ 40 h 577358"/>
                  <a:gd name="T56" fmla="*/ 108 w 884634"/>
                  <a:gd name="T57" fmla="*/ 35 h 577358"/>
                  <a:gd name="T58" fmla="*/ 101 w 884634"/>
                  <a:gd name="T59" fmla="*/ 26 h 577358"/>
                  <a:gd name="T60" fmla="*/ 93 w 884634"/>
                  <a:gd name="T61" fmla="*/ 16 h 577358"/>
                  <a:gd name="T62" fmla="*/ 89 w 884634"/>
                  <a:gd name="T63" fmla="*/ 0 h 577358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884634"/>
                  <a:gd name="T97" fmla="*/ 0 h 577358"/>
                  <a:gd name="T98" fmla="*/ 884634 w 884634"/>
                  <a:gd name="T99" fmla="*/ 577358 h 577358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884634" h="577358">
                    <a:moveTo>
                      <a:pt x="616743" y="0"/>
                    </a:moveTo>
                    <a:lnTo>
                      <a:pt x="488156" y="4763"/>
                    </a:lnTo>
                    <a:lnTo>
                      <a:pt x="388143" y="40482"/>
                    </a:lnTo>
                    <a:lnTo>
                      <a:pt x="328612" y="69057"/>
                    </a:lnTo>
                    <a:lnTo>
                      <a:pt x="276225" y="119063"/>
                    </a:lnTo>
                    <a:lnTo>
                      <a:pt x="223837" y="154782"/>
                    </a:lnTo>
                    <a:lnTo>
                      <a:pt x="117871" y="230982"/>
                    </a:lnTo>
                    <a:lnTo>
                      <a:pt x="128587" y="279797"/>
                    </a:lnTo>
                    <a:lnTo>
                      <a:pt x="90487" y="295275"/>
                    </a:lnTo>
                    <a:lnTo>
                      <a:pt x="39290" y="328613"/>
                    </a:lnTo>
                    <a:lnTo>
                      <a:pt x="0" y="376238"/>
                    </a:lnTo>
                    <a:lnTo>
                      <a:pt x="16668" y="438150"/>
                    </a:lnTo>
                    <a:lnTo>
                      <a:pt x="7143" y="500063"/>
                    </a:lnTo>
                    <a:lnTo>
                      <a:pt x="51531" y="546121"/>
                    </a:lnTo>
                    <a:lnTo>
                      <a:pt x="114633" y="577358"/>
                    </a:lnTo>
                    <a:lnTo>
                      <a:pt x="214849" y="546442"/>
                    </a:lnTo>
                    <a:lnTo>
                      <a:pt x="267046" y="571776"/>
                    </a:lnTo>
                    <a:lnTo>
                      <a:pt x="283368" y="509588"/>
                    </a:lnTo>
                    <a:lnTo>
                      <a:pt x="276225" y="431007"/>
                    </a:lnTo>
                    <a:lnTo>
                      <a:pt x="334228" y="431172"/>
                    </a:lnTo>
                    <a:lnTo>
                      <a:pt x="442912" y="426244"/>
                    </a:lnTo>
                    <a:lnTo>
                      <a:pt x="571625" y="423109"/>
                    </a:lnTo>
                    <a:lnTo>
                      <a:pt x="621506" y="452438"/>
                    </a:lnTo>
                    <a:lnTo>
                      <a:pt x="678656" y="431007"/>
                    </a:lnTo>
                    <a:lnTo>
                      <a:pt x="722432" y="403478"/>
                    </a:lnTo>
                    <a:lnTo>
                      <a:pt x="799356" y="403021"/>
                    </a:lnTo>
                    <a:lnTo>
                      <a:pt x="826617" y="343392"/>
                    </a:lnTo>
                    <a:lnTo>
                      <a:pt x="884634" y="280988"/>
                    </a:lnTo>
                    <a:lnTo>
                      <a:pt x="746530" y="243945"/>
                    </a:lnTo>
                    <a:lnTo>
                      <a:pt x="704850" y="178594"/>
                    </a:lnTo>
                    <a:lnTo>
                      <a:pt x="642937" y="114300"/>
                    </a:lnTo>
                    <a:lnTo>
                      <a:pt x="616743" y="0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88" name="Freeform 65">
                <a:extLst>
                  <a:ext uri="{FF2B5EF4-FFF2-40B4-BE49-F238E27FC236}">
                    <a16:creationId xmlns:a16="http://schemas.microsoft.com/office/drawing/2014/main" id="{803B1033-E776-47EF-8CA4-04E0F9CE4F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95970" y="2984753"/>
                <a:ext cx="28977" cy="31982"/>
              </a:xfrm>
              <a:custGeom>
                <a:avLst/>
                <a:gdLst>
                  <a:gd name="T0" fmla="*/ 13 w 149562"/>
                  <a:gd name="T1" fmla="*/ 0 h 204788"/>
                  <a:gd name="T2" fmla="*/ 11 w 149562"/>
                  <a:gd name="T3" fmla="*/ 4 h 204788"/>
                  <a:gd name="T4" fmla="*/ 5 w 149562"/>
                  <a:gd name="T5" fmla="*/ 6 h 204788"/>
                  <a:gd name="T6" fmla="*/ 0 w 149562"/>
                  <a:gd name="T7" fmla="*/ 16 h 204788"/>
                  <a:gd name="T8" fmla="*/ 0 w 149562"/>
                  <a:gd name="T9" fmla="*/ 27 h 204788"/>
                  <a:gd name="T10" fmla="*/ 8 w 149562"/>
                  <a:gd name="T11" fmla="*/ 28 h 204788"/>
                  <a:gd name="T12" fmla="*/ 14 w 149562"/>
                  <a:gd name="T13" fmla="*/ 30 h 204788"/>
                  <a:gd name="T14" fmla="*/ 19 w 149562"/>
                  <a:gd name="T15" fmla="*/ 21 h 204788"/>
                  <a:gd name="T16" fmla="*/ 19 w 149562"/>
                  <a:gd name="T17" fmla="*/ 18 h 204788"/>
                  <a:gd name="T18" fmla="*/ 14 w 149562"/>
                  <a:gd name="T19" fmla="*/ 19 h 204788"/>
                  <a:gd name="T20" fmla="*/ 11 w 149562"/>
                  <a:gd name="T21" fmla="*/ 21 h 204788"/>
                  <a:gd name="T22" fmla="*/ 8 w 149562"/>
                  <a:gd name="T23" fmla="*/ 21 h 204788"/>
                  <a:gd name="T24" fmla="*/ 7 w 149562"/>
                  <a:gd name="T25" fmla="*/ 19 h 204788"/>
                  <a:gd name="T26" fmla="*/ 11 w 149562"/>
                  <a:gd name="T27" fmla="*/ 17 h 204788"/>
                  <a:gd name="T28" fmla="*/ 15 w 149562"/>
                  <a:gd name="T29" fmla="*/ 13 h 204788"/>
                  <a:gd name="T30" fmla="*/ 21 w 149562"/>
                  <a:gd name="T31" fmla="*/ 12 h 204788"/>
                  <a:gd name="T32" fmla="*/ 20 w 149562"/>
                  <a:gd name="T33" fmla="*/ 7 h 204788"/>
                  <a:gd name="T34" fmla="*/ 17 w 149562"/>
                  <a:gd name="T35" fmla="*/ 4 h 204788"/>
                  <a:gd name="T36" fmla="*/ 13 w 149562"/>
                  <a:gd name="T37" fmla="*/ 0 h 204788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49562"/>
                  <a:gd name="T58" fmla="*/ 0 h 204788"/>
                  <a:gd name="T59" fmla="*/ 149562 w 149562"/>
                  <a:gd name="T60" fmla="*/ 204788 h 204788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49562" h="204788">
                    <a:moveTo>
                      <a:pt x="94060" y="0"/>
                    </a:moveTo>
                    <a:lnTo>
                      <a:pt x="80963" y="28575"/>
                    </a:lnTo>
                    <a:lnTo>
                      <a:pt x="38100" y="45244"/>
                    </a:lnTo>
                    <a:lnTo>
                      <a:pt x="0" y="111919"/>
                    </a:lnTo>
                    <a:lnTo>
                      <a:pt x="2382" y="186928"/>
                    </a:lnTo>
                    <a:lnTo>
                      <a:pt x="55730" y="197936"/>
                    </a:lnTo>
                    <a:lnTo>
                      <a:pt x="96441" y="204788"/>
                    </a:lnTo>
                    <a:lnTo>
                      <a:pt x="135732" y="147638"/>
                    </a:lnTo>
                    <a:lnTo>
                      <a:pt x="133233" y="125252"/>
                    </a:lnTo>
                    <a:lnTo>
                      <a:pt x="97322" y="129297"/>
                    </a:lnTo>
                    <a:lnTo>
                      <a:pt x="77105" y="148332"/>
                    </a:lnTo>
                    <a:lnTo>
                      <a:pt x="54837" y="148736"/>
                    </a:lnTo>
                    <a:lnTo>
                      <a:pt x="47729" y="134723"/>
                    </a:lnTo>
                    <a:lnTo>
                      <a:pt x="74839" y="117826"/>
                    </a:lnTo>
                    <a:lnTo>
                      <a:pt x="105148" y="88425"/>
                    </a:lnTo>
                    <a:lnTo>
                      <a:pt x="149562" y="80831"/>
                    </a:lnTo>
                    <a:lnTo>
                      <a:pt x="142125" y="48721"/>
                    </a:lnTo>
                    <a:lnTo>
                      <a:pt x="121138" y="25343"/>
                    </a:lnTo>
                    <a:lnTo>
                      <a:pt x="94060" y="0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89" name="Freeform 66">
                <a:extLst>
                  <a:ext uri="{FF2B5EF4-FFF2-40B4-BE49-F238E27FC236}">
                    <a16:creationId xmlns:a16="http://schemas.microsoft.com/office/drawing/2014/main" id="{FC4055F7-29AB-460D-A364-3B774BEAE8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23917" y="3117041"/>
                <a:ext cx="173864" cy="145371"/>
              </a:xfrm>
              <a:custGeom>
                <a:avLst/>
                <a:gdLst>
                  <a:gd name="T0" fmla="*/ 2147483647 w 480"/>
                  <a:gd name="T1" fmla="*/ 2147483647 h 498"/>
                  <a:gd name="T2" fmla="*/ 0 w 480"/>
                  <a:gd name="T3" fmla="*/ 2147483647 h 498"/>
                  <a:gd name="T4" fmla="*/ 2147483647 w 480"/>
                  <a:gd name="T5" fmla="*/ 2147483647 h 498"/>
                  <a:gd name="T6" fmla="*/ 2147483647 w 480"/>
                  <a:gd name="T7" fmla="*/ 2147483647 h 498"/>
                  <a:gd name="T8" fmla="*/ 2147483647 w 480"/>
                  <a:gd name="T9" fmla="*/ 2147483647 h 498"/>
                  <a:gd name="T10" fmla="*/ 2147483647 w 480"/>
                  <a:gd name="T11" fmla="*/ 2147483647 h 498"/>
                  <a:gd name="T12" fmla="*/ 2147483647 w 480"/>
                  <a:gd name="T13" fmla="*/ 2147483647 h 498"/>
                  <a:gd name="T14" fmla="*/ 2147483647 w 480"/>
                  <a:gd name="T15" fmla="*/ 2147483647 h 498"/>
                  <a:gd name="T16" fmla="*/ 2147483647 w 480"/>
                  <a:gd name="T17" fmla="*/ 2147483647 h 498"/>
                  <a:gd name="T18" fmla="*/ 2147483647 w 480"/>
                  <a:gd name="T19" fmla="*/ 2147483647 h 498"/>
                  <a:gd name="T20" fmla="*/ 2147483647 w 480"/>
                  <a:gd name="T21" fmla="*/ 2147483647 h 498"/>
                  <a:gd name="T22" fmla="*/ 2147483647 w 480"/>
                  <a:gd name="T23" fmla="*/ 2147483647 h 498"/>
                  <a:gd name="T24" fmla="*/ 2147483647 w 480"/>
                  <a:gd name="T25" fmla="*/ 2147483647 h 498"/>
                  <a:gd name="T26" fmla="*/ 2147483647 w 480"/>
                  <a:gd name="T27" fmla="*/ 2147483647 h 498"/>
                  <a:gd name="T28" fmla="*/ 2147483647 w 480"/>
                  <a:gd name="T29" fmla="*/ 2147483647 h 498"/>
                  <a:gd name="T30" fmla="*/ 2147483647 w 480"/>
                  <a:gd name="T31" fmla="*/ 2147483647 h 498"/>
                  <a:gd name="T32" fmla="*/ 2147483647 w 480"/>
                  <a:gd name="T33" fmla="*/ 2147483647 h 498"/>
                  <a:gd name="T34" fmla="*/ 2147483647 w 480"/>
                  <a:gd name="T35" fmla="*/ 2147483647 h 498"/>
                  <a:gd name="T36" fmla="*/ 2147483647 w 480"/>
                  <a:gd name="T37" fmla="*/ 2147483647 h 498"/>
                  <a:gd name="T38" fmla="*/ 2147483647 w 480"/>
                  <a:gd name="T39" fmla="*/ 2147483647 h 498"/>
                  <a:gd name="T40" fmla="*/ 2147483647 w 480"/>
                  <a:gd name="T41" fmla="*/ 2147483647 h 498"/>
                  <a:gd name="T42" fmla="*/ 2147483647 w 480"/>
                  <a:gd name="T43" fmla="*/ 2147483647 h 498"/>
                  <a:gd name="T44" fmla="*/ 2147483647 w 480"/>
                  <a:gd name="T45" fmla="*/ 2147483647 h 498"/>
                  <a:gd name="T46" fmla="*/ 2147483647 w 480"/>
                  <a:gd name="T47" fmla="*/ 2147483647 h 498"/>
                  <a:gd name="T48" fmla="*/ 2147483647 w 480"/>
                  <a:gd name="T49" fmla="*/ 2147483647 h 498"/>
                  <a:gd name="T50" fmla="*/ 2147483647 w 480"/>
                  <a:gd name="T51" fmla="*/ 2147483647 h 498"/>
                  <a:gd name="T52" fmla="*/ 2147483647 w 480"/>
                  <a:gd name="T53" fmla="*/ 2147483647 h 498"/>
                  <a:gd name="T54" fmla="*/ 2147483647 w 480"/>
                  <a:gd name="T55" fmla="*/ 2147483647 h 498"/>
                  <a:gd name="T56" fmla="*/ 2147483647 w 480"/>
                  <a:gd name="T57" fmla="*/ 2147483647 h 498"/>
                  <a:gd name="T58" fmla="*/ 2147483647 w 480"/>
                  <a:gd name="T59" fmla="*/ 2147483647 h 498"/>
                  <a:gd name="T60" fmla="*/ 2147483647 w 480"/>
                  <a:gd name="T61" fmla="*/ 2147483647 h 498"/>
                  <a:gd name="T62" fmla="*/ 2147483647 w 480"/>
                  <a:gd name="T63" fmla="*/ 2147483647 h 498"/>
                  <a:gd name="T64" fmla="*/ 2147483647 w 480"/>
                  <a:gd name="T65" fmla="*/ 2147483647 h 498"/>
                  <a:gd name="T66" fmla="*/ 2147483647 w 480"/>
                  <a:gd name="T67" fmla="*/ 2147483647 h 498"/>
                  <a:gd name="T68" fmla="*/ 2147483647 w 480"/>
                  <a:gd name="T69" fmla="*/ 2147483647 h 498"/>
                  <a:gd name="T70" fmla="*/ 2147483647 w 480"/>
                  <a:gd name="T71" fmla="*/ 2147483647 h 498"/>
                  <a:gd name="T72" fmla="*/ 2147483647 w 480"/>
                  <a:gd name="T73" fmla="*/ 2147483647 h 498"/>
                  <a:gd name="T74" fmla="*/ 2147483647 w 480"/>
                  <a:gd name="T75" fmla="*/ 2147483647 h 498"/>
                  <a:gd name="T76" fmla="*/ 2147483647 w 480"/>
                  <a:gd name="T77" fmla="*/ 2147483647 h 498"/>
                  <a:gd name="T78" fmla="*/ 2147483647 w 480"/>
                  <a:gd name="T79" fmla="*/ 2147483647 h 498"/>
                  <a:gd name="T80" fmla="*/ 2147483647 w 480"/>
                  <a:gd name="T81" fmla="*/ 0 h 498"/>
                  <a:gd name="T82" fmla="*/ 2147483647 w 480"/>
                  <a:gd name="T83" fmla="*/ 2147483647 h 498"/>
                  <a:gd name="T84" fmla="*/ 2147483647 w 480"/>
                  <a:gd name="T85" fmla="*/ 2147483647 h 498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480"/>
                  <a:gd name="T130" fmla="*/ 0 h 498"/>
                  <a:gd name="T131" fmla="*/ 480 w 480"/>
                  <a:gd name="T132" fmla="*/ 498 h 498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480" h="498">
                    <a:moveTo>
                      <a:pt x="28" y="24"/>
                    </a:moveTo>
                    <a:lnTo>
                      <a:pt x="0" y="36"/>
                    </a:lnTo>
                    <a:lnTo>
                      <a:pt x="41" y="92"/>
                    </a:lnTo>
                    <a:lnTo>
                      <a:pt x="64" y="139"/>
                    </a:lnTo>
                    <a:lnTo>
                      <a:pt x="95" y="147"/>
                    </a:lnTo>
                    <a:lnTo>
                      <a:pt x="103" y="174"/>
                    </a:lnTo>
                    <a:lnTo>
                      <a:pt x="107" y="199"/>
                    </a:lnTo>
                    <a:lnTo>
                      <a:pt x="74" y="229"/>
                    </a:lnTo>
                    <a:lnTo>
                      <a:pt x="41" y="285"/>
                    </a:lnTo>
                    <a:lnTo>
                      <a:pt x="57" y="309"/>
                    </a:lnTo>
                    <a:lnTo>
                      <a:pt x="86" y="303"/>
                    </a:lnTo>
                    <a:lnTo>
                      <a:pt x="98" y="318"/>
                    </a:lnTo>
                    <a:lnTo>
                      <a:pt x="79" y="335"/>
                    </a:lnTo>
                    <a:lnTo>
                      <a:pt x="59" y="333"/>
                    </a:lnTo>
                    <a:lnTo>
                      <a:pt x="60" y="351"/>
                    </a:lnTo>
                    <a:lnTo>
                      <a:pt x="83" y="365"/>
                    </a:lnTo>
                    <a:lnTo>
                      <a:pt x="108" y="375"/>
                    </a:lnTo>
                    <a:lnTo>
                      <a:pt x="155" y="397"/>
                    </a:lnTo>
                    <a:lnTo>
                      <a:pt x="198" y="424"/>
                    </a:lnTo>
                    <a:lnTo>
                      <a:pt x="227" y="456"/>
                    </a:lnTo>
                    <a:lnTo>
                      <a:pt x="264" y="485"/>
                    </a:lnTo>
                    <a:lnTo>
                      <a:pt x="286" y="498"/>
                    </a:lnTo>
                    <a:lnTo>
                      <a:pt x="340" y="498"/>
                    </a:lnTo>
                    <a:lnTo>
                      <a:pt x="357" y="471"/>
                    </a:lnTo>
                    <a:lnTo>
                      <a:pt x="376" y="431"/>
                    </a:lnTo>
                    <a:lnTo>
                      <a:pt x="413" y="403"/>
                    </a:lnTo>
                    <a:lnTo>
                      <a:pt x="441" y="374"/>
                    </a:lnTo>
                    <a:lnTo>
                      <a:pt x="461" y="351"/>
                    </a:lnTo>
                    <a:lnTo>
                      <a:pt x="480" y="328"/>
                    </a:lnTo>
                    <a:lnTo>
                      <a:pt x="463" y="292"/>
                    </a:lnTo>
                    <a:lnTo>
                      <a:pt x="428" y="120"/>
                    </a:lnTo>
                    <a:lnTo>
                      <a:pt x="468" y="34"/>
                    </a:lnTo>
                    <a:lnTo>
                      <a:pt x="414" y="30"/>
                    </a:lnTo>
                    <a:lnTo>
                      <a:pt x="365" y="57"/>
                    </a:lnTo>
                    <a:lnTo>
                      <a:pt x="336" y="62"/>
                    </a:lnTo>
                    <a:lnTo>
                      <a:pt x="292" y="50"/>
                    </a:lnTo>
                    <a:lnTo>
                      <a:pt x="254" y="52"/>
                    </a:lnTo>
                    <a:lnTo>
                      <a:pt x="214" y="36"/>
                    </a:lnTo>
                    <a:lnTo>
                      <a:pt x="176" y="6"/>
                    </a:lnTo>
                    <a:lnTo>
                      <a:pt x="142" y="2"/>
                    </a:lnTo>
                    <a:lnTo>
                      <a:pt x="102" y="0"/>
                    </a:lnTo>
                    <a:lnTo>
                      <a:pt x="62" y="6"/>
                    </a:lnTo>
                    <a:lnTo>
                      <a:pt x="28" y="24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90" name="Freeform 67">
                <a:extLst>
                  <a:ext uri="{FF2B5EF4-FFF2-40B4-BE49-F238E27FC236}">
                    <a16:creationId xmlns:a16="http://schemas.microsoft.com/office/drawing/2014/main" id="{950F3539-FF47-485E-8EF5-7566A2408F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44229" y="3128671"/>
                <a:ext cx="117721" cy="100306"/>
              </a:xfrm>
              <a:custGeom>
                <a:avLst/>
                <a:gdLst>
                  <a:gd name="T0" fmla="*/ 65 w 615017"/>
                  <a:gd name="T1" fmla="*/ 14 h 639366"/>
                  <a:gd name="T2" fmla="*/ 54 w 615017"/>
                  <a:gd name="T3" fmla="*/ 0 h 639366"/>
                  <a:gd name="T4" fmla="*/ 49 w 615017"/>
                  <a:gd name="T5" fmla="*/ 2 h 639366"/>
                  <a:gd name="T6" fmla="*/ 26 w 615017"/>
                  <a:gd name="T7" fmla="*/ 7 h 639366"/>
                  <a:gd name="T8" fmla="*/ 18 w 615017"/>
                  <a:gd name="T9" fmla="*/ 10 h 639366"/>
                  <a:gd name="T10" fmla="*/ 15 w 615017"/>
                  <a:gd name="T11" fmla="*/ 24 h 639366"/>
                  <a:gd name="T12" fmla="*/ 19 w 615017"/>
                  <a:gd name="T13" fmla="*/ 29 h 639366"/>
                  <a:gd name="T14" fmla="*/ 19 w 615017"/>
                  <a:gd name="T15" fmla="*/ 36 h 639366"/>
                  <a:gd name="T16" fmla="*/ 16 w 615017"/>
                  <a:gd name="T17" fmla="*/ 42 h 639366"/>
                  <a:gd name="T18" fmla="*/ 7 w 615017"/>
                  <a:gd name="T19" fmla="*/ 51 h 639366"/>
                  <a:gd name="T20" fmla="*/ 0 w 615017"/>
                  <a:gd name="T21" fmla="*/ 64 h 639366"/>
                  <a:gd name="T22" fmla="*/ 0 w 615017"/>
                  <a:gd name="T23" fmla="*/ 67 h 639366"/>
                  <a:gd name="T24" fmla="*/ 4 w 615017"/>
                  <a:gd name="T25" fmla="*/ 67 h 639366"/>
                  <a:gd name="T26" fmla="*/ 7 w 615017"/>
                  <a:gd name="T27" fmla="*/ 70 h 639366"/>
                  <a:gd name="T28" fmla="*/ 9 w 615017"/>
                  <a:gd name="T29" fmla="*/ 75 h 639366"/>
                  <a:gd name="T30" fmla="*/ 8 w 615017"/>
                  <a:gd name="T31" fmla="*/ 83 h 639366"/>
                  <a:gd name="T32" fmla="*/ 6 w 615017"/>
                  <a:gd name="T33" fmla="*/ 86 h 639366"/>
                  <a:gd name="T34" fmla="*/ 3 w 615017"/>
                  <a:gd name="T35" fmla="*/ 91 h 639366"/>
                  <a:gd name="T36" fmla="*/ 3 w 615017"/>
                  <a:gd name="T37" fmla="*/ 94 h 639366"/>
                  <a:gd name="T38" fmla="*/ 9 w 615017"/>
                  <a:gd name="T39" fmla="*/ 94 h 639366"/>
                  <a:gd name="T40" fmla="*/ 14 w 615017"/>
                  <a:gd name="T41" fmla="*/ 90 h 639366"/>
                  <a:gd name="T42" fmla="*/ 21 w 615017"/>
                  <a:gd name="T43" fmla="*/ 89 h 639366"/>
                  <a:gd name="T44" fmla="*/ 28 w 615017"/>
                  <a:gd name="T45" fmla="*/ 93 h 639366"/>
                  <a:gd name="T46" fmla="*/ 33 w 615017"/>
                  <a:gd name="T47" fmla="*/ 91 h 639366"/>
                  <a:gd name="T48" fmla="*/ 36 w 615017"/>
                  <a:gd name="T49" fmla="*/ 88 h 639366"/>
                  <a:gd name="T50" fmla="*/ 35 w 615017"/>
                  <a:gd name="T51" fmla="*/ 85 h 639366"/>
                  <a:gd name="T52" fmla="*/ 35 w 615017"/>
                  <a:gd name="T53" fmla="*/ 80 h 639366"/>
                  <a:gd name="T54" fmla="*/ 34 w 615017"/>
                  <a:gd name="T55" fmla="*/ 76 h 639366"/>
                  <a:gd name="T56" fmla="*/ 35 w 615017"/>
                  <a:gd name="T57" fmla="*/ 72 h 639366"/>
                  <a:gd name="T58" fmla="*/ 33 w 615017"/>
                  <a:gd name="T59" fmla="*/ 66 h 639366"/>
                  <a:gd name="T60" fmla="*/ 37 w 615017"/>
                  <a:gd name="T61" fmla="*/ 63 h 639366"/>
                  <a:gd name="T62" fmla="*/ 42 w 615017"/>
                  <a:gd name="T63" fmla="*/ 63 h 639366"/>
                  <a:gd name="T64" fmla="*/ 45 w 615017"/>
                  <a:gd name="T65" fmla="*/ 65 h 639366"/>
                  <a:gd name="T66" fmla="*/ 46 w 615017"/>
                  <a:gd name="T67" fmla="*/ 69 h 639366"/>
                  <a:gd name="T68" fmla="*/ 47 w 615017"/>
                  <a:gd name="T69" fmla="*/ 72 h 639366"/>
                  <a:gd name="T70" fmla="*/ 49 w 615017"/>
                  <a:gd name="T71" fmla="*/ 76 h 639366"/>
                  <a:gd name="T72" fmla="*/ 52 w 615017"/>
                  <a:gd name="T73" fmla="*/ 71 h 639366"/>
                  <a:gd name="T74" fmla="*/ 62 w 615017"/>
                  <a:gd name="T75" fmla="*/ 69 h 639366"/>
                  <a:gd name="T76" fmla="*/ 66 w 615017"/>
                  <a:gd name="T77" fmla="*/ 67 h 639366"/>
                  <a:gd name="T78" fmla="*/ 74 w 615017"/>
                  <a:gd name="T79" fmla="*/ 52 h 639366"/>
                  <a:gd name="T80" fmla="*/ 82 w 615017"/>
                  <a:gd name="T81" fmla="*/ 44 h 639366"/>
                  <a:gd name="T82" fmla="*/ 81 w 615017"/>
                  <a:gd name="T83" fmla="*/ 37 h 639366"/>
                  <a:gd name="T84" fmla="*/ 79 w 615017"/>
                  <a:gd name="T85" fmla="*/ 29 h 639366"/>
                  <a:gd name="T86" fmla="*/ 71 w 615017"/>
                  <a:gd name="T87" fmla="*/ 27 h 639366"/>
                  <a:gd name="T88" fmla="*/ 65 w 615017"/>
                  <a:gd name="T89" fmla="*/ 14 h 63936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615017"/>
                  <a:gd name="T136" fmla="*/ 0 h 639366"/>
                  <a:gd name="T137" fmla="*/ 615017 w 615017"/>
                  <a:gd name="T138" fmla="*/ 639366 h 639366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615017" h="639366">
                    <a:moveTo>
                      <a:pt x="489347" y="91678"/>
                    </a:moveTo>
                    <a:lnTo>
                      <a:pt x="407193" y="0"/>
                    </a:lnTo>
                    <a:lnTo>
                      <a:pt x="366712" y="10716"/>
                    </a:lnTo>
                    <a:lnTo>
                      <a:pt x="196453" y="44053"/>
                    </a:lnTo>
                    <a:lnTo>
                      <a:pt x="136922" y="69056"/>
                    </a:lnTo>
                    <a:lnTo>
                      <a:pt x="110728" y="160734"/>
                    </a:lnTo>
                    <a:lnTo>
                      <a:pt x="142179" y="196835"/>
                    </a:lnTo>
                    <a:lnTo>
                      <a:pt x="144065" y="247650"/>
                    </a:lnTo>
                    <a:lnTo>
                      <a:pt x="121443" y="283369"/>
                    </a:lnTo>
                    <a:lnTo>
                      <a:pt x="51197" y="342900"/>
                    </a:lnTo>
                    <a:lnTo>
                      <a:pt x="1190" y="434578"/>
                    </a:lnTo>
                    <a:lnTo>
                      <a:pt x="0" y="453628"/>
                    </a:lnTo>
                    <a:lnTo>
                      <a:pt x="26193" y="452438"/>
                    </a:lnTo>
                    <a:lnTo>
                      <a:pt x="48815" y="472678"/>
                    </a:lnTo>
                    <a:lnTo>
                      <a:pt x="66675" y="510778"/>
                    </a:lnTo>
                    <a:lnTo>
                      <a:pt x="60722" y="559594"/>
                    </a:lnTo>
                    <a:lnTo>
                      <a:pt x="41672" y="581025"/>
                    </a:lnTo>
                    <a:lnTo>
                      <a:pt x="20240" y="614363"/>
                    </a:lnTo>
                    <a:lnTo>
                      <a:pt x="21431" y="638175"/>
                    </a:lnTo>
                    <a:lnTo>
                      <a:pt x="67865" y="639366"/>
                    </a:lnTo>
                    <a:lnTo>
                      <a:pt x="109071" y="610087"/>
                    </a:lnTo>
                    <a:lnTo>
                      <a:pt x="157733" y="606387"/>
                    </a:lnTo>
                    <a:lnTo>
                      <a:pt x="206856" y="628029"/>
                    </a:lnTo>
                    <a:lnTo>
                      <a:pt x="247246" y="616029"/>
                    </a:lnTo>
                    <a:lnTo>
                      <a:pt x="271296" y="598693"/>
                    </a:lnTo>
                    <a:lnTo>
                      <a:pt x="260062" y="576363"/>
                    </a:lnTo>
                    <a:lnTo>
                      <a:pt x="262103" y="539708"/>
                    </a:lnTo>
                    <a:lnTo>
                      <a:pt x="258365" y="514350"/>
                    </a:lnTo>
                    <a:lnTo>
                      <a:pt x="259556" y="485775"/>
                    </a:lnTo>
                    <a:lnTo>
                      <a:pt x="246459" y="450056"/>
                    </a:lnTo>
                    <a:lnTo>
                      <a:pt x="278606" y="428625"/>
                    </a:lnTo>
                    <a:lnTo>
                      <a:pt x="319087" y="426244"/>
                    </a:lnTo>
                    <a:lnTo>
                      <a:pt x="336947" y="440531"/>
                    </a:lnTo>
                    <a:lnTo>
                      <a:pt x="347479" y="470557"/>
                    </a:lnTo>
                    <a:lnTo>
                      <a:pt x="352425" y="489347"/>
                    </a:lnTo>
                    <a:lnTo>
                      <a:pt x="365522" y="517922"/>
                    </a:lnTo>
                    <a:lnTo>
                      <a:pt x="391715" y="481013"/>
                    </a:lnTo>
                    <a:lnTo>
                      <a:pt x="463798" y="465629"/>
                    </a:lnTo>
                    <a:lnTo>
                      <a:pt x="492913" y="453834"/>
                    </a:lnTo>
                    <a:lnTo>
                      <a:pt x="557845" y="352193"/>
                    </a:lnTo>
                    <a:lnTo>
                      <a:pt x="615017" y="295290"/>
                    </a:lnTo>
                    <a:lnTo>
                      <a:pt x="608361" y="251751"/>
                    </a:lnTo>
                    <a:lnTo>
                      <a:pt x="591519" y="193845"/>
                    </a:lnTo>
                    <a:lnTo>
                      <a:pt x="535781" y="182166"/>
                    </a:lnTo>
                    <a:lnTo>
                      <a:pt x="489347" y="91678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91" name="Freeform 68">
                <a:extLst>
                  <a:ext uri="{FF2B5EF4-FFF2-40B4-BE49-F238E27FC236}">
                    <a16:creationId xmlns:a16="http://schemas.microsoft.com/office/drawing/2014/main" id="{A9C95E9D-81A7-4F37-943F-19D8271A0AE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35174" y="3199902"/>
                <a:ext cx="230007" cy="188982"/>
              </a:xfrm>
              <a:custGeom>
                <a:avLst/>
                <a:gdLst>
                  <a:gd name="T0" fmla="*/ 2147483647 w 636"/>
                  <a:gd name="T1" fmla="*/ 2147483647 h 650"/>
                  <a:gd name="T2" fmla="*/ 2147483647 w 636"/>
                  <a:gd name="T3" fmla="*/ 2147483647 h 650"/>
                  <a:gd name="T4" fmla="*/ 2147483647 w 636"/>
                  <a:gd name="T5" fmla="*/ 2147483647 h 650"/>
                  <a:gd name="T6" fmla="*/ 2147483647 w 636"/>
                  <a:gd name="T7" fmla="*/ 2147483647 h 650"/>
                  <a:gd name="T8" fmla="*/ 2147483647 w 636"/>
                  <a:gd name="T9" fmla="*/ 2147483647 h 650"/>
                  <a:gd name="T10" fmla="*/ 2147483647 w 636"/>
                  <a:gd name="T11" fmla="*/ 2147483647 h 650"/>
                  <a:gd name="T12" fmla="*/ 2147483647 w 636"/>
                  <a:gd name="T13" fmla="*/ 2147483647 h 650"/>
                  <a:gd name="T14" fmla="*/ 2147483647 w 636"/>
                  <a:gd name="T15" fmla="*/ 2147483647 h 650"/>
                  <a:gd name="T16" fmla="*/ 2147483647 w 636"/>
                  <a:gd name="T17" fmla="*/ 2147483647 h 650"/>
                  <a:gd name="T18" fmla="*/ 2147483647 w 636"/>
                  <a:gd name="T19" fmla="*/ 2147483647 h 650"/>
                  <a:gd name="T20" fmla="*/ 2147483647 w 636"/>
                  <a:gd name="T21" fmla="*/ 2147483647 h 650"/>
                  <a:gd name="T22" fmla="*/ 2147483647 w 636"/>
                  <a:gd name="T23" fmla="*/ 2147483647 h 650"/>
                  <a:gd name="T24" fmla="*/ 2147483647 w 636"/>
                  <a:gd name="T25" fmla="*/ 2147483647 h 650"/>
                  <a:gd name="T26" fmla="*/ 2147483647 w 636"/>
                  <a:gd name="T27" fmla="*/ 2147483647 h 650"/>
                  <a:gd name="T28" fmla="*/ 2147483647 w 636"/>
                  <a:gd name="T29" fmla="*/ 2147483647 h 650"/>
                  <a:gd name="T30" fmla="*/ 2147483647 w 636"/>
                  <a:gd name="T31" fmla="*/ 2147483647 h 650"/>
                  <a:gd name="T32" fmla="*/ 2147483647 w 636"/>
                  <a:gd name="T33" fmla="*/ 2147483647 h 650"/>
                  <a:gd name="T34" fmla="*/ 2147483647 w 636"/>
                  <a:gd name="T35" fmla="*/ 2147483647 h 650"/>
                  <a:gd name="T36" fmla="*/ 2147483647 w 636"/>
                  <a:gd name="T37" fmla="*/ 2147483647 h 650"/>
                  <a:gd name="T38" fmla="*/ 2147483647 w 636"/>
                  <a:gd name="T39" fmla="*/ 2147483647 h 650"/>
                  <a:gd name="T40" fmla="*/ 2147483647 w 636"/>
                  <a:gd name="T41" fmla="*/ 2147483647 h 650"/>
                  <a:gd name="T42" fmla="*/ 2147483647 w 636"/>
                  <a:gd name="T43" fmla="*/ 2147483647 h 650"/>
                  <a:gd name="T44" fmla="*/ 2147483647 w 636"/>
                  <a:gd name="T45" fmla="*/ 2147483647 h 650"/>
                  <a:gd name="T46" fmla="*/ 2147483647 w 636"/>
                  <a:gd name="T47" fmla="*/ 2147483647 h 650"/>
                  <a:gd name="T48" fmla="*/ 2147483647 w 636"/>
                  <a:gd name="T49" fmla="*/ 2147483647 h 650"/>
                  <a:gd name="T50" fmla="*/ 2147483647 w 636"/>
                  <a:gd name="T51" fmla="*/ 2147483647 h 650"/>
                  <a:gd name="T52" fmla="*/ 2147483647 w 636"/>
                  <a:gd name="T53" fmla="*/ 2147483647 h 650"/>
                  <a:gd name="T54" fmla="*/ 2147483647 w 636"/>
                  <a:gd name="T55" fmla="*/ 2147483647 h 650"/>
                  <a:gd name="T56" fmla="*/ 2147483647 w 636"/>
                  <a:gd name="T57" fmla="*/ 2147483647 h 650"/>
                  <a:gd name="T58" fmla="*/ 2147483647 w 636"/>
                  <a:gd name="T59" fmla="*/ 2147483647 h 650"/>
                  <a:gd name="T60" fmla="*/ 2147483647 w 636"/>
                  <a:gd name="T61" fmla="*/ 2147483647 h 650"/>
                  <a:gd name="T62" fmla="*/ 2147483647 w 636"/>
                  <a:gd name="T63" fmla="*/ 2147483647 h 650"/>
                  <a:gd name="T64" fmla="*/ 2147483647 w 636"/>
                  <a:gd name="T65" fmla="*/ 2147483647 h 650"/>
                  <a:gd name="T66" fmla="*/ 2147483647 w 636"/>
                  <a:gd name="T67" fmla="*/ 2147483647 h 650"/>
                  <a:gd name="T68" fmla="*/ 2147483647 w 636"/>
                  <a:gd name="T69" fmla="*/ 2147483647 h 650"/>
                  <a:gd name="T70" fmla="*/ 2147483647 w 636"/>
                  <a:gd name="T71" fmla="*/ 2147483647 h 650"/>
                  <a:gd name="T72" fmla="*/ 2147483647 w 636"/>
                  <a:gd name="T73" fmla="*/ 2147483647 h 650"/>
                  <a:gd name="T74" fmla="*/ 2147483647 w 636"/>
                  <a:gd name="T75" fmla="*/ 2147483647 h 650"/>
                  <a:gd name="T76" fmla="*/ 2147483647 w 636"/>
                  <a:gd name="T77" fmla="*/ 2147483647 h 650"/>
                  <a:gd name="T78" fmla="*/ 2147483647 w 636"/>
                  <a:gd name="T79" fmla="*/ 2147483647 h 650"/>
                  <a:gd name="T80" fmla="*/ 2147483647 w 636"/>
                  <a:gd name="T81" fmla="*/ 2147483647 h 650"/>
                  <a:gd name="T82" fmla="*/ 2147483647 w 636"/>
                  <a:gd name="T83" fmla="*/ 2147483647 h 650"/>
                  <a:gd name="T84" fmla="*/ 2147483647 w 636"/>
                  <a:gd name="T85" fmla="*/ 2147483647 h 650"/>
                  <a:gd name="T86" fmla="*/ 2147483647 w 636"/>
                  <a:gd name="T87" fmla="*/ 2147483647 h 650"/>
                  <a:gd name="T88" fmla="*/ 2147483647 w 636"/>
                  <a:gd name="T89" fmla="*/ 2147483647 h 650"/>
                  <a:gd name="T90" fmla="*/ 2147483647 w 636"/>
                  <a:gd name="T91" fmla="*/ 2147483647 h 650"/>
                  <a:gd name="T92" fmla="*/ 2147483647 w 636"/>
                  <a:gd name="T93" fmla="*/ 2147483647 h 650"/>
                  <a:gd name="T94" fmla="*/ 2147483647 w 636"/>
                  <a:gd name="T95" fmla="*/ 2147483647 h 650"/>
                  <a:gd name="T96" fmla="*/ 2147483647 w 636"/>
                  <a:gd name="T97" fmla="*/ 2147483647 h 650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636"/>
                  <a:gd name="T148" fmla="*/ 0 h 650"/>
                  <a:gd name="T149" fmla="*/ 636 w 636"/>
                  <a:gd name="T150" fmla="*/ 650 h 650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636" h="650">
                    <a:moveTo>
                      <a:pt x="275" y="5"/>
                    </a:moveTo>
                    <a:lnTo>
                      <a:pt x="236" y="15"/>
                    </a:lnTo>
                    <a:lnTo>
                      <a:pt x="224" y="33"/>
                    </a:lnTo>
                    <a:lnTo>
                      <a:pt x="230" y="51"/>
                    </a:lnTo>
                    <a:lnTo>
                      <a:pt x="252" y="54"/>
                    </a:lnTo>
                    <a:lnTo>
                      <a:pt x="240" y="69"/>
                    </a:lnTo>
                    <a:lnTo>
                      <a:pt x="227" y="83"/>
                    </a:lnTo>
                    <a:lnTo>
                      <a:pt x="207" y="81"/>
                    </a:lnTo>
                    <a:lnTo>
                      <a:pt x="200" y="82"/>
                    </a:lnTo>
                    <a:lnTo>
                      <a:pt x="201" y="94"/>
                    </a:lnTo>
                    <a:lnTo>
                      <a:pt x="192" y="110"/>
                    </a:lnTo>
                    <a:lnTo>
                      <a:pt x="175" y="101"/>
                    </a:lnTo>
                    <a:lnTo>
                      <a:pt x="187" y="78"/>
                    </a:lnTo>
                    <a:lnTo>
                      <a:pt x="173" y="77"/>
                    </a:lnTo>
                    <a:lnTo>
                      <a:pt x="161" y="87"/>
                    </a:lnTo>
                    <a:lnTo>
                      <a:pt x="151" y="89"/>
                    </a:lnTo>
                    <a:lnTo>
                      <a:pt x="137" y="91"/>
                    </a:lnTo>
                    <a:lnTo>
                      <a:pt x="111" y="82"/>
                    </a:lnTo>
                    <a:lnTo>
                      <a:pt x="86" y="82"/>
                    </a:lnTo>
                    <a:lnTo>
                      <a:pt x="63" y="100"/>
                    </a:lnTo>
                    <a:lnTo>
                      <a:pt x="69" y="114"/>
                    </a:lnTo>
                    <a:lnTo>
                      <a:pt x="60" y="126"/>
                    </a:lnTo>
                    <a:lnTo>
                      <a:pt x="46" y="134"/>
                    </a:lnTo>
                    <a:lnTo>
                      <a:pt x="36" y="153"/>
                    </a:lnTo>
                    <a:lnTo>
                      <a:pt x="30" y="171"/>
                    </a:lnTo>
                    <a:lnTo>
                      <a:pt x="21" y="183"/>
                    </a:lnTo>
                    <a:lnTo>
                      <a:pt x="3" y="188"/>
                    </a:lnTo>
                    <a:lnTo>
                      <a:pt x="12" y="238"/>
                    </a:lnTo>
                    <a:lnTo>
                      <a:pt x="15" y="268"/>
                    </a:lnTo>
                    <a:lnTo>
                      <a:pt x="15" y="287"/>
                    </a:lnTo>
                    <a:lnTo>
                      <a:pt x="0" y="307"/>
                    </a:lnTo>
                    <a:lnTo>
                      <a:pt x="3" y="332"/>
                    </a:lnTo>
                    <a:lnTo>
                      <a:pt x="26" y="352"/>
                    </a:lnTo>
                    <a:lnTo>
                      <a:pt x="35" y="377"/>
                    </a:lnTo>
                    <a:lnTo>
                      <a:pt x="62" y="392"/>
                    </a:lnTo>
                    <a:lnTo>
                      <a:pt x="72" y="421"/>
                    </a:lnTo>
                    <a:lnTo>
                      <a:pt x="77" y="449"/>
                    </a:lnTo>
                    <a:lnTo>
                      <a:pt x="89" y="468"/>
                    </a:lnTo>
                    <a:lnTo>
                      <a:pt x="102" y="477"/>
                    </a:lnTo>
                    <a:lnTo>
                      <a:pt x="113" y="465"/>
                    </a:lnTo>
                    <a:lnTo>
                      <a:pt x="132" y="468"/>
                    </a:lnTo>
                    <a:lnTo>
                      <a:pt x="147" y="484"/>
                    </a:lnTo>
                    <a:lnTo>
                      <a:pt x="176" y="491"/>
                    </a:lnTo>
                    <a:lnTo>
                      <a:pt x="199" y="507"/>
                    </a:lnTo>
                    <a:lnTo>
                      <a:pt x="219" y="514"/>
                    </a:lnTo>
                    <a:lnTo>
                      <a:pt x="235" y="518"/>
                    </a:lnTo>
                    <a:lnTo>
                      <a:pt x="234" y="544"/>
                    </a:lnTo>
                    <a:lnTo>
                      <a:pt x="244" y="560"/>
                    </a:lnTo>
                    <a:lnTo>
                      <a:pt x="257" y="576"/>
                    </a:lnTo>
                    <a:lnTo>
                      <a:pt x="272" y="556"/>
                    </a:lnTo>
                    <a:lnTo>
                      <a:pt x="299" y="561"/>
                    </a:lnTo>
                    <a:lnTo>
                      <a:pt x="306" y="586"/>
                    </a:lnTo>
                    <a:lnTo>
                      <a:pt x="313" y="598"/>
                    </a:lnTo>
                    <a:lnTo>
                      <a:pt x="322" y="609"/>
                    </a:lnTo>
                    <a:lnTo>
                      <a:pt x="332" y="650"/>
                    </a:lnTo>
                    <a:lnTo>
                      <a:pt x="367" y="647"/>
                    </a:lnTo>
                    <a:lnTo>
                      <a:pt x="395" y="639"/>
                    </a:lnTo>
                    <a:lnTo>
                      <a:pt x="409" y="633"/>
                    </a:lnTo>
                    <a:lnTo>
                      <a:pt x="428" y="629"/>
                    </a:lnTo>
                    <a:lnTo>
                      <a:pt x="442" y="649"/>
                    </a:lnTo>
                    <a:lnTo>
                      <a:pt x="482" y="646"/>
                    </a:lnTo>
                    <a:lnTo>
                      <a:pt x="508" y="649"/>
                    </a:lnTo>
                    <a:lnTo>
                      <a:pt x="526" y="640"/>
                    </a:lnTo>
                    <a:lnTo>
                      <a:pt x="532" y="624"/>
                    </a:lnTo>
                    <a:lnTo>
                      <a:pt x="549" y="615"/>
                    </a:lnTo>
                    <a:lnTo>
                      <a:pt x="567" y="626"/>
                    </a:lnTo>
                    <a:lnTo>
                      <a:pt x="594" y="612"/>
                    </a:lnTo>
                    <a:lnTo>
                      <a:pt x="627" y="606"/>
                    </a:lnTo>
                    <a:lnTo>
                      <a:pt x="636" y="587"/>
                    </a:lnTo>
                    <a:lnTo>
                      <a:pt x="608" y="546"/>
                    </a:lnTo>
                    <a:lnTo>
                      <a:pt x="586" y="533"/>
                    </a:lnTo>
                    <a:lnTo>
                      <a:pt x="577" y="510"/>
                    </a:lnTo>
                    <a:lnTo>
                      <a:pt x="575" y="478"/>
                    </a:lnTo>
                    <a:lnTo>
                      <a:pt x="564" y="449"/>
                    </a:lnTo>
                    <a:lnTo>
                      <a:pt x="561" y="416"/>
                    </a:lnTo>
                    <a:lnTo>
                      <a:pt x="559" y="390"/>
                    </a:lnTo>
                    <a:lnTo>
                      <a:pt x="570" y="369"/>
                    </a:lnTo>
                    <a:lnTo>
                      <a:pt x="598" y="359"/>
                    </a:lnTo>
                    <a:lnTo>
                      <a:pt x="595" y="338"/>
                    </a:lnTo>
                    <a:lnTo>
                      <a:pt x="572" y="325"/>
                    </a:lnTo>
                    <a:lnTo>
                      <a:pt x="558" y="309"/>
                    </a:lnTo>
                    <a:lnTo>
                      <a:pt x="564" y="286"/>
                    </a:lnTo>
                    <a:lnTo>
                      <a:pt x="570" y="263"/>
                    </a:lnTo>
                    <a:lnTo>
                      <a:pt x="589" y="215"/>
                    </a:lnTo>
                    <a:lnTo>
                      <a:pt x="533" y="216"/>
                    </a:lnTo>
                    <a:lnTo>
                      <a:pt x="507" y="199"/>
                    </a:lnTo>
                    <a:lnTo>
                      <a:pt x="473" y="171"/>
                    </a:lnTo>
                    <a:lnTo>
                      <a:pt x="449" y="144"/>
                    </a:lnTo>
                    <a:lnTo>
                      <a:pt x="399" y="111"/>
                    </a:lnTo>
                    <a:lnTo>
                      <a:pt x="337" y="82"/>
                    </a:lnTo>
                    <a:lnTo>
                      <a:pt x="310" y="67"/>
                    </a:lnTo>
                    <a:lnTo>
                      <a:pt x="309" y="49"/>
                    </a:lnTo>
                    <a:lnTo>
                      <a:pt x="329" y="51"/>
                    </a:lnTo>
                    <a:lnTo>
                      <a:pt x="346" y="33"/>
                    </a:lnTo>
                    <a:lnTo>
                      <a:pt x="337" y="17"/>
                    </a:lnTo>
                    <a:lnTo>
                      <a:pt x="308" y="24"/>
                    </a:lnTo>
                    <a:lnTo>
                      <a:pt x="292" y="0"/>
                    </a:lnTo>
                    <a:lnTo>
                      <a:pt x="275" y="5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92" name="Freeform 69">
                <a:extLst>
                  <a:ext uri="{FF2B5EF4-FFF2-40B4-BE49-F238E27FC236}">
                    <a16:creationId xmlns:a16="http://schemas.microsoft.com/office/drawing/2014/main" id="{43C248DF-9C34-4116-B809-074574E74F8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07617" y="3361265"/>
                <a:ext cx="65199" cy="116297"/>
              </a:xfrm>
              <a:custGeom>
                <a:avLst/>
                <a:gdLst>
                  <a:gd name="T0" fmla="*/ 2147483647 w 180"/>
                  <a:gd name="T1" fmla="*/ 2147483647 h 400"/>
                  <a:gd name="T2" fmla="*/ 2147483647 w 180"/>
                  <a:gd name="T3" fmla="*/ 0 h 400"/>
                  <a:gd name="T4" fmla="*/ 2147483647 w 180"/>
                  <a:gd name="T5" fmla="*/ 2147483647 h 400"/>
                  <a:gd name="T6" fmla="*/ 2147483647 w 180"/>
                  <a:gd name="T7" fmla="*/ 2147483647 h 400"/>
                  <a:gd name="T8" fmla="*/ 2147483647 w 180"/>
                  <a:gd name="T9" fmla="*/ 2147483647 h 400"/>
                  <a:gd name="T10" fmla="*/ 2147483647 w 180"/>
                  <a:gd name="T11" fmla="*/ 2147483647 h 400"/>
                  <a:gd name="T12" fmla="*/ 2147483647 w 180"/>
                  <a:gd name="T13" fmla="*/ 2147483647 h 400"/>
                  <a:gd name="T14" fmla="*/ 2147483647 w 180"/>
                  <a:gd name="T15" fmla="*/ 2147483647 h 400"/>
                  <a:gd name="T16" fmla="*/ 2147483647 w 180"/>
                  <a:gd name="T17" fmla="*/ 2147483647 h 400"/>
                  <a:gd name="T18" fmla="*/ 2147483647 w 180"/>
                  <a:gd name="T19" fmla="*/ 2147483647 h 400"/>
                  <a:gd name="T20" fmla="*/ 2147483647 w 180"/>
                  <a:gd name="T21" fmla="*/ 2147483647 h 400"/>
                  <a:gd name="T22" fmla="*/ 2147483647 w 180"/>
                  <a:gd name="T23" fmla="*/ 2147483647 h 400"/>
                  <a:gd name="T24" fmla="*/ 0 w 180"/>
                  <a:gd name="T25" fmla="*/ 2147483647 h 400"/>
                  <a:gd name="T26" fmla="*/ 2147483647 w 180"/>
                  <a:gd name="T27" fmla="*/ 2147483647 h 400"/>
                  <a:gd name="T28" fmla="*/ 2147483647 w 180"/>
                  <a:gd name="T29" fmla="*/ 2147483647 h 400"/>
                  <a:gd name="T30" fmla="*/ 2147483647 w 180"/>
                  <a:gd name="T31" fmla="*/ 2147483647 h 400"/>
                  <a:gd name="T32" fmla="*/ 2147483647 w 180"/>
                  <a:gd name="T33" fmla="*/ 2147483647 h 400"/>
                  <a:gd name="T34" fmla="*/ 2147483647 w 180"/>
                  <a:gd name="T35" fmla="*/ 2147483647 h 400"/>
                  <a:gd name="T36" fmla="*/ 2147483647 w 180"/>
                  <a:gd name="T37" fmla="*/ 2147483647 h 400"/>
                  <a:gd name="T38" fmla="*/ 2147483647 w 180"/>
                  <a:gd name="T39" fmla="*/ 2147483647 h 400"/>
                  <a:gd name="T40" fmla="*/ 2147483647 w 180"/>
                  <a:gd name="T41" fmla="*/ 2147483647 h 400"/>
                  <a:gd name="T42" fmla="*/ 2147483647 w 180"/>
                  <a:gd name="T43" fmla="*/ 2147483647 h 400"/>
                  <a:gd name="T44" fmla="*/ 2147483647 w 180"/>
                  <a:gd name="T45" fmla="*/ 2147483647 h 400"/>
                  <a:gd name="T46" fmla="*/ 2147483647 w 180"/>
                  <a:gd name="T47" fmla="*/ 2147483647 h 400"/>
                  <a:gd name="T48" fmla="*/ 2147483647 w 180"/>
                  <a:gd name="T49" fmla="*/ 2147483647 h 400"/>
                  <a:gd name="T50" fmla="*/ 2147483647 w 180"/>
                  <a:gd name="T51" fmla="*/ 2147483647 h 400"/>
                  <a:gd name="T52" fmla="*/ 2147483647 w 180"/>
                  <a:gd name="T53" fmla="*/ 2147483647 h 400"/>
                  <a:gd name="T54" fmla="*/ 2147483647 w 180"/>
                  <a:gd name="T55" fmla="*/ 2147483647 h 400"/>
                  <a:gd name="T56" fmla="*/ 2147483647 w 180"/>
                  <a:gd name="T57" fmla="*/ 2147483647 h 400"/>
                  <a:gd name="T58" fmla="*/ 2147483647 w 180"/>
                  <a:gd name="T59" fmla="*/ 2147483647 h 400"/>
                  <a:gd name="T60" fmla="*/ 2147483647 w 180"/>
                  <a:gd name="T61" fmla="*/ 2147483647 h 400"/>
                  <a:gd name="T62" fmla="*/ 2147483647 w 180"/>
                  <a:gd name="T63" fmla="*/ 2147483647 h 400"/>
                  <a:gd name="T64" fmla="*/ 2147483647 w 180"/>
                  <a:gd name="T65" fmla="*/ 2147483647 h 400"/>
                  <a:gd name="T66" fmla="*/ 2147483647 w 180"/>
                  <a:gd name="T67" fmla="*/ 2147483647 h 400"/>
                  <a:gd name="T68" fmla="*/ 2147483647 w 180"/>
                  <a:gd name="T69" fmla="*/ 2147483647 h 400"/>
                  <a:gd name="T70" fmla="*/ 2147483647 w 180"/>
                  <a:gd name="T71" fmla="*/ 2147483647 h 400"/>
                  <a:gd name="T72" fmla="*/ 2147483647 w 180"/>
                  <a:gd name="T73" fmla="*/ 2147483647 h 400"/>
                  <a:gd name="T74" fmla="*/ 2147483647 w 180"/>
                  <a:gd name="T75" fmla="*/ 2147483647 h 400"/>
                  <a:gd name="T76" fmla="*/ 2147483647 w 180"/>
                  <a:gd name="T77" fmla="*/ 2147483647 h 400"/>
                  <a:gd name="T78" fmla="*/ 2147483647 w 180"/>
                  <a:gd name="T79" fmla="*/ 2147483647 h 400"/>
                  <a:gd name="T80" fmla="*/ 2147483647 w 180"/>
                  <a:gd name="T81" fmla="*/ 2147483647 h 400"/>
                  <a:gd name="T82" fmla="*/ 2147483647 w 180"/>
                  <a:gd name="T83" fmla="*/ 2147483647 h 400"/>
                  <a:gd name="T84" fmla="*/ 2147483647 w 180"/>
                  <a:gd name="T85" fmla="*/ 2147483647 h 400"/>
                  <a:gd name="T86" fmla="*/ 2147483647 w 180"/>
                  <a:gd name="T87" fmla="*/ 2147483647 h 400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80"/>
                  <a:gd name="T133" fmla="*/ 0 h 400"/>
                  <a:gd name="T134" fmla="*/ 180 w 180"/>
                  <a:gd name="T135" fmla="*/ 400 h 400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80" h="400">
                    <a:moveTo>
                      <a:pt x="95" y="5"/>
                    </a:moveTo>
                    <a:lnTo>
                      <a:pt x="69" y="0"/>
                    </a:lnTo>
                    <a:lnTo>
                      <a:pt x="56" y="19"/>
                    </a:lnTo>
                    <a:lnTo>
                      <a:pt x="43" y="29"/>
                    </a:lnTo>
                    <a:lnTo>
                      <a:pt x="22" y="61"/>
                    </a:lnTo>
                    <a:lnTo>
                      <a:pt x="30" y="94"/>
                    </a:lnTo>
                    <a:lnTo>
                      <a:pt x="47" y="117"/>
                    </a:lnTo>
                    <a:lnTo>
                      <a:pt x="44" y="139"/>
                    </a:lnTo>
                    <a:lnTo>
                      <a:pt x="36" y="144"/>
                    </a:lnTo>
                    <a:lnTo>
                      <a:pt x="30" y="154"/>
                    </a:lnTo>
                    <a:lnTo>
                      <a:pt x="11" y="167"/>
                    </a:lnTo>
                    <a:lnTo>
                      <a:pt x="14" y="187"/>
                    </a:lnTo>
                    <a:lnTo>
                      <a:pt x="0" y="212"/>
                    </a:lnTo>
                    <a:lnTo>
                      <a:pt x="27" y="232"/>
                    </a:lnTo>
                    <a:lnTo>
                      <a:pt x="55" y="256"/>
                    </a:lnTo>
                    <a:lnTo>
                      <a:pt x="86" y="260"/>
                    </a:lnTo>
                    <a:lnTo>
                      <a:pt x="93" y="270"/>
                    </a:lnTo>
                    <a:lnTo>
                      <a:pt x="92" y="298"/>
                    </a:lnTo>
                    <a:lnTo>
                      <a:pt x="84" y="338"/>
                    </a:lnTo>
                    <a:lnTo>
                      <a:pt x="100" y="354"/>
                    </a:lnTo>
                    <a:lnTo>
                      <a:pt x="106" y="365"/>
                    </a:lnTo>
                    <a:lnTo>
                      <a:pt x="121" y="382"/>
                    </a:lnTo>
                    <a:lnTo>
                      <a:pt x="132" y="399"/>
                    </a:lnTo>
                    <a:lnTo>
                      <a:pt x="152" y="400"/>
                    </a:lnTo>
                    <a:lnTo>
                      <a:pt x="161" y="378"/>
                    </a:lnTo>
                    <a:lnTo>
                      <a:pt x="173" y="365"/>
                    </a:lnTo>
                    <a:lnTo>
                      <a:pt x="176" y="354"/>
                    </a:lnTo>
                    <a:lnTo>
                      <a:pt x="176" y="341"/>
                    </a:lnTo>
                    <a:lnTo>
                      <a:pt x="179" y="320"/>
                    </a:lnTo>
                    <a:lnTo>
                      <a:pt x="180" y="294"/>
                    </a:lnTo>
                    <a:lnTo>
                      <a:pt x="176" y="269"/>
                    </a:lnTo>
                    <a:lnTo>
                      <a:pt x="134" y="236"/>
                    </a:lnTo>
                    <a:lnTo>
                      <a:pt x="139" y="218"/>
                    </a:lnTo>
                    <a:lnTo>
                      <a:pt x="132" y="201"/>
                    </a:lnTo>
                    <a:lnTo>
                      <a:pt x="122" y="193"/>
                    </a:lnTo>
                    <a:lnTo>
                      <a:pt x="123" y="179"/>
                    </a:lnTo>
                    <a:lnTo>
                      <a:pt x="117" y="144"/>
                    </a:lnTo>
                    <a:lnTo>
                      <a:pt x="105" y="120"/>
                    </a:lnTo>
                    <a:lnTo>
                      <a:pt x="115" y="101"/>
                    </a:lnTo>
                    <a:lnTo>
                      <a:pt x="131" y="88"/>
                    </a:lnTo>
                    <a:lnTo>
                      <a:pt x="118" y="53"/>
                    </a:lnTo>
                    <a:lnTo>
                      <a:pt x="106" y="38"/>
                    </a:lnTo>
                    <a:lnTo>
                      <a:pt x="99" y="24"/>
                    </a:lnTo>
                    <a:lnTo>
                      <a:pt x="95" y="5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93" name="Freeform 70">
                <a:extLst>
                  <a:ext uri="{FF2B5EF4-FFF2-40B4-BE49-F238E27FC236}">
                    <a16:creationId xmlns:a16="http://schemas.microsoft.com/office/drawing/2014/main" id="{F30E07C9-E089-4D51-A91B-0856D611D8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46040" y="3369987"/>
                <a:ext cx="233629" cy="287835"/>
              </a:xfrm>
              <a:custGeom>
                <a:avLst/>
                <a:gdLst>
                  <a:gd name="T0" fmla="*/ 168 w 1200150"/>
                  <a:gd name="T1" fmla="*/ 9 h 1838325"/>
                  <a:gd name="T2" fmla="*/ 164 w 1200150"/>
                  <a:gd name="T3" fmla="*/ 27 h 1838325"/>
                  <a:gd name="T4" fmla="*/ 170 w 1200150"/>
                  <a:gd name="T5" fmla="*/ 42 h 1838325"/>
                  <a:gd name="T6" fmla="*/ 167 w 1200150"/>
                  <a:gd name="T7" fmla="*/ 55 h 1838325"/>
                  <a:gd name="T8" fmla="*/ 168 w 1200150"/>
                  <a:gd name="T9" fmla="*/ 78 h 1838325"/>
                  <a:gd name="T10" fmla="*/ 159 w 1200150"/>
                  <a:gd name="T11" fmla="*/ 96 h 1838325"/>
                  <a:gd name="T12" fmla="*/ 139 w 1200150"/>
                  <a:gd name="T13" fmla="*/ 104 h 1838325"/>
                  <a:gd name="T14" fmla="*/ 120 w 1200150"/>
                  <a:gd name="T15" fmla="*/ 116 h 1838325"/>
                  <a:gd name="T16" fmla="*/ 110 w 1200150"/>
                  <a:gd name="T17" fmla="*/ 130 h 1838325"/>
                  <a:gd name="T18" fmla="*/ 98 w 1200150"/>
                  <a:gd name="T19" fmla="*/ 137 h 1838325"/>
                  <a:gd name="T20" fmla="*/ 79 w 1200150"/>
                  <a:gd name="T21" fmla="*/ 155 h 1838325"/>
                  <a:gd name="T22" fmla="*/ 86 w 1200150"/>
                  <a:gd name="T23" fmla="*/ 167 h 1838325"/>
                  <a:gd name="T24" fmla="*/ 88 w 1200150"/>
                  <a:gd name="T25" fmla="*/ 184 h 1838325"/>
                  <a:gd name="T26" fmla="*/ 90 w 1200150"/>
                  <a:gd name="T27" fmla="*/ 199 h 1838325"/>
                  <a:gd name="T28" fmla="*/ 87 w 1200150"/>
                  <a:gd name="T29" fmla="*/ 224 h 1838325"/>
                  <a:gd name="T30" fmla="*/ 67 w 1200150"/>
                  <a:gd name="T31" fmla="*/ 236 h 1838325"/>
                  <a:gd name="T32" fmla="*/ 46 w 1200150"/>
                  <a:gd name="T33" fmla="*/ 247 h 1838325"/>
                  <a:gd name="T34" fmla="*/ 47 w 1200150"/>
                  <a:gd name="T35" fmla="*/ 269 h 1838325"/>
                  <a:gd name="T36" fmla="*/ 34 w 1200150"/>
                  <a:gd name="T37" fmla="*/ 264 h 1838325"/>
                  <a:gd name="T38" fmla="*/ 35 w 1200150"/>
                  <a:gd name="T39" fmla="*/ 255 h 1838325"/>
                  <a:gd name="T40" fmla="*/ 29 w 1200150"/>
                  <a:gd name="T41" fmla="*/ 235 h 1838325"/>
                  <a:gd name="T42" fmla="*/ 24 w 1200150"/>
                  <a:gd name="T43" fmla="*/ 216 h 1838325"/>
                  <a:gd name="T44" fmla="*/ 22 w 1200150"/>
                  <a:gd name="T45" fmla="*/ 199 h 1838325"/>
                  <a:gd name="T46" fmla="*/ 43 w 1200150"/>
                  <a:gd name="T47" fmla="*/ 173 h 1838325"/>
                  <a:gd name="T48" fmla="*/ 44 w 1200150"/>
                  <a:gd name="T49" fmla="*/ 159 h 1838325"/>
                  <a:gd name="T50" fmla="*/ 55 w 1200150"/>
                  <a:gd name="T51" fmla="*/ 148 h 1838325"/>
                  <a:gd name="T52" fmla="*/ 51 w 1200150"/>
                  <a:gd name="T53" fmla="*/ 129 h 1838325"/>
                  <a:gd name="T54" fmla="*/ 55 w 1200150"/>
                  <a:gd name="T55" fmla="*/ 114 h 1838325"/>
                  <a:gd name="T56" fmla="*/ 49 w 1200150"/>
                  <a:gd name="T57" fmla="*/ 100 h 1838325"/>
                  <a:gd name="T58" fmla="*/ 33 w 1200150"/>
                  <a:gd name="T59" fmla="*/ 96 h 1838325"/>
                  <a:gd name="T60" fmla="*/ 15 w 1200150"/>
                  <a:gd name="T61" fmla="*/ 87 h 1838325"/>
                  <a:gd name="T62" fmla="*/ 1 w 1200150"/>
                  <a:gd name="T63" fmla="*/ 73 h 1838325"/>
                  <a:gd name="T64" fmla="*/ 18 w 1200150"/>
                  <a:gd name="T65" fmla="*/ 68 h 1838325"/>
                  <a:gd name="T66" fmla="*/ 44 w 1200150"/>
                  <a:gd name="T67" fmla="*/ 58 h 1838325"/>
                  <a:gd name="T68" fmla="*/ 52 w 1200150"/>
                  <a:gd name="T69" fmla="*/ 54 h 1838325"/>
                  <a:gd name="T70" fmla="*/ 60 w 1200150"/>
                  <a:gd name="T71" fmla="*/ 62 h 1838325"/>
                  <a:gd name="T72" fmla="*/ 71 w 1200150"/>
                  <a:gd name="T73" fmla="*/ 66 h 1838325"/>
                  <a:gd name="T74" fmla="*/ 68 w 1200150"/>
                  <a:gd name="T75" fmla="*/ 84 h 1838325"/>
                  <a:gd name="T76" fmla="*/ 74 w 1200150"/>
                  <a:gd name="T77" fmla="*/ 91 h 1838325"/>
                  <a:gd name="T78" fmla="*/ 82 w 1200150"/>
                  <a:gd name="T79" fmla="*/ 101 h 1838325"/>
                  <a:gd name="T80" fmla="*/ 90 w 1200150"/>
                  <a:gd name="T81" fmla="*/ 95 h 1838325"/>
                  <a:gd name="T82" fmla="*/ 94 w 1200150"/>
                  <a:gd name="T83" fmla="*/ 89 h 1838325"/>
                  <a:gd name="T84" fmla="*/ 95 w 1200150"/>
                  <a:gd name="T85" fmla="*/ 80 h 1838325"/>
                  <a:gd name="T86" fmla="*/ 94 w 1200150"/>
                  <a:gd name="T87" fmla="*/ 66 h 1838325"/>
                  <a:gd name="T88" fmla="*/ 86 w 1200150"/>
                  <a:gd name="T89" fmla="*/ 59 h 1838325"/>
                  <a:gd name="T90" fmla="*/ 83 w 1200150"/>
                  <a:gd name="T91" fmla="*/ 51 h 1838325"/>
                  <a:gd name="T92" fmla="*/ 79 w 1200150"/>
                  <a:gd name="T93" fmla="*/ 44 h 1838325"/>
                  <a:gd name="T94" fmla="*/ 77 w 1200150"/>
                  <a:gd name="T95" fmla="*/ 31 h 1838325"/>
                  <a:gd name="T96" fmla="*/ 77 w 1200150"/>
                  <a:gd name="T97" fmla="*/ 19 h 1838325"/>
                  <a:gd name="T98" fmla="*/ 90 w 1200150"/>
                  <a:gd name="T99" fmla="*/ 16 h 1838325"/>
                  <a:gd name="T100" fmla="*/ 101 w 1200150"/>
                  <a:gd name="T101" fmla="*/ 12 h 1838325"/>
                  <a:gd name="T102" fmla="*/ 110 w 1200150"/>
                  <a:gd name="T103" fmla="*/ 17 h 1838325"/>
                  <a:gd name="T104" fmla="*/ 127 w 1200150"/>
                  <a:gd name="T105" fmla="*/ 17 h 1838325"/>
                  <a:gd name="T106" fmla="*/ 134 w 1200150"/>
                  <a:gd name="T107" fmla="*/ 10 h 1838325"/>
                  <a:gd name="T108" fmla="*/ 144 w 1200150"/>
                  <a:gd name="T109" fmla="*/ 11 h 1838325"/>
                  <a:gd name="T110" fmla="*/ 160 w 1200150"/>
                  <a:gd name="T111" fmla="*/ 5 h 1838325"/>
                  <a:gd name="T112" fmla="*/ 168 w 1200150"/>
                  <a:gd name="T113" fmla="*/ 1 h 1838325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1200150"/>
                  <a:gd name="T172" fmla="*/ 0 h 1838325"/>
                  <a:gd name="T173" fmla="*/ 1200150 w 1200150"/>
                  <a:gd name="T174" fmla="*/ 1838325 h 1838325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1200150" h="1838325">
                    <a:moveTo>
                      <a:pt x="1164431" y="7144"/>
                    </a:moveTo>
                    <a:lnTo>
                      <a:pt x="1158478" y="63104"/>
                    </a:lnTo>
                    <a:lnTo>
                      <a:pt x="1138237" y="127397"/>
                    </a:lnTo>
                    <a:lnTo>
                      <a:pt x="1132284" y="180975"/>
                    </a:lnTo>
                    <a:lnTo>
                      <a:pt x="1168003" y="233363"/>
                    </a:lnTo>
                    <a:lnTo>
                      <a:pt x="1178718" y="290513"/>
                    </a:lnTo>
                    <a:lnTo>
                      <a:pt x="1156096" y="317897"/>
                    </a:lnTo>
                    <a:lnTo>
                      <a:pt x="1152525" y="376238"/>
                    </a:lnTo>
                    <a:lnTo>
                      <a:pt x="1200150" y="448866"/>
                    </a:lnTo>
                    <a:lnTo>
                      <a:pt x="1164431" y="535782"/>
                    </a:lnTo>
                    <a:lnTo>
                      <a:pt x="1148677" y="596285"/>
                    </a:lnTo>
                    <a:lnTo>
                      <a:pt x="1100417" y="657100"/>
                    </a:lnTo>
                    <a:lnTo>
                      <a:pt x="1039808" y="705028"/>
                    </a:lnTo>
                    <a:lnTo>
                      <a:pt x="961911" y="715339"/>
                    </a:lnTo>
                    <a:lnTo>
                      <a:pt x="900996" y="746414"/>
                    </a:lnTo>
                    <a:lnTo>
                      <a:pt x="828274" y="794562"/>
                    </a:lnTo>
                    <a:lnTo>
                      <a:pt x="796307" y="838223"/>
                    </a:lnTo>
                    <a:lnTo>
                      <a:pt x="759998" y="889925"/>
                    </a:lnTo>
                    <a:lnTo>
                      <a:pt x="715299" y="899633"/>
                    </a:lnTo>
                    <a:lnTo>
                      <a:pt x="674723" y="938769"/>
                    </a:lnTo>
                    <a:lnTo>
                      <a:pt x="614428" y="1004017"/>
                    </a:lnTo>
                    <a:lnTo>
                      <a:pt x="545904" y="1060985"/>
                    </a:lnTo>
                    <a:lnTo>
                      <a:pt x="562828" y="1103291"/>
                    </a:lnTo>
                    <a:lnTo>
                      <a:pt x="596358" y="1145765"/>
                    </a:lnTo>
                    <a:lnTo>
                      <a:pt x="581134" y="1197084"/>
                    </a:lnTo>
                    <a:lnTo>
                      <a:pt x="606894" y="1256555"/>
                    </a:lnTo>
                    <a:lnTo>
                      <a:pt x="636778" y="1320635"/>
                    </a:lnTo>
                    <a:lnTo>
                      <a:pt x="620953" y="1363535"/>
                    </a:lnTo>
                    <a:lnTo>
                      <a:pt x="614195" y="1436241"/>
                    </a:lnTo>
                    <a:lnTo>
                      <a:pt x="599388" y="1535317"/>
                    </a:lnTo>
                    <a:lnTo>
                      <a:pt x="534512" y="1570679"/>
                    </a:lnTo>
                    <a:lnTo>
                      <a:pt x="461264" y="1614621"/>
                    </a:lnTo>
                    <a:lnTo>
                      <a:pt x="380161" y="1646063"/>
                    </a:lnTo>
                    <a:lnTo>
                      <a:pt x="319035" y="1690254"/>
                    </a:lnTo>
                    <a:lnTo>
                      <a:pt x="339328" y="1774032"/>
                    </a:lnTo>
                    <a:lnTo>
                      <a:pt x="325040" y="1838325"/>
                    </a:lnTo>
                    <a:lnTo>
                      <a:pt x="270271" y="1812132"/>
                    </a:lnTo>
                    <a:lnTo>
                      <a:pt x="234553" y="1803797"/>
                    </a:lnTo>
                    <a:lnTo>
                      <a:pt x="240506" y="1770460"/>
                    </a:lnTo>
                    <a:lnTo>
                      <a:pt x="245268" y="1741885"/>
                    </a:lnTo>
                    <a:lnTo>
                      <a:pt x="197643" y="1672829"/>
                    </a:lnTo>
                    <a:lnTo>
                      <a:pt x="198834" y="1606154"/>
                    </a:lnTo>
                    <a:lnTo>
                      <a:pt x="177403" y="1544241"/>
                    </a:lnTo>
                    <a:lnTo>
                      <a:pt x="167878" y="1476375"/>
                    </a:lnTo>
                    <a:lnTo>
                      <a:pt x="160734" y="1412082"/>
                    </a:lnTo>
                    <a:lnTo>
                      <a:pt x="151209" y="1359694"/>
                    </a:lnTo>
                    <a:lnTo>
                      <a:pt x="141684" y="1309688"/>
                    </a:lnTo>
                    <a:lnTo>
                      <a:pt x="297656" y="1181100"/>
                    </a:lnTo>
                    <a:lnTo>
                      <a:pt x="304800" y="1132285"/>
                    </a:lnTo>
                    <a:lnTo>
                      <a:pt x="302418" y="1088232"/>
                    </a:lnTo>
                    <a:lnTo>
                      <a:pt x="342900" y="1040607"/>
                    </a:lnTo>
                    <a:lnTo>
                      <a:pt x="377428" y="1010841"/>
                    </a:lnTo>
                    <a:lnTo>
                      <a:pt x="352425" y="962025"/>
                    </a:lnTo>
                    <a:lnTo>
                      <a:pt x="348853" y="885825"/>
                    </a:lnTo>
                    <a:lnTo>
                      <a:pt x="369093" y="835819"/>
                    </a:lnTo>
                    <a:lnTo>
                      <a:pt x="378618" y="777479"/>
                    </a:lnTo>
                    <a:lnTo>
                      <a:pt x="348853" y="734616"/>
                    </a:lnTo>
                    <a:lnTo>
                      <a:pt x="336946" y="686991"/>
                    </a:lnTo>
                    <a:lnTo>
                      <a:pt x="298846" y="672704"/>
                    </a:lnTo>
                    <a:lnTo>
                      <a:pt x="226218" y="653654"/>
                    </a:lnTo>
                    <a:lnTo>
                      <a:pt x="180975" y="627460"/>
                    </a:lnTo>
                    <a:lnTo>
                      <a:pt x="100012" y="596504"/>
                    </a:lnTo>
                    <a:lnTo>
                      <a:pt x="0" y="556022"/>
                    </a:lnTo>
                    <a:lnTo>
                      <a:pt x="8334" y="501254"/>
                    </a:lnTo>
                    <a:lnTo>
                      <a:pt x="75009" y="479822"/>
                    </a:lnTo>
                    <a:lnTo>
                      <a:pt x="127396" y="461963"/>
                    </a:lnTo>
                    <a:lnTo>
                      <a:pt x="186928" y="427435"/>
                    </a:lnTo>
                    <a:lnTo>
                      <a:pt x="304052" y="394800"/>
                    </a:lnTo>
                    <a:lnTo>
                      <a:pt x="310753" y="340519"/>
                    </a:lnTo>
                    <a:lnTo>
                      <a:pt x="355996" y="370285"/>
                    </a:lnTo>
                    <a:lnTo>
                      <a:pt x="396478" y="403622"/>
                    </a:lnTo>
                    <a:lnTo>
                      <a:pt x="416718" y="422672"/>
                    </a:lnTo>
                    <a:lnTo>
                      <a:pt x="475634" y="428212"/>
                    </a:lnTo>
                    <a:lnTo>
                      <a:pt x="490537" y="448866"/>
                    </a:lnTo>
                    <a:lnTo>
                      <a:pt x="484584" y="509588"/>
                    </a:lnTo>
                    <a:lnTo>
                      <a:pt x="471487" y="573882"/>
                    </a:lnTo>
                    <a:lnTo>
                      <a:pt x="502443" y="604838"/>
                    </a:lnTo>
                    <a:lnTo>
                      <a:pt x="513159" y="625079"/>
                    </a:lnTo>
                    <a:lnTo>
                      <a:pt x="532209" y="647700"/>
                    </a:lnTo>
                    <a:lnTo>
                      <a:pt x="564356" y="688182"/>
                    </a:lnTo>
                    <a:lnTo>
                      <a:pt x="603646" y="692944"/>
                    </a:lnTo>
                    <a:lnTo>
                      <a:pt x="622319" y="647514"/>
                    </a:lnTo>
                    <a:lnTo>
                      <a:pt x="642572" y="626074"/>
                    </a:lnTo>
                    <a:lnTo>
                      <a:pt x="647700" y="606029"/>
                    </a:lnTo>
                    <a:lnTo>
                      <a:pt x="648890" y="582216"/>
                    </a:lnTo>
                    <a:lnTo>
                      <a:pt x="656034" y="544116"/>
                    </a:lnTo>
                    <a:lnTo>
                      <a:pt x="654843" y="491729"/>
                    </a:lnTo>
                    <a:lnTo>
                      <a:pt x="650081" y="450057"/>
                    </a:lnTo>
                    <a:lnTo>
                      <a:pt x="626268" y="427435"/>
                    </a:lnTo>
                    <a:lnTo>
                      <a:pt x="593667" y="404061"/>
                    </a:lnTo>
                    <a:lnTo>
                      <a:pt x="569535" y="384831"/>
                    </a:lnTo>
                    <a:lnTo>
                      <a:pt x="576947" y="348171"/>
                    </a:lnTo>
                    <a:lnTo>
                      <a:pt x="564342" y="321240"/>
                    </a:lnTo>
                    <a:lnTo>
                      <a:pt x="546523" y="303769"/>
                    </a:lnTo>
                    <a:lnTo>
                      <a:pt x="544091" y="268692"/>
                    </a:lnTo>
                    <a:lnTo>
                      <a:pt x="534937" y="209386"/>
                    </a:lnTo>
                    <a:lnTo>
                      <a:pt x="511268" y="166267"/>
                    </a:lnTo>
                    <a:lnTo>
                      <a:pt x="529828" y="132160"/>
                    </a:lnTo>
                    <a:lnTo>
                      <a:pt x="553640" y="113110"/>
                    </a:lnTo>
                    <a:lnTo>
                      <a:pt x="621081" y="109485"/>
                    </a:lnTo>
                    <a:lnTo>
                      <a:pt x="663469" y="96072"/>
                    </a:lnTo>
                    <a:lnTo>
                      <a:pt x="695574" y="84719"/>
                    </a:lnTo>
                    <a:lnTo>
                      <a:pt x="733595" y="77942"/>
                    </a:lnTo>
                    <a:lnTo>
                      <a:pt x="761182" y="114435"/>
                    </a:lnTo>
                    <a:lnTo>
                      <a:pt x="827974" y="110413"/>
                    </a:lnTo>
                    <a:lnTo>
                      <a:pt x="880563" y="115078"/>
                    </a:lnTo>
                    <a:lnTo>
                      <a:pt x="915248" y="97590"/>
                    </a:lnTo>
                    <a:lnTo>
                      <a:pt x="924151" y="68864"/>
                    </a:lnTo>
                    <a:lnTo>
                      <a:pt x="956594" y="51417"/>
                    </a:lnTo>
                    <a:lnTo>
                      <a:pt x="991993" y="73253"/>
                    </a:lnTo>
                    <a:lnTo>
                      <a:pt x="1042176" y="44245"/>
                    </a:lnTo>
                    <a:lnTo>
                      <a:pt x="1103889" y="32354"/>
                    </a:lnTo>
                    <a:lnTo>
                      <a:pt x="1120378" y="0"/>
                    </a:lnTo>
                    <a:lnTo>
                      <a:pt x="1164431" y="7144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94" name="Freeform 71">
                <a:extLst>
                  <a:ext uri="{FF2B5EF4-FFF2-40B4-BE49-F238E27FC236}">
                    <a16:creationId xmlns:a16="http://schemas.microsoft.com/office/drawing/2014/main" id="{DA1C6540-776A-44BF-9242-038684B867C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35955" y="3493552"/>
                <a:ext cx="197408" cy="164270"/>
              </a:xfrm>
              <a:custGeom>
                <a:avLst/>
                <a:gdLst>
                  <a:gd name="T0" fmla="*/ 16 w 1004887"/>
                  <a:gd name="T1" fmla="*/ 0 h 1047750"/>
                  <a:gd name="T2" fmla="*/ 49 w 1004887"/>
                  <a:gd name="T3" fmla="*/ 1 h 1047750"/>
                  <a:gd name="T4" fmla="*/ 58 w 1004887"/>
                  <a:gd name="T5" fmla="*/ 3 h 1047750"/>
                  <a:gd name="T6" fmla="*/ 69 w 1004887"/>
                  <a:gd name="T7" fmla="*/ 2 h 1047750"/>
                  <a:gd name="T8" fmla="*/ 75 w 1004887"/>
                  <a:gd name="T9" fmla="*/ 2 h 1047750"/>
                  <a:gd name="T10" fmla="*/ 83 w 1004887"/>
                  <a:gd name="T11" fmla="*/ 1 h 1047750"/>
                  <a:gd name="T12" fmla="*/ 88 w 1004887"/>
                  <a:gd name="T13" fmla="*/ 7 h 1047750"/>
                  <a:gd name="T14" fmla="*/ 94 w 1004887"/>
                  <a:gd name="T15" fmla="*/ 13 h 1047750"/>
                  <a:gd name="T16" fmla="*/ 97 w 1004887"/>
                  <a:gd name="T17" fmla="*/ 20 h 1047750"/>
                  <a:gd name="T18" fmla="*/ 101 w 1004887"/>
                  <a:gd name="T19" fmla="*/ 27 h 1047750"/>
                  <a:gd name="T20" fmla="*/ 108 w 1004887"/>
                  <a:gd name="T21" fmla="*/ 31 h 1047750"/>
                  <a:gd name="T22" fmla="*/ 115 w 1004887"/>
                  <a:gd name="T23" fmla="*/ 34 h 1047750"/>
                  <a:gd name="T24" fmla="*/ 123 w 1004887"/>
                  <a:gd name="T25" fmla="*/ 39 h 1047750"/>
                  <a:gd name="T26" fmla="*/ 130 w 1004887"/>
                  <a:gd name="T27" fmla="*/ 47 h 1047750"/>
                  <a:gd name="T28" fmla="*/ 132 w 1004887"/>
                  <a:gd name="T29" fmla="*/ 58 h 1047750"/>
                  <a:gd name="T30" fmla="*/ 137 w 1004887"/>
                  <a:gd name="T31" fmla="*/ 67 h 1047750"/>
                  <a:gd name="T32" fmla="*/ 143 w 1004887"/>
                  <a:gd name="T33" fmla="*/ 73 h 1047750"/>
                  <a:gd name="T34" fmla="*/ 145 w 1004887"/>
                  <a:gd name="T35" fmla="*/ 83 h 1047750"/>
                  <a:gd name="T36" fmla="*/ 152 w 1004887"/>
                  <a:gd name="T37" fmla="*/ 88 h 1047750"/>
                  <a:gd name="T38" fmla="*/ 149 w 1004887"/>
                  <a:gd name="T39" fmla="*/ 94 h 1047750"/>
                  <a:gd name="T40" fmla="*/ 141 w 1004887"/>
                  <a:gd name="T41" fmla="*/ 95 h 1047750"/>
                  <a:gd name="T42" fmla="*/ 133 w 1004887"/>
                  <a:gd name="T43" fmla="*/ 99 h 1047750"/>
                  <a:gd name="T44" fmla="*/ 129 w 1004887"/>
                  <a:gd name="T45" fmla="*/ 106 h 1047750"/>
                  <a:gd name="T46" fmla="*/ 106 w 1004887"/>
                  <a:gd name="T47" fmla="*/ 119 h 1047750"/>
                  <a:gd name="T48" fmla="*/ 100 w 1004887"/>
                  <a:gd name="T49" fmla="*/ 129 h 1047750"/>
                  <a:gd name="T50" fmla="*/ 89 w 1004887"/>
                  <a:gd name="T51" fmla="*/ 134 h 1047750"/>
                  <a:gd name="T52" fmla="*/ 73 w 1004887"/>
                  <a:gd name="T53" fmla="*/ 128 h 1047750"/>
                  <a:gd name="T54" fmla="*/ 63 w 1004887"/>
                  <a:gd name="T55" fmla="*/ 125 h 1047750"/>
                  <a:gd name="T56" fmla="*/ 53 w 1004887"/>
                  <a:gd name="T57" fmla="*/ 126 h 1047750"/>
                  <a:gd name="T58" fmla="*/ 31 w 1004887"/>
                  <a:gd name="T59" fmla="*/ 153 h 1047750"/>
                  <a:gd name="T60" fmla="*/ 23 w 1004887"/>
                  <a:gd name="T61" fmla="*/ 154 h 1047750"/>
                  <a:gd name="T62" fmla="*/ 17 w 1004887"/>
                  <a:gd name="T63" fmla="*/ 149 h 1047750"/>
                  <a:gd name="T64" fmla="*/ 20 w 1004887"/>
                  <a:gd name="T65" fmla="*/ 142 h 1047750"/>
                  <a:gd name="T66" fmla="*/ 14 w 1004887"/>
                  <a:gd name="T67" fmla="*/ 137 h 1047750"/>
                  <a:gd name="T68" fmla="*/ 7 w 1004887"/>
                  <a:gd name="T69" fmla="*/ 129 h 1047750"/>
                  <a:gd name="T70" fmla="*/ 2 w 1004887"/>
                  <a:gd name="T71" fmla="*/ 108 h 1047750"/>
                  <a:gd name="T72" fmla="*/ 0 w 1004887"/>
                  <a:gd name="T73" fmla="*/ 65 h 1047750"/>
                  <a:gd name="T74" fmla="*/ 16 w 1004887"/>
                  <a:gd name="T75" fmla="*/ 63 h 1047750"/>
                  <a:gd name="T76" fmla="*/ 16 w 1004887"/>
                  <a:gd name="T77" fmla="*/ 0 h 1047750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1004887"/>
                  <a:gd name="T118" fmla="*/ 0 h 1047750"/>
                  <a:gd name="T119" fmla="*/ 1004887 w 1004887"/>
                  <a:gd name="T120" fmla="*/ 1047750 h 1047750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1004887" h="1047750">
                    <a:moveTo>
                      <a:pt x="104775" y="0"/>
                    </a:moveTo>
                    <a:lnTo>
                      <a:pt x="321468" y="4763"/>
                    </a:lnTo>
                    <a:lnTo>
                      <a:pt x="383381" y="21431"/>
                    </a:lnTo>
                    <a:lnTo>
                      <a:pt x="457200" y="16669"/>
                    </a:lnTo>
                    <a:lnTo>
                      <a:pt x="497681" y="14288"/>
                    </a:lnTo>
                    <a:lnTo>
                      <a:pt x="549270" y="5605"/>
                    </a:lnTo>
                    <a:lnTo>
                      <a:pt x="579421" y="49371"/>
                    </a:lnTo>
                    <a:lnTo>
                      <a:pt x="622146" y="89176"/>
                    </a:lnTo>
                    <a:lnTo>
                      <a:pt x="640992" y="132214"/>
                    </a:lnTo>
                    <a:lnTo>
                      <a:pt x="666287" y="182131"/>
                    </a:lnTo>
                    <a:lnTo>
                      <a:pt x="712370" y="207883"/>
                    </a:lnTo>
                    <a:lnTo>
                      <a:pt x="761613" y="233577"/>
                    </a:lnTo>
                    <a:lnTo>
                      <a:pt x="812006" y="266700"/>
                    </a:lnTo>
                    <a:lnTo>
                      <a:pt x="857250" y="319088"/>
                    </a:lnTo>
                    <a:lnTo>
                      <a:pt x="869156" y="395288"/>
                    </a:lnTo>
                    <a:lnTo>
                      <a:pt x="902493" y="457200"/>
                    </a:lnTo>
                    <a:lnTo>
                      <a:pt x="943029" y="499426"/>
                    </a:lnTo>
                    <a:lnTo>
                      <a:pt x="959643" y="566738"/>
                    </a:lnTo>
                    <a:lnTo>
                      <a:pt x="1004887" y="600075"/>
                    </a:lnTo>
                    <a:lnTo>
                      <a:pt x="985837" y="640556"/>
                    </a:lnTo>
                    <a:lnTo>
                      <a:pt x="928687" y="642938"/>
                    </a:lnTo>
                    <a:lnTo>
                      <a:pt x="881062" y="676275"/>
                    </a:lnTo>
                    <a:lnTo>
                      <a:pt x="852487" y="723900"/>
                    </a:lnTo>
                    <a:lnTo>
                      <a:pt x="702468" y="807244"/>
                    </a:lnTo>
                    <a:lnTo>
                      <a:pt x="659606" y="876300"/>
                    </a:lnTo>
                    <a:lnTo>
                      <a:pt x="585787" y="912019"/>
                    </a:lnTo>
                    <a:lnTo>
                      <a:pt x="480931" y="868844"/>
                    </a:lnTo>
                    <a:lnTo>
                      <a:pt x="415611" y="853237"/>
                    </a:lnTo>
                    <a:lnTo>
                      <a:pt x="350043" y="857250"/>
                    </a:lnTo>
                    <a:lnTo>
                      <a:pt x="204787" y="1040606"/>
                    </a:lnTo>
                    <a:lnTo>
                      <a:pt x="150018" y="1047750"/>
                    </a:lnTo>
                    <a:lnTo>
                      <a:pt x="114300" y="1012031"/>
                    </a:lnTo>
                    <a:lnTo>
                      <a:pt x="135731" y="962025"/>
                    </a:lnTo>
                    <a:lnTo>
                      <a:pt x="91807" y="929080"/>
                    </a:lnTo>
                    <a:lnTo>
                      <a:pt x="42862" y="878681"/>
                    </a:lnTo>
                    <a:lnTo>
                      <a:pt x="15061" y="731766"/>
                    </a:lnTo>
                    <a:lnTo>
                      <a:pt x="0" y="440531"/>
                    </a:lnTo>
                    <a:lnTo>
                      <a:pt x="107156" y="431006"/>
                    </a:lnTo>
                    <a:lnTo>
                      <a:pt x="104775" y="0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95" name="Freeform 72">
                <a:extLst>
                  <a:ext uri="{FF2B5EF4-FFF2-40B4-BE49-F238E27FC236}">
                    <a16:creationId xmlns:a16="http://schemas.microsoft.com/office/drawing/2014/main" id="{63BA04E6-3022-4F80-9464-445C166C50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70756" y="3574960"/>
                <a:ext cx="338672" cy="232594"/>
              </a:xfrm>
              <a:custGeom>
                <a:avLst/>
                <a:gdLst>
                  <a:gd name="T0" fmla="*/ 0 w 1747837"/>
                  <a:gd name="T1" fmla="*/ 102 h 1494500"/>
                  <a:gd name="T2" fmla="*/ 21 w 1747837"/>
                  <a:gd name="T3" fmla="*/ 101 h 1494500"/>
                  <a:gd name="T4" fmla="*/ 38 w 1747837"/>
                  <a:gd name="T5" fmla="*/ 105 h 1494500"/>
                  <a:gd name="T6" fmla="*/ 55 w 1747837"/>
                  <a:gd name="T7" fmla="*/ 75 h 1494500"/>
                  <a:gd name="T8" fmla="*/ 62 w 1747837"/>
                  <a:gd name="T9" fmla="*/ 58 h 1494500"/>
                  <a:gd name="T10" fmla="*/ 65 w 1747837"/>
                  <a:gd name="T11" fmla="*/ 70 h 1494500"/>
                  <a:gd name="T12" fmla="*/ 77 w 1747837"/>
                  <a:gd name="T13" fmla="*/ 74 h 1494500"/>
                  <a:gd name="T14" fmla="*/ 98 w 1747837"/>
                  <a:gd name="T15" fmla="*/ 48 h 1494500"/>
                  <a:gd name="T16" fmla="*/ 117 w 1747837"/>
                  <a:gd name="T17" fmla="*/ 50 h 1494500"/>
                  <a:gd name="T18" fmla="*/ 142 w 1747837"/>
                  <a:gd name="T19" fmla="*/ 51 h 1494500"/>
                  <a:gd name="T20" fmla="*/ 159 w 1747837"/>
                  <a:gd name="T21" fmla="*/ 35 h 1494500"/>
                  <a:gd name="T22" fmla="*/ 170 w 1747837"/>
                  <a:gd name="T23" fmla="*/ 29 h 1494500"/>
                  <a:gd name="T24" fmla="*/ 180 w 1747837"/>
                  <a:gd name="T25" fmla="*/ 18 h 1494500"/>
                  <a:gd name="T26" fmla="*/ 191 w 1747837"/>
                  <a:gd name="T27" fmla="*/ 12 h 1494500"/>
                  <a:gd name="T28" fmla="*/ 207 w 1747837"/>
                  <a:gd name="T29" fmla="*/ 3 h 1494500"/>
                  <a:gd name="T30" fmla="*/ 223 w 1747837"/>
                  <a:gd name="T31" fmla="*/ 15 h 1494500"/>
                  <a:gd name="T32" fmla="*/ 226 w 1747837"/>
                  <a:gd name="T33" fmla="*/ 33 h 1494500"/>
                  <a:gd name="T34" fmla="*/ 229 w 1747837"/>
                  <a:gd name="T35" fmla="*/ 51 h 1494500"/>
                  <a:gd name="T36" fmla="*/ 219 w 1747837"/>
                  <a:gd name="T37" fmla="*/ 63 h 1494500"/>
                  <a:gd name="T38" fmla="*/ 221 w 1747837"/>
                  <a:gd name="T39" fmla="*/ 79 h 1494500"/>
                  <a:gd name="T40" fmla="*/ 239 w 1747837"/>
                  <a:gd name="T41" fmla="*/ 72 h 1494500"/>
                  <a:gd name="T42" fmla="*/ 240 w 1747837"/>
                  <a:gd name="T43" fmla="*/ 87 h 1494500"/>
                  <a:gd name="T44" fmla="*/ 236 w 1747837"/>
                  <a:gd name="T45" fmla="*/ 101 h 1494500"/>
                  <a:gd name="T46" fmla="*/ 224 w 1747837"/>
                  <a:gd name="T47" fmla="*/ 118 h 1494500"/>
                  <a:gd name="T48" fmla="*/ 201 w 1747837"/>
                  <a:gd name="T49" fmla="*/ 151 h 1494500"/>
                  <a:gd name="T50" fmla="*/ 185 w 1747837"/>
                  <a:gd name="T51" fmla="*/ 166 h 1494500"/>
                  <a:gd name="T52" fmla="*/ 169 w 1747837"/>
                  <a:gd name="T53" fmla="*/ 183 h 1494500"/>
                  <a:gd name="T54" fmla="*/ 154 w 1747837"/>
                  <a:gd name="T55" fmla="*/ 192 h 1494500"/>
                  <a:gd name="T56" fmla="*/ 143 w 1747837"/>
                  <a:gd name="T57" fmla="*/ 193 h 1494500"/>
                  <a:gd name="T58" fmla="*/ 128 w 1747837"/>
                  <a:gd name="T59" fmla="*/ 198 h 1494500"/>
                  <a:gd name="T60" fmla="*/ 116 w 1747837"/>
                  <a:gd name="T61" fmla="*/ 201 h 1494500"/>
                  <a:gd name="T62" fmla="*/ 103 w 1747837"/>
                  <a:gd name="T63" fmla="*/ 201 h 1494500"/>
                  <a:gd name="T64" fmla="*/ 92 w 1747837"/>
                  <a:gd name="T65" fmla="*/ 200 h 1494500"/>
                  <a:gd name="T66" fmla="*/ 79 w 1747837"/>
                  <a:gd name="T67" fmla="*/ 205 h 1494500"/>
                  <a:gd name="T68" fmla="*/ 60 w 1747837"/>
                  <a:gd name="T69" fmla="*/ 212 h 1494500"/>
                  <a:gd name="T70" fmla="*/ 51 w 1747837"/>
                  <a:gd name="T71" fmla="*/ 205 h 1494500"/>
                  <a:gd name="T72" fmla="*/ 41 w 1747837"/>
                  <a:gd name="T73" fmla="*/ 203 h 1494500"/>
                  <a:gd name="T74" fmla="*/ 38 w 1747837"/>
                  <a:gd name="T75" fmla="*/ 195 h 1494500"/>
                  <a:gd name="T76" fmla="*/ 32 w 1747837"/>
                  <a:gd name="T77" fmla="*/ 185 h 1494500"/>
                  <a:gd name="T78" fmla="*/ 38 w 1747837"/>
                  <a:gd name="T79" fmla="*/ 179 h 1494500"/>
                  <a:gd name="T80" fmla="*/ 36 w 1747837"/>
                  <a:gd name="T81" fmla="*/ 165 h 1494500"/>
                  <a:gd name="T82" fmla="*/ 25 w 1747837"/>
                  <a:gd name="T83" fmla="*/ 149 h 1494500"/>
                  <a:gd name="T84" fmla="*/ 19 w 1747837"/>
                  <a:gd name="T85" fmla="*/ 135 h 1494500"/>
                  <a:gd name="T86" fmla="*/ 10 w 1747837"/>
                  <a:gd name="T87" fmla="*/ 117 h 1494500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747837"/>
                  <a:gd name="T133" fmla="*/ 0 h 1494500"/>
                  <a:gd name="T134" fmla="*/ 1747837 w 1747837"/>
                  <a:gd name="T135" fmla="*/ 1494500 h 1494500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747837" h="1494500">
                    <a:moveTo>
                      <a:pt x="69105" y="826041"/>
                    </a:moveTo>
                    <a:lnTo>
                      <a:pt x="0" y="719138"/>
                    </a:lnTo>
                    <a:lnTo>
                      <a:pt x="40481" y="669132"/>
                    </a:lnTo>
                    <a:lnTo>
                      <a:pt x="144864" y="714058"/>
                    </a:lnTo>
                    <a:lnTo>
                      <a:pt x="199787" y="784301"/>
                    </a:lnTo>
                    <a:lnTo>
                      <a:pt x="271462" y="740569"/>
                    </a:lnTo>
                    <a:lnTo>
                      <a:pt x="397668" y="697707"/>
                    </a:lnTo>
                    <a:lnTo>
                      <a:pt x="390525" y="528638"/>
                    </a:lnTo>
                    <a:lnTo>
                      <a:pt x="388143" y="369094"/>
                    </a:lnTo>
                    <a:lnTo>
                      <a:pt x="436249" y="412567"/>
                    </a:lnTo>
                    <a:lnTo>
                      <a:pt x="478631" y="446485"/>
                    </a:lnTo>
                    <a:lnTo>
                      <a:pt x="457200" y="495300"/>
                    </a:lnTo>
                    <a:lnTo>
                      <a:pt x="495300" y="533400"/>
                    </a:lnTo>
                    <a:lnTo>
                      <a:pt x="547687" y="523875"/>
                    </a:lnTo>
                    <a:lnTo>
                      <a:pt x="611981" y="442913"/>
                    </a:lnTo>
                    <a:lnTo>
                      <a:pt x="690562" y="341710"/>
                    </a:lnTo>
                    <a:lnTo>
                      <a:pt x="757237" y="335757"/>
                    </a:lnTo>
                    <a:lnTo>
                      <a:pt x="823912" y="354807"/>
                    </a:lnTo>
                    <a:lnTo>
                      <a:pt x="926306" y="392907"/>
                    </a:lnTo>
                    <a:lnTo>
                      <a:pt x="1003974" y="360083"/>
                    </a:lnTo>
                    <a:lnTo>
                      <a:pt x="1047750" y="288132"/>
                    </a:lnTo>
                    <a:lnTo>
                      <a:pt x="1126162" y="244446"/>
                    </a:lnTo>
                    <a:lnTo>
                      <a:pt x="1163811" y="225016"/>
                    </a:lnTo>
                    <a:lnTo>
                      <a:pt x="1200523" y="203259"/>
                    </a:lnTo>
                    <a:lnTo>
                      <a:pt x="1220390" y="160735"/>
                    </a:lnTo>
                    <a:lnTo>
                      <a:pt x="1270396" y="126207"/>
                    </a:lnTo>
                    <a:lnTo>
                      <a:pt x="1329150" y="122187"/>
                    </a:lnTo>
                    <a:lnTo>
                      <a:pt x="1350168" y="84535"/>
                    </a:lnTo>
                    <a:lnTo>
                      <a:pt x="1415940" y="76087"/>
                    </a:lnTo>
                    <a:lnTo>
                      <a:pt x="1464468" y="23813"/>
                    </a:lnTo>
                    <a:lnTo>
                      <a:pt x="1559718" y="0"/>
                    </a:lnTo>
                    <a:lnTo>
                      <a:pt x="1580068" y="103573"/>
                    </a:lnTo>
                    <a:lnTo>
                      <a:pt x="1585912" y="169069"/>
                    </a:lnTo>
                    <a:lnTo>
                      <a:pt x="1597818" y="235744"/>
                    </a:lnTo>
                    <a:lnTo>
                      <a:pt x="1617116" y="297401"/>
                    </a:lnTo>
                    <a:lnTo>
                      <a:pt x="1618059" y="361950"/>
                    </a:lnTo>
                    <a:lnTo>
                      <a:pt x="1583531" y="395288"/>
                    </a:lnTo>
                    <a:lnTo>
                      <a:pt x="1552575" y="440532"/>
                    </a:lnTo>
                    <a:lnTo>
                      <a:pt x="1538287" y="519113"/>
                    </a:lnTo>
                    <a:lnTo>
                      <a:pt x="1566862" y="557213"/>
                    </a:lnTo>
                    <a:lnTo>
                      <a:pt x="1611899" y="601198"/>
                    </a:lnTo>
                    <a:lnTo>
                      <a:pt x="1693068" y="504825"/>
                    </a:lnTo>
                    <a:lnTo>
                      <a:pt x="1747837" y="531019"/>
                    </a:lnTo>
                    <a:lnTo>
                      <a:pt x="1700697" y="616459"/>
                    </a:lnTo>
                    <a:lnTo>
                      <a:pt x="1721643" y="692944"/>
                    </a:lnTo>
                    <a:lnTo>
                      <a:pt x="1670304" y="715433"/>
                    </a:lnTo>
                    <a:lnTo>
                      <a:pt x="1647547" y="791772"/>
                    </a:lnTo>
                    <a:lnTo>
                      <a:pt x="1586586" y="832246"/>
                    </a:lnTo>
                    <a:lnTo>
                      <a:pt x="1497453" y="946346"/>
                    </a:lnTo>
                    <a:lnTo>
                      <a:pt x="1424512" y="1065777"/>
                    </a:lnTo>
                    <a:lnTo>
                      <a:pt x="1356067" y="1137320"/>
                    </a:lnTo>
                    <a:lnTo>
                      <a:pt x="1308360" y="1169118"/>
                    </a:lnTo>
                    <a:lnTo>
                      <a:pt x="1266323" y="1217687"/>
                    </a:lnTo>
                    <a:lnTo>
                      <a:pt x="1195247" y="1292090"/>
                    </a:lnTo>
                    <a:lnTo>
                      <a:pt x="1150120" y="1318217"/>
                    </a:lnTo>
                    <a:lnTo>
                      <a:pt x="1089107" y="1355881"/>
                    </a:lnTo>
                    <a:lnTo>
                      <a:pt x="1051667" y="1362185"/>
                    </a:lnTo>
                    <a:lnTo>
                      <a:pt x="1011393" y="1360104"/>
                    </a:lnTo>
                    <a:lnTo>
                      <a:pt x="955743" y="1397671"/>
                    </a:lnTo>
                    <a:lnTo>
                      <a:pt x="904743" y="1395784"/>
                    </a:lnTo>
                    <a:lnTo>
                      <a:pt x="878488" y="1427193"/>
                    </a:lnTo>
                    <a:lnTo>
                      <a:pt x="821921" y="1414159"/>
                    </a:lnTo>
                    <a:lnTo>
                      <a:pt x="767830" y="1389832"/>
                    </a:lnTo>
                    <a:lnTo>
                      <a:pt x="728066" y="1415862"/>
                    </a:lnTo>
                    <a:lnTo>
                      <a:pt x="690320" y="1405299"/>
                    </a:lnTo>
                    <a:lnTo>
                      <a:pt x="652829" y="1408792"/>
                    </a:lnTo>
                    <a:lnTo>
                      <a:pt x="599861" y="1446310"/>
                    </a:lnTo>
                    <a:lnTo>
                      <a:pt x="556956" y="1447088"/>
                    </a:lnTo>
                    <a:lnTo>
                      <a:pt x="487287" y="1451165"/>
                    </a:lnTo>
                    <a:lnTo>
                      <a:pt x="423695" y="1494500"/>
                    </a:lnTo>
                    <a:lnTo>
                      <a:pt x="396777" y="1489365"/>
                    </a:lnTo>
                    <a:lnTo>
                      <a:pt x="358470" y="1447879"/>
                    </a:lnTo>
                    <a:lnTo>
                      <a:pt x="334183" y="1439883"/>
                    </a:lnTo>
                    <a:lnTo>
                      <a:pt x="291074" y="1429418"/>
                    </a:lnTo>
                    <a:lnTo>
                      <a:pt x="266583" y="1410178"/>
                    </a:lnTo>
                    <a:lnTo>
                      <a:pt x="271283" y="1373536"/>
                    </a:lnTo>
                    <a:lnTo>
                      <a:pt x="259893" y="1337185"/>
                    </a:lnTo>
                    <a:lnTo>
                      <a:pt x="227153" y="1306846"/>
                    </a:lnTo>
                    <a:lnTo>
                      <a:pt x="226490" y="1270302"/>
                    </a:lnTo>
                    <a:lnTo>
                      <a:pt x="266561" y="1261139"/>
                    </a:lnTo>
                    <a:lnTo>
                      <a:pt x="271056" y="1213252"/>
                    </a:lnTo>
                    <a:lnTo>
                      <a:pt x="254100" y="1165755"/>
                    </a:lnTo>
                    <a:lnTo>
                      <a:pt x="204658" y="1101975"/>
                    </a:lnTo>
                    <a:lnTo>
                      <a:pt x="179555" y="1049002"/>
                    </a:lnTo>
                    <a:lnTo>
                      <a:pt x="143879" y="1004656"/>
                    </a:lnTo>
                    <a:lnTo>
                      <a:pt x="137597" y="954152"/>
                    </a:lnTo>
                    <a:lnTo>
                      <a:pt x="109404" y="878738"/>
                    </a:lnTo>
                    <a:lnTo>
                      <a:pt x="69105" y="826041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96" name="Freeform 73">
                <a:extLst>
                  <a:ext uri="{FF2B5EF4-FFF2-40B4-BE49-F238E27FC236}">
                    <a16:creationId xmlns:a16="http://schemas.microsoft.com/office/drawing/2014/main" id="{FF481D5D-3328-453C-A773-B80F2B2960E2}"/>
                  </a:ext>
                </a:extLst>
              </p:cNvPr>
              <p:cNvSpPr>
                <a:spLocks/>
              </p:cNvSpPr>
              <p:nvPr/>
            </p:nvSpPr>
            <p:spPr bwMode="auto">
              <a:xfrm rot="21537619">
                <a:off x="4589896" y="3692711"/>
                <a:ext cx="48900" cy="37796"/>
              </a:xfrm>
              <a:custGeom>
                <a:avLst/>
                <a:gdLst>
                  <a:gd name="T0" fmla="*/ 2147483647 w 560"/>
                  <a:gd name="T1" fmla="*/ 2147483647 h 504"/>
                  <a:gd name="T2" fmla="*/ 2147483647 w 560"/>
                  <a:gd name="T3" fmla="*/ 2147483647 h 504"/>
                  <a:gd name="T4" fmla="*/ 2147483647 w 560"/>
                  <a:gd name="T5" fmla="*/ 2147483647 h 504"/>
                  <a:gd name="T6" fmla="*/ 2147483647 w 560"/>
                  <a:gd name="T7" fmla="*/ 2147483647 h 504"/>
                  <a:gd name="T8" fmla="*/ 2147483647 w 560"/>
                  <a:gd name="T9" fmla="*/ 2147483647 h 504"/>
                  <a:gd name="T10" fmla="*/ 0 w 560"/>
                  <a:gd name="T11" fmla="*/ 2147483647 h 504"/>
                  <a:gd name="T12" fmla="*/ 2147483647 w 560"/>
                  <a:gd name="T13" fmla="*/ 2147483647 h 504"/>
                  <a:gd name="T14" fmla="*/ 2147483647 w 560"/>
                  <a:gd name="T15" fmla="*/ 2147483647 h 504"/>
                  <a:gd name="T16" fmla="*/ 2147483647 w 560"/>
                  <a:gd name="T17" fmla="*/ 0 h 504"/>
                  <a:gd name="T18" fmla="*/ 2147483647 w 560"/>
                  <a:gd name="T19" fmla="*/ 2147483647 h 504"/>
                  <a:gd name="T20" fmla="*/ 2147483647 w 560"/>
                  <a:gd name="T21" fmla="*/ 2147483647 h 504"/>
                  <a:gd name="T22" fmla="*/ 2147483647 w 560"/>
                  <a:gd name="T23" fmla="*/ 2147483647 h 504"/>
                  <a:gd name="T24" fmla="*/ 2147483647 w 560"/>
                  <a:gd name="T25" fmla="*/ 2147483647 h 50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560"/>
                  <a:gd name="T40" fmla="*/ 0 h 504"/>
                  <a:gd name="T41" fmla="*/ 560 w 560"/>
                  <a:gd name="T42" fmla="*/ 504 h 504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560" h="504">
                    <a:moveTo>
                      <a:pt x="432" y="344"/>
                    </a:moveTo>
                    <a:lnTo>
                      <a:pt x="288" y="408"/>
                    </a:lnTo>
                    <a:lnTo>
                      <a:pt x="168" y="504"/>
                    </a:lnTo>
                    <a:lnTo>
                      <a:pt x="96" y="456"/>
                    </a:lnTo>
                    <a:lnTo>
                      <a:pt x="56" y="360"/>
                    </a:lnTo>
                    <a:lnTo>
                      <a:pt x="0" y="304"/>
                    </a:lnTo>
                    <a:lnTo>
                      <a:pt x="96" y="160"/>
                    </a:lnTo>
                    <a:lnTo>
                      <a:pt x="216" y="40"/>
                    </a:lnTo>
                    <a:lnTo>
                      <a:pt x="392" y="0"/>
                    </a:lnTo>
                    <a:lnTo>
                      <a:pt x="496" y="96"/>
                    </a:lnTo>
                    <a:lnTo>
                      <a:pt x="560" y="192"/>
                    </a:lnTo>
                    <a:lnTo>
                      <a:pt x="488" y="272"/>
                    </a:lnTo>
                    <a:lnTo>
                      <a:pt x="432" y="344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97" name="Freeform 74">
                <a:extLst>
                  <a:ext uri="{FF2B5EF4-FFF2-40B4-BE49-F238E27FC236}">
                    <a16:creationId xmlns:a16="http://schemas.microsoft.com/office/drawing/2014/main" id="{C7775BD4-B414-477C-91B3-DCA10445E95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88227" y="2970216"/>
                <a:ext cx="244496" cy="157001"/>
              </a:xfrm>
              <a:custGeom>
                <a:avLst/>
                <a:gdLst>
                  <a:gd name="T0" fmla="*/ 88 w 1257300"/>
                  <a:gd name="T1" fmla="*/ 135 h 1004887"/>
                  <a:gd name="T2" fmla="*/ 89 w 1257300"/>
                  <a:gd name="T3" fmla="*/ 141 h 1004887"/>
                  <a:gd name="T4" fmla="*/ 66 w 1257300"/>
                  <a:gd name="T5" fmla="*/ 145 h 1004887"/>
                  <a:gd name="T6" fmla="*/ 55 w 1257300"/>
                  <a:gd name="T7" fmla="*/ 144 h 1004887"/>
                  <a:gd name="T8" fmla="*/ 46 w 1257300"/>
                  <a:gd name="T9" fmla="*/ 143 h 1004887"/>
                  <a:gd name="T10" fmla="*/ 41 w 1257300"/>
                  <a:gd name="T11" fmla="*/ 139 h 1004887"/>
                  <a:gd name="T12" fmla="*/ 34 w 1257300"/>
                  <a:gd name="T13" fmla="*/ 130 h 1004887"/>
                  <a:gd name="T14" fmla="*/ 30 w 1257300"/>
                  <a:gd name="T15" fmla="*/ 119 h 1004887"/>
                  <a:gd name="T16" fmla="*/ 22 w 1257300"/>
                  <a:gd name="T17" fmla="*/ 114 h 1004887"/>
                  <a:gd name="T18" fmla="*/ 12 w 1257300"/>
                  <a:gd name="T19" fmla="*/ 114 h 1004887"/>
                  <a:gd name="T20" fmla="*/ 1 w 1257300"/>
                  <a:gd name="T21" fmla="*/ 113 h 1004887"/>
                  <a:gd name="T22" fmla="*/ 0 w 1257300"/>
                  <a:gd name="T23" fmla="*/ 86 h 1004887"/>
                  <a:gd name="T24" fmla="*/ 3 w 1257300"/>
                  <a:gd name="T25" fmla="*/ 74 h 1004887"/>
                  <a:gd name="T26" fmla="*/ 12 w 1257300"/>
                  <a:gd name="T27" fmla="*/ 65 h 1004887"/>
                  <a:gd name="T28" fmla="*/ 17 w 1257300"/>
                  <a:gd name="T29" fmla="*/ 56 h 1004887"/>
                  <a:gd name="T30" fmla="*/ 18 w 1257300"/>
                  <a:gd name="T31" fmla="*/ 46 h 1004887"/>
                  <a:gd name="T32" fmla="*/ 13 w 1257300"/>
                  <a:gd name="T33" fmla="*/ 33 h 1004887"/>
                  <a:gd name="T34" fmla="*/ 16 w 1257300"/>
                  <a:gd name="T35" fmla="*/ 30 h 1004887"/>
                  <a:gd name="T36" fmla="*/ 17 w 1257300"/>
                  <a:gd name="T37" fmla="*/ 21 h 1004887"/>
                  <a:gd name="T38" fmla="*/ 24 w 1257300"/>
                  <a:gd name="T39" fmla="*/ 13 h 1004887"/>
                  <a:gd name="T40" fmla="*/ 25 w 1257300"/>
                  <a:gd name="T41" fmla="*/ 3 h 1004887"/>
                  <a:gd name="T42" fmla="*/ 33 w 1257300"/>
                  <a:gd name="T43" fmla="*/ 1 h 1004887"/>
                  <a:gd name="T44" fmla="*/ 43 w 1257300"/>
                  <a:gd name="T45" fmla="*/ 0 h 1004887"/>
                  <a:gd name="T46" fmla="*/ 53 w 1257300"/>
                  <a:gd name="T47" fmla="*/ 5 h 1004887"/>
                  <a:gd name="T48" fmla="*/ 62 w 1257300"/>
                  <a:gd name="T49" fmla="*/ 10 h 1004887"/>
                  <a:gd name="T50" fmla="*/ 71 w 1257300"/>
                  <a:gd name="T51" fmla="*/ 8 h 1004887"/>
                  <a:gd name="T52" fmla="*/ 84 w 1257300"/>
                  <a:gd name="T53" fmla="*/ 8 h 1004887"/>
                  <a:gd name="T54" fmla="*/ 91 w 1257300"/>
                  <a:gd name="T55" fmla="*/ 11 h 1004887"/>
                  <a:gd name="T56" fmla="*/ 102 w 1257300"/>
                  <a:gd name="T57" fmla="*/ 12 h 1004887"/>
                  <a:gd name="T58" fmla="*/ 120 w 1257300"/>
                  <a:gd name="T59" fmla="*/ 6 h 1004887"/>
                  <a:gd name="T60" fmla="*/ 131 w 1257300"/>
                  <a:gd name="T61" fmla="*/ 5 h 1004887"/>
                  <a:gd name="T62" fmla="*/ 140 w 1257300"/>
                  <a:gd name="T63" fmla="*/ 9 h 1004887"/>
                  <a:gd name="T64" fmla="*/ 149 w 1257300"/>
                  <a:gd name="T65" fmla="*/ 8 h 1004887"/>
                  <a:gd name="T66" fmla="*/ 157 w 1257300"/>
                  <a:gd name="T67" fmla="*/ 6 h 1004887"/>
                  <a:gd name="T68" fmla="*/ 164 w 1257300"/>
                  <a:gd name="T69" fmla="*/ 4 h 1004887"/>
                  <a:gd name="T70" fmla="*/ 168 w 1257300"/>
                  <a:gd name="T71" fmla="*/ 14 h 1004887"/>
                  <a:gd name="T72" fmla="*/ 175 w 1257300"/>
                  <a:gd name="T73" fmla="*/ 18 h 1004887"/>
                  <a:gd name="T74" fmla="*/ 176 w 1257300"/>
                  <a:gd name="T75" fmla="*/ 26 h 1004887"/>
                  <a:gd name="T76" fmla="*/ 181 w 1257300"/>
                  <a:gd name="T77" fmla="*/ 28 h 1004887"/>
                  <a:gd name="T78" fmla="*/ 176 w 1257300"/>
                  <a:gd name="T79" fmla="*/ 36 h 1004887"/>
                  <a:gd name="T80" fmla="*/ 180 w 1257300"/>
                  <a:gd name="T81" fmla="*/ 41 h 1004887"/>
                  <a:gd name="T82" fmla="*/ 175 w 1257300"/>
                  <a:gd name="T83" fmla="*/ 46 h 1004887"/>
                  <a:gd name="T84" fmla="*/ 169 w 1257300"/>
                  <a:gd name="T85" fmla="*/ 55 h 1004887"/>
                  <a:gd name="T86" fmla="*/ 164 w 1257300"/>
                  <a:gd name="T87" fmla="*/ 72 h 1004887"/>
                  <a:gd name="T88" fmla="*/ 158 w 1257300"/>
                  <a:gd name="T89" fmla="*/ 79 h 1004887"/>
                  <a:gd name="T90" fmla="*/ 152 w 1257300"/>
                  <a:gd name="T91" fmla="*/ 87 h 1004887"/>
                  <a:gd name="T92" fmla="*/ 145 w 1257300"/>
                  <a:gd name="T93" fmla="*/ 90 h 1004887"/>
                  <a:gd name="T94" fmla="*/ 139 w 1257300"/>
                  <a:gd name="T95" fmla="*/ 101 h 1004887"/>
                  <a:gd name="T96" fmla="*/ 133 w 1257300"/>
                  <a:gd name="T97" fmla="*/ 111 h 1004887"/>
                  <a:gd name="T98" fmla="*/ 126 w 1257300"/>
                  <a:gd name="T99" fmla="*/ 111 h 1004887"/>
                  <a:gd name="T100" fmla="*/ 117 w 1257300"/>
                  <a:gd name="T101" fmla="*/ 109 h 1004887"/>
                  <a:gd name="T102" fmla="*/ 108 w 1257300"/>
                  <a:gd name="T103" fmla="*/ 107 h 1004887"/>
                  <a:gd name="T104" fmla="*/ 101 w 1257300"/>
                  <a:gd name="T105" fmla="*/ 115 h 1004887"/>
                  <a:gd name="T106" fmla="*/ 93 w 1257300"/>
                  <a:gd name="T107" fmla="*/ 124 h 1004887"/>
                  <a:gd name="T108" fmla="*/ 88 w 1257300"/>
                  <a:gd name="T109" fmla="*/ 135 h 1004887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w 1257300"/>
                  <a:gd name="T166" fmla="*/ 0 h 1004887"/>
                  <a:gd name="T167" fmla="*/ 1257300 w 1257300"/>
                  <a:gd name="T168" fmla="*/ 1004887 h 1004887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T165" t="T166" r="T167" b="T168"/>
                <a:pathLst>
                  <a:path w="1257300" h="1004887">
                    <a:moveTo>
                      <a:pt x="614363" y="933450"/>
                    </a:moveTo>
                    <a:lnTo>
                      <a:pt x="615553" y="977503"/>
                    </a:lnTo>
                    <a:lnTo>
                      <a:pt x="456010" y="1004887"/>
                    </a:lnTo>
                    <a:lnTo>
                      <a:pt x="381000" y="996553"/>
                    </a:lnTo>
                    <a:lnTo>
                      <a:pt x="317897" y="989409"/>
                    </a:lnTo>
                    <a:lnTo>
                      <a:pt x="287927" y="959735"/>
                    </a:lnTo>
                    <a:lnTo>
                      <a:pt x="233027" y="901125"/>
                    </a:lnTo>
                    <a:lnTo>
                      <a:pt x="209550" y="821531"/>
                    </a:lnTo>
                    <a:lnTo>
                      <a:pt x="154781" y="785812"/>
                    </a:lnTo>
                    <a:lnTo>
                      <a:pt x="86916" y="787003"/>
                    </a:lnTo>
                    <a:lnTo>
                      <a:pt x="8335" y="782240"/>
                    </a:lnTo>
                    <a:lnTo>
                      <a:pt x="0" y="594121"/>
                    </a:lnTo>
                    <a:lnTo>
                      <a:pt x="23813" y="510778"/>
                    </a:lnTo>
                    <a:lnTo>
                      <a:pt x="82153" y="448865"/>
                    </a:lnTo>
                    <a:lnTo>
                      <a:pt x="120253" y="385762"/>
                    </a:lnTo>
                    <a:lnTo>
                      <a:pt x="125016" y="320278"/>
                    </a:lnTo>
                    <a:lnTo>
                      <a:pt x="94060" y="227409"/>
                    </a:lnTo>
                    <a:lnTo>
                      <a:pt x="109538" y="204787"/>
                    </a:lnTo>
                    <a:lnTo>
                      <a:pt x="119063" y="144065"/>
                    </a:lnTo>
                    <a:lnTo>
                      <a:pt x="166688" y="88106"/>
                    </a:lnTo>
                    <a:lnTo>
                      <a:pt x="172641" y="23812"/>
                    </a:lnTo>
                    <a:lnTo>
                      <a:pt x="232172" y="9525"/>
                    </a:lnTo>
                    <a:lnTo>
                      <a:pt x="296466" y="0"/>
                    </a:lnTo>
                    <a:lnTo>
                      <a:pt x="366713" y="38100"/>
                    </a:lnTo>
                    <a:lnTo>
                      <a:pt x="431006" y="66675"/>
                    </a:lnTo>
                    <a:lnTo>
                      <a:pt x="491728" y="55959"/>
                    </a:lnTo>
                    <a:lnTo>
                      <a:pt x="582216" y="53578"/>
                    </a:lnTo>
                    <a:lnTo>
                      <a:pt x="634603" y="77390"/>
                    </a:lnTo>
                    <a:lnTo>
                      <a:pt x="706041" y="85725"/>
                    </a:lnTo>
                    <a:lnTo>
                      <a:pt x="833438" y="40481"/>
                    </a:lnTo>
                    <a:lnTo>
                      <a:pt x="908447" y="34528"/>
                    </a:lnTo>
                    <a:lnTo>
                      <a:pt x="973931" y="60721"/>
                    </a:lnTo>
                    <a:lnTo>
                      <a:pt x="1035844" y="55959"/>
                    </a:lnTo>
                    <a:lnTo>
                      <a:pt x="1094185" y="44053"/>
                    </a:lnTo>
                    <a:lnTo>
                      <a:pt x="1141810" y="25003"/>
                    </a:lnTo>
                    <a:lnTo>
                      <a:pt x="1168003" y="97631"/>
                    </a:lnTo>
                    <a:lnTo>
                      <a:pt x="1215628" y="127396"/>
                    </a:lnTo>
                    <a:lnTo>
                      <a:pt x="1225153" y="177403"/>
                    </a:lnTo>
                    <a:lnTo>
                      <a:pt x="1257300" y="191690"/>
                    </a:lnTo>
                    <a:lnTo>
                      <a:pt x="1220391" y="247650"/>
                    </a:lnTo>
                    <a:lnTo>
                      <a:pt x="1253728" y="283368"/>
                    </a:lnTo>
                    <a:lnTo>
                      <a:pt x="1218358" y="315228"/>
                    </a:lnTo>
                    <a:lnTo>
                      <a:pt x="1175775" y="379113"/>
                    </a:lnTo>
                    <a:lnTo>
                      <a:pt x="1140874" y="495453"/>
                    </a:lnTo>
                    <a:lnTo>
                      <a:pt x="1098101" y="548824"/>
                    </a:lnTo>
                    <a:lnTo>
                      <a:pt x="1054894" y="598884"/>
                    </a:lnTo>
                    <a:lnTo>
                      <a:pt x="1009650" y="621506"/>
                    </a:lnTo>
                    <a:lnTo>
                      <a:pt x="969169" y="701278"/>
                    </a:lnTo>
                    <a:lnTo>
                      <a:pt x="921544" y="764381"/>
                    </a:lnTo>
                    <a:lnTo>
                      <a:pt x="873919" y="767953"/>
                    </a:lnTo>
                    <a:lnTo>
                      <a:pt x="812006" y="752475"/>
                    </a:lnTo>
                    <a:lnTo>
                      <a:pt x="753666" y="740568"/>
                    </a:lnTo>
                    <a:lnTo>
                      <a:pt x="700088" y="796528"/>
                    </a:lnTo>
                    <a:lnTo>
                      <a:pt x="642938" y="856059"/>
                    </a:lnTo>
                    <a:lnTo>
                      <a:pt x="614363" y="933450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98" name="Freeform 75">
                <a:extLst>
                  <a:ext uri="{FF2B5EF4-FFF2-40B4-BE49-F238E27FC236}">
                    <a16:creationId xmlns:a16="http://schemas.microsoft.com/office/drawing/2014/main" id="{53FC1E55-90D4-4C43-8D8C-157900F612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07758" y="2973124"/>
                <a:ext cx="155753" cy="196251"/>
              </a:xfrm>
              <a:custGeom>
                <a:avLst/>
                <a:gdLst>
                  <a:gd name="T0" fmla="*/ 2147483647 w 430"/>
                  <a:gd name="T1" fmla="*/ 2147483647 h 675"/>
                  <a:gd name="T2" fmla="*/ 2147483647 w 430"/>
                  <a:gd name="T3" fmla="*/ 2147483647 h 675"/>
                  <a:gd name="T4" fmla="*/ 2147483647 w 430"/>
                  <a:gd name="T5" fmla="*/ 2147483647 h 675"/>
                  <a:gd name="T6" fmla="*/ 2147483647 w 430"/>
                  <a:gd name="T7" fmla="*/ 2147483647 h 675"/>
                  <a:gd name="T8" fmla="*/ 2147483647 w 430"/>
                  <a:gd name="T9" fmla="*/ 2147483647 h 675"/>
                  <a:gd name="T10" fmla="*/ 2147483647 w 430"/>
                  <a:gd name="T11" fmla="*/ 2147483647 h 675"/>
                  <a:gd name="T12" fmla="*/ 2147483647 w 430"/>
                  <a:gd name="T13" fmla="*/ 2147483647 h 675"/>
                  <a:gd name="T14" fmla="*/ 2147483647 w 430"/>
                  <a:gd name="T15" fmla="*/ 2147483647 h 675"/>
                  <a:gd name="T16" fmla="*/ 2147483647 w 430"/>
                  <a:gd name="T17" fmla="*/ 2147483647 h 675"/>
                  <a:gd name="T18" fmla="*/ 2147483647 w 430"/>
                  <a:gd name="T19" fmla="*/ 2147483647 h 675"/>
                  <a:gd name="T20" fmla="*/ 2147483647 w 430"/>
                  <a:gd name="T21" fmla="*/ 2147483647 h 675"/>
                  <a:gd name="T22" fmla="*/ 2147483647 w 430"/>
                  <a:gd name="T23" fmla="*/ 2147483647 h 675"/>
                  <a:gd name="T24" fmla="*/ 2147483647 w 430"/>
                  <a:gd name="T25" fmla="*/ 2147483647 h 675"/>
                  <a:gd name="T26" fmla="*/ 2147483647 w 430"/>
                  <a:gd name="T27" fmla="*/ 2147483647 h 675"/>
                  <a:gd name="T28" fmla="*/ 0 w 430"/>
                  <a:gd name="T29" fmla="*/ 2147483647 h 675"/>
                  <a:gd name="T30" fmla="*/ 2147483647 w 430"/>
                  <a:gd name="T31" fmla="*/ 2147483647 h 675"/>
                  <a:gd name="T32" fmla="*/ 2147483647 w 430"/>
                  <a:gd name="T33" fmla="*/ 2147483647 h 675"/>
                  <a:gd name="T34" fmla="*/ 2147483647 w 430"/>
                  <a:gd name="T35" fmla="*/ 2147483647 h 675"/>
                  <a:gd name="T36" fmla="*/ 2147483647 w 430"/>
                  <a:gd name="T37" fmla="*/ 2147483647 h 675"/>
                  <a:gd name="T38" fmla="*/ 2147483647 w 430"/>
                  <a:gd name="T39" fmla="*/ 2147483647 h 675"/>
                  <a:gd name="T40" fmla="*/ 2147483647 w 430"/>
                  <a:gd name="T41" fmla="*/ 2147483647 h 675"/>
                  <a:gd name="T42" fmla="*/ 2147483647 w 430"/>
                  <a:gd name="T43" fmla="*/ 2147483647 h 675"/>
                  <a:gd name="T44" fmla="*/ 2147483647 w 430"/>
                  <a:gd name="T45" fmla="*/ 2147483647 h 675"/>
                  <a:gd name="T46" fmla="*/ 2147483647 w 430"/>
                  <a:gd name="T47" fmla="*/ 2147483647 h 675"/>
                  <a:gd name="T48" fmla="*/ 2147483647 w 430"/>
                  <a:gd name="T49" fmla="*/ 2147483647 h 675"/>
                  <a:gd name="T50" fmla="*/ 2147483647 w 430"/>
                  <a:gd name="T51" fmla="*/ 2147483647 h 675"/>
                  <a:gd name="T52" fmla="*/ 2147483647 w 430"/>
                  <a:gd name="T53" fmla="*/ 2147483647 h 675"/>
                  <a:gd name="T54" fmla="*/ 2147483647 w 430"/>
                  <a:gd name="T55" fmla="*/ 2147483647 h 675"/>
                  <a:gd name="T56" fmla="*/ 2147483647 w 430"/>
                  <a:gd name="T57" fmla="*/ 2147483647 h 675"/>
                  <a:gd name="T58" fmla="*/ 2147483647 w 430"/>
                  <a:gd name="T59" fmla="*/ 2147483647 h 675"/>
                  <a:gd name="T60" fmla="*/ 2147483647 w 430"/>
                  <a:gd name="T61" fmla="*/ 2147483647 h 675"/>
                  <a:gd name="T62" fmla="*/ 2147483647 w 430"/>
                  <a:gd name="T63" fmla="*/ 2147483647 h 675"/>
                  <a:gd name="T64" fmla="*/ 2147483647 w 430"/>
                  <a:gd name="T65" fmla="*/ 0 h 675"/>
                  <a:gd name="T66" fmla="*/ 2147483647 w 430"/>
                  <a:gd name="T67" fmla="*/ 2147483647 h 675"/>
                  <a:gd name="T68" fmla="*/ 2147483647 w 430"/>
                  <a:gd name="T69" fmla="*/ 2147483647 h 675"/>
                  <a:gd name="T70" fmla="*/ 2147483647 w 430"/>
                  <a:gd name="T71" fmla="*/ 2147483647 h 675"/>
                  <a:gd name="T72" fmla="*/ 2147483647 w 430"/>
                  <a:gd name="T73" fmla="*/ 2147483647 h 675"/>
                  <a:gd name="T74" fmla="*/ 2147483647 w 430"/>
                  <a:gd name="T75" fmla="*/ 2147483647 h 675"/>
                  <a:gd name="T76" fmla="*/ 2147483647 w 430"/>
                  <a:gd name="T77" fmla="*/ 2147483647 h 675"/>
                  <a:gd name="T78" fmla="*/ 2147483647 w 430"/>
                  <a:gd name="T79" fmla="*/ 2147483647 h 675"/>
                  <a:gd name="T80" fmla="*/ 2147483647 w 430"/>
                  <a:gd name="T81" fmla="*/ 2147483647 h 675"/>
                  <a:gd name="T82" fmla="*/ 2147483647 w 430"/>
                  <a:gd name="T83" fmla="*/ 2147483647 h 675"/>
                  <a:gd name="T84" fmla="*/ 2147483647 w 430"/>
                  <a:gd name="T85" fmla="*/ 2147483647 h 675"/>
                  <a:gd name="T86" fmla="*/ 2147483647 w 430"/>
                  <a:gd name="T87" fmla="*/ 2147483647 h 675"/>
                  <a:gd name="T88" fmla="*/ 2147483647 w 430"/>
                  <a:gd name="T89" fmla="*/ 2147483647 h 675"/>
                  <a:gd name="T90" fmla="*/ 2147483647 w 430"/>
                  <a:gd name="T91" fmla="*/ 2147483647 h 675"/>
                  <a:gd name="T92" fmla="*/ 2147483647 w 430"/>
                  <a:gd name="T93" fmla="*/ 2147483647 h 675"/>
                  <a:gd name="T94" fmla="*/ 2147483647 w 430"/>
                  <a:gd name="T95" fmla="*/ 2147483647 h 675"/>
                  <a:gd name="T96" fmla="*/ 2147483647 w 430"/>
                  <a:gd name="T97" fmla="*/ 2147483647 h 675"/>
                  <a:gd name="T98" fmla="*/ 2147483647 w 430"/>
                  <a:gd name="T99" fmla="*/ 2147483647 h 675"/>
                  <a:gd name="T100" fmla="*/ 2147483647 w 430"/>
                  <a:gd name="T101" fmla="*/ 2147483647 h 675"/>
                  <a:gd name="T102" fmla="*/ 2147483647 w 430"/>
                  <a:gd name="T103" fmla="*/ 2147483647 h 675"/>
                  <a:gd name="T104" fmla="*/ 2147483647 w 430"/>
                  <a:gd name="T105" fmla="*/ 2147483647 h 675"/>
                  <a:gd name="T106" fmla="*/ 2147483647 w 430"/>
                  <a:gd name="T107" fmla="*/ 2147483647 h 675"/>
                  <a:gd name="T108" fmla="*/ 2147483647 w 430"/>
                  <a:gd name="T109" fmla="*/ 2147483647 h 675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w 430"/>
                  <a:gd name="T166" fmla="*/ 0 h 675"/>
                  <a:gd name="T167" fmla="*/ 800100 w 430"/>
                  <a:gd name="T168" fmla="*/ 1254919 h 675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T165" t="T166" r="T167" b="T168"/>
                <a:pathLst>
                  <a:path w="430" h="675">
                    <a:moveTo>
                      <a:pt x="372" y="673"/>
                    </a:moveTo>
                    <a:lnTo>
                      <a:pt x="319" y="664"/>
                    </a:lnTo>
                    <a:lnTo>
                      <a:pt x="271" y="653"/>
                    </a:lnTo>
                    <a:lnTo>
                      <a:pt x="232" y="647"/>
                    </a:lnTo>
                    <a:lnTo>
                      <a:pt x="203" y="647"/>
                    </a:lnTo>
                    <a:lnTo>
                      <a:pt x="163" y="653"/>
                    </a:lnTo>
                    <a:lnTo>
                      <a:pt x="135" y="649"/>
                    </a:lnTo>
                    <a:lnTo>
                      <a:pt x="93" y="653"/>
                    </a:lnTo>
                    <a:lnTo>
                      <a:pt x="77" y="644"/>
                    </a:lnTo>
                    <a:lnTo>
                      <a:pt x="67" y="619"/>
                    </a:lnTo>
                    <a:lnTo>
                      <a:pt x="53" y="613"/>
                    </a:lnTo>
                    <a:lnTo>
                      <a:pt x="44" y="575"/>
                    </a:lnTo>
                    <a:lnTo>
                      <a:pt x="24" y="556"/>
                    </a:lnTo>
                    <a:lnTo>
                      <a:pt x="3" y="517"/>
                    </a:lnTo>
                    <a:lnTo>
                      <a:pt x="0" y="493"/>
                    </a:lnTo>
                    <a:lnTo>
                      <a:pt x="15" y="451"/>
                    </a:lnTo>
                    <a:lnTo>
                      <a:pt x="75" y="389"/>
                    </a:lnTo>
                    <a:lnTo>
                      <a:pt x="138" y="403"/>
                    </a:lnTo>
                    <a:lnTo>
                      <a:pt x="166" y="402"/>
                    </a:lnTo>
                    <a:lnTo>
                      <a:pt x="190" y="370"/>
                    </a:lnTo>
                    <a:lnTo>
                      <a:pt x="212" y="326"/>
                    </a:lnTo>
                    <a:lnTo>
                      <a:pt x="236" y="314"/>
                    </a:lnTo>
                    <a:lnTo>
                      <a:pt x="284" y="257"/>
                    </a:lnTo>
                    <a:lnTo>
                      <a:pt x="303" y="195"/>
                    </a:lnTo>
                    <a:lnTo>
                      <a:pt x="324" y="161"/>
                    </a:lnTo>
                    <a:lnTo>
                      <a:pt x="346" y="143"/>
                    </a:lnTo>
                    <a:lnTo>
                      <a:pt x="325" y="125"/>
                    </a:lnTo>
                    <a:lnTo>
                      <a:pt x="347" y="94"/>
                    </a:lnTo>
                    <a:lnTo>
                      <a:pt x="330" y="87"/>
                    </a:lnTo>
                    <a:lnTo>
                      <a:pt x="323" y="60"/>
                    </a:lnTo>
                    <a:lnTo>
                      <a:pt x="300" y="44"/>
                    </a:lnTo>
                    <a:lnTo>
                      <a:pt x="285" y="4"/>
                    </a:lnTo>
                    <a:lnTo>
                      <a:pt x="296" y="0"/>
                    </a:lnTo>
                    <a:lnTo>
                      <a:pt x="331" y="24"/>
                    </a:lnTo>
                    <a:lnTo>
                      <a:pt x="351" y="42"/>
                    </a:lnTo>
                    <a:lnTo>
                      <a:pt x="370" y="66"/>
                    </a:lnTo>
                    <a:lnTo>
                      <a:pt x="376" y="88"/>
                    </a:lnTo>
                    <a:lnTo>
                      <a:pt x="397" y="106"/>
                    </a:lnTo>
                    <a:lnTo>
                      <a:pt x="392" y="151"/>
                    </a:lnTo>
                    <a:lnTo>
                      <a:pt x="397" y="183"/>
                    </a:lnTo>
                    <a:lnTo>
                      <a:pt x="392" y="200"/>
                    </a:lnTo>
                    <a:lnTo>
                      <a:pt x="369" y="213"/>
                    </a:lnTo>
                    <a:lnTo>
                      <a:pt x="354" y="244"/>
                    </a:lnTo>
                    <a:lnTo>
                      <a:pt x="362" y="276"/>
                    </a:lnTo>
                    <a:lnTo>
                      <a:pt x="372" y="313"/>
                    </a:lnTo>
                    <a:lnTo>
                      <a:pt x="391" y="352"/>
                    </a:lnTo>
                    <a:lnTo>
                      <a:pt x="378" y="387"/>
                    </a:lnTo>
                    <a:lnTo>
                      <a:pt x="338" y="438"/>
                    </a:lnTo>
                    <a:lnTo>
                      <a:pt x="357" y="500"/>
                    </a:lnTo>
                    <a:lnTo>
                      <a:pt x="376" y="561"/>
                    </a:lnTo>
                    <a:lnTo>
                      <a:pt x="394" y="578"/>
                    </a:lnTo>
                    <a:lnTo>
                      <a:pt x="425" y="602"/>
                    </a:lnTo>
                    <a:lnTo>
                      <a:pt x="430" y="627"/>
                    </a:lnTo>
                    <a:lnTo>
                      <a:pt x="422" y="675"/>
                    </a:lnTo>
                    <a:lnTo>
                      <a:pt x="372" y="673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99" name="Freeform 76">
                <a:extLst>
                  <a:ext uri="{FF2B5EF4-FFF2-40B4-BE49-F238E27FC236}">
                    <a16:creationId xmlns:a16="http://schemas.microsoft.com/office/drawing/2014/main" id="{7069BAF7-7771-4A3F-9C28-D609015A89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54597" y="3021097"/>
                <a:ext cx="119531" cy="104667"/>
              </a:xfrm>
              <a:custGeom>
                <a:avLst/>
                <a:gdLst>
                  <a:gd name="T0" fmla="*/ 24 w 619222"/>
                  <a:gd name="T1" fmla="*/ 99 h 666750"/>
                  <a:gd name="T2" fmla="*/ 13 w 619222"/>
                  <a:gd name="T3" fmla="*/ 99 h 666750"/>
                  <a:gd name="T4" fmla="*/ 13 w 619222"/>
                  <a:gd name="T5" fmla="*/ 89 h 666750"/>
                  <a:gd name="T6" fmla="*/ 13 w 619222"/>
                  <a:gd name="T7" fmla="*/ 77 h 666750"/>
                  <a:gd name="T8" fmla="*/ 0 w 619222"/>
                  <a:gd name="T9" fmla="*/ 67 h 666750"/>
                  <a:gd name="T10" fmla="*/ 1 w 619222"/>
                  <a:gd name="T11" fmla="*/ 60 h 666750"/>
                  <a:gd name="T12" fmla="*/ 0 w 619222"/>
                  <a:gd name="T13" fmla="*/ 50 h 666750"/>
                  <a:gd name="T14" fmla="*/ 5 w 619222"/>
                  <a:gd name="T15" fmla="*/ 42 h 666750"/>
                  <a:gd name="T16" fmla="*/ 7 w 619222"/>
                  <a:gd name="T17" fmla="*/ 34 h 666750"/>
                  <a:gd name="T18" fmla="*/ 8 w 619222"/>
                  <a:gd name="T19" fmla="*/ 6 h 666750"/>
                  <a:gd name="T20" fmla="*/ 14 w 619222"/>
                  <a:gd name="T21" fmla="*/ 7 h 666750"/>
                  <a:gd name="T22" fmla="*/ 19 w 619222"/>
                  <a:gd name="T23" fmla="*/ 7 h 666750"/>
                  <a:gd name="T24" fmla="*/ 25 w 619222"/>
                  <a:gd name="T25" fmla="*/ 2 h 666750"/>
                  <a:gd name="T26" fmla="*/ 32 w 619222"/>
                  <a:gd name="T27" fmla="*/ 0 h 666750"/>
                  <a:gd name="T28" fmla="*/ 36 w 619222"/>
                  <a:gd name="T29" fmla="*/ 8 h 666750"/>
                  <a:gd name="T30" fmla="*/ 45 w 619222"/>
                  <a:gd name="T31" fmla="*/ 6 h 666750"/>
                  <a:gd name="T32" fmla="*/ 51 w 619222"/>
                  <a:gd name="T33" fmla="*/ 12 h 666750"/>
                  <a:gd name="T34" fmla="*/ 59 w 619222"/>
                  <a:gd name="T35" fmla="*/ 17 h 666750"/>
                  <a:gd name="T36" fmla="*/ 73 w 619222"/>
                  <a:gd name="T37" fmla="*/ 13 h 666750"/>
                  <a:gd name="T38" fmla="*/ 81 w 619222"/>
                  <a:gd name="T39" fmla="*/ 16 h 666750"/>
                  <a:gd name="T40" fmla="*/ 86 w 619222"/>
                  <a:gd name="T41" fmla="*/ 35 h 666750"/>
                  <a:gd name="T42" fmla="*/ 83 w 619222"/>
                  <a:gd name="T43" fmla="*/ 50 h 666750"/>
                  <a:gd name="T44" fmla="*/ 77 w 619222"/>
                  <a:gd name="T45" fmla="*/ 68 h 666750"/>
                  <a:gd name="T46" fmla="*/ 79 w 619222"/>
                  <a:gd name="T47" fmla="*/ 84 h 666750"/>
                  <a:gd name="T48" fmla="*/ 84 w 619222"/>
                  <a:gd name="T49" fmla="*/ 92 h 666750"/>
                  <a:gd name="T50" fmla="*/ 71 w 619222"/>
                  <a:gd name="T51" fmla="*/ 89 h 666750"/>
                  <a:gd name="T52" fmla="*/ 60 w 619222"/>
                  <a:gd name="T53" fmla="*/ 87 h 666750"/>
                  <a:gd name="T54" fmla="*/ 48 w 619222"/>
                  <a:gd name="T55" fmla="*/ 88 h 666750"/>
                  <a:gd name="T56" fmla="*/ 33 w 619222"/>
                  <a:gd name="T57" fmla="*/ 89 h 666750"/>
                  <a:gd name="T58" fmla="*/ 24 w 619222"/>
                  <a:gd name="T59" fmla="*/ 99 h 666750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619222"/>
                  <a:gd name="T91" fmla="*/ 0 h 666750"/>
                  <a:gd name="T92" fmla="*/ 619222 w 619222"/>
                  <a:gd name="T93" fmla="*/ 666750 h 666750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619222" h="666750">
                    <a:moveTo>
                      <a:pt x="172641" y="666750"/>
                    </a:moveTo>
                    <a:lnTo>
                      <a:pt x="90487" y="665560"/>
                    </a:lnTo>
                    <a:lnTo>
                      <a:pt x="96441" y="598885"/>
                    </a:lnTo>
                    <a:lnTo>
                      <a:pt x="94059" y="522685"/>
                    </a:lnTo>
                    <a:lnTo>
                      <a:pt x="0" y="453628"/>
                    </a:lnTo>
                    <a:lnTo>
                      <a:pt x="8334" y="404813"/>
                    </a:lnTo>
                    <a:lnTo>
                      <a:pt x="1191" y="334566"/>
                    </a:lnTo>
                    <a:lnTo>
                      <a:pt x="35719" y="280988"/>
                    </a:lnTo>
                    <a:lnTo>
                      <a:pt x="51197" y="227410"/>
                    </a:lnTo>
                    <a:lnTo>
                      <a:pt x="57150" y="40481"/>
                    </a:lnTo>
                    <a:lnTo>
                      <a:pt x="97631" y="44053"/>
                    </a:lnTo>
                    <a:lnTo>
                      <a:pt x="136922" y="46435"/>
                    </a:lnTo>
                    <a:lnTo>
                      <a:pt x="180975" y="14288"/>
                    </a:lnTo>
                    <a:lnTo>
                      <a:pt x="229791" y="0"/>
                    </a:lnTo>
                    <a:lnTo>
                      <a:pt x="257175" y="57150"/>
                    </a:lnTo>
                    <a:lnTo>
                      <a:pt x="321469" y="38100"/>
                    </a:lnTo>
                    <a:lnTo>
                      <a:pt x="366712" y="83344"/>
                    </a:lnTo>
                    <a:lnTo>
                      <a:pt x="427434" y="115491"/>
                    </a:lnTo>
                    <a:lnTo>
                      <a:pt x="527447" y="85725"/>
                    </a:lnTo>
                    <a:lnTo>
                      <a:pt x="583406" y="109538"/>
                    </a:lnTo>
                    <a:lnTo>
                      <a:pt x="619222" y="237593"/>
                    </a:lnTo>
                    <a:lnTo>
                      <a:pt x="598570" y="340042"/>
                    </a:lnTo>
                    <a:lnTo>
                      <a:pt x="555685" y="457811"/>
                    </a:lnTo>
                    <a:lnTo>
                      <a:pt x="571216" y="569391"/>
                    </a:lnTo>
                    <a:lnTo>
                      <a:pt x="603647" y="619125"/>
                    </a:lnTo>
                    <a:lnTo>
                      <a:pt x="510778" y="602456"/>
                    </a:lnTo>
                    <a:lnTo>
                      <a:pt x="435769" y="588169"/>
                    </a:lnTo>
                    <a:lnTo>
                      <a:pt x="347662" y="591741"/>
                    </a:lnTo>
                    <a:lnTo>
                      <a:pt x="240506" y="604838"/>
                    </a:lnTo>
                    <a:lnTo>
                      <a:pt x="172641" y="666750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100" name="Freeform 77">
                <a:extLst>
                  <a:ext uri="{FF2B5EF4-FFF2-40B4-BE49-F238E27FC236}">
                    <a16:creationId xmlns:a16="http://schemas.microsoft.com/office/drawing/2014/main" id="{A5BCA303-FDF2-4949-B2F5-CDE469A8EB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48383" y="2992022"/>
                <a:ext cx="63387" cy="103213"/>
              </a:xfrm>
              <a:custGeom>
                <a:avLst/>
                <a:gdLst>
                  <a:gd name="T0" fmla="*/ 20 w 327422"/>
                  <a:gd name="T1" fmla="*/ 9 h 656034"/>
                  <a:gd name="T2" fmla="*/ 16 w 327422"/>
                  <a:gd name="T3" fmla="*/ 18 h 656034"/>
                  <a:gd name="T4" fmla="*/ 6 w 327422"/>
                  <a:gd name="T5" fmla="*/ 18 h 656034"/>
                  <a:gd name="T6" fmla="*/ 0 w 327422"/>
                  <a:gd name="T7" fmla="*/ 22 h 656034"/>
                  <a:gd name="T8" fmla="*/ 3 w 327422"/>
                  <a:gd name="T9" fmla="*/ 27 h 656034"/>
                  <a:gd name="T10" fmla="*/ 9 w 327422"/>
                  <a:gd name="T11" fmla="*/ 42 h 656034"/>
                  <a:gd name="T12" fmla="*/ 9 w 327422"/>
                  <a:gd name="T13" fmla="*/ 49 h 656034"/>
                  <a:gd name="T14" fmla="*/ 13 w 327422"/>
                  <a:gd name="T15" fmla="*/ 57 h 656034"/>
                  <a:gd name="T16" fmla="*/ 12 w 327422"/>
                  <a:gd name="T17" fmla="*/ 97 h 656034"/>
                  <a:gd name="T18" fmla="*/ 19 w 327422"/>
                  <a:gd name="T19" fmla="*/ 98 h 656034"/>
                  <a:gd name="T20" fmla="*/ 24 w 327422"/>
                  <a:gd name="T21" fmla="*/ 97 h 656034"/>
                  <a:gd name="T22" fmla="*/ 30 w 327422"/>
                  <a:gd name="T23" fmla="*/ 96 h 656034"/>
                  <a:gd name="T24" fmla="*/ 29 w 327422"/>
                  <a:gd name="T25" fmla="*/ 67 h 656034"/>
                  <a:gd name="T26" fmla="*/ 32 w 327422"/>
                  <a:gd name="T27" fmla="*/ 55 h 656034"/>
                  <a:gd name="T28" fmla="*/ 40 w 327422"/>
                  <a:gd name="T29" fmla="*/ 46 h 656034"/>
                  <a:gd name="T30" fmla="*/ 46 w 327422"/>
                  <a:gd name="T31" fmla="*/ 36 h 656034"/>
                  <a:gd name="T32" fmla="*/ 46 w 327422"/>
                  <a:gd name="T33" fmla="*/ 26 h 656034"/>
                  <a:gd name="T34" fmla="*/ 42 w 327422"/>
                  <a:gd name="T35" fmla="*/ 13 h 656034"/>
                  <a:gd name="T36" fmla="*/ 44 w 327422"/>
                  <a:gd name="T37" fmla="*/ 9 h 656034"/>
                  <a:gd name="T38" fmla="*/ 31 w 327422"/>
                  <a:gd name="T39" fmla="*/ 10 h 656034"/>
                  <a:gd name="T40" fmla="*/ 28 w 327422"/>
                  <a:gd name="T41" fmla="*/ 0 h 656034"/>
                  <a:gd name="T42" fmla="*/ 20 w 327422"/>
                  <a:gd name="T43" fmla="*/ 9 h 656034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w 327422"/>
                  <a:gd name="T67" fmla="*/ 0 h 656034"/>
                  <a:gd name="T68" fmla="*/ 327422 w 327422"/>
                  <a:gd name="T69" fmla="*/ 656034 h 656034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T66" t="T67" r="T68" b="T69"/>
                <a:pathLst>
                  <a:path w="327422" h="656034">
                    <a:moveTo>
                      <a:pt x="145257" y="58340"/>
                    </a:moveTo>
                    <a:lnTo>
                      <a:pt x="115491" y="120253"/>
                    </a:lnTo>
                    <a:lnTo>
                      <a:pt x="41672" y="121444"/>
                    </a:lnTo>
                    <a:lnTo>
                      <a:pt x="0" y="148828"/>
                    </a:lnTo>
                    <a:lnTo>
                      <a:pt x="20862" y="182335"/>
                    </a:lnTo>
                    <a:lnTo>
                      <a:pt x="62603" y="281067"/>
                    </a:lnTo>
                    <a:lnTo>
                      <a:pt x="64294" y="327422"/>
                    </a:lnTo>
                    <a:lnTo>
                      <a:pt x="89297" y="377428"/>
                    </a:lnTo>
                    <a:lnTo>
                      <a:pt x="85725" y="646509"/>
                    </a:lnTo>
                    <a:lnTo>
                      <a:pt x="136922" y="656034"/>
                    </a:lnTo>
                    <a:lnTo>
                      <a:pt x="173832" y="646509"/>
                    </a:lnTo>
                    <a:lnTo>
                      <a:pt x="213122" y="639365"/>
                    </a:lnTo>
                    <a:lnTo>
                      <a:pt x="204606" y="447444"/>
                    </a:lnTo>
                    <a:lnTo>
                      <a:pt x="227902" y="366959"/>
                    </a:lnTo>
                    <a:lnTo>
                      <a:pt x="286406" y="304085"/>
                    </a:lnTo>
                    <a:lnTo>
                      <a:pt x="324043" y="238646"/>
                    </a:lnTo>
                    <a:lnTo>
                      <a:pt x="327422" y="176772"/>
                    </a:lnTo>
                    <a:lnTo>
                      <a:pt x="297588" y="83123"/>
                    </a:lnTo>
                    <a:lnTo>
                      <a:pt x="314325" y="59531"/>
                    </a:lnTo>
                    <a:lnTo>
                      <a:pt x="221457" y="66675"/>
                    </a:lnTo>
                    <a:lnTo>
                      <a:pt x="200025" y="0"/>
                    </a:lnTo>
                    <a:lnTo>
                      <a:pt x="145257" y="58340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101" name="Freeform 78">
                <a:extLst>
                  <a:ext uri="{FF2B5EF4-FFF2-40B4-BE49-F238E27FC236}">
                    <a16:creationId xmlns:a16="http://schemas.microsoft.com/office/drawing/2014/main" id="{9F79BD01-C3BD-4AED-A36F-0F51DE66D4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30912" y="3012374"/>
                <a:ext cx="262607" cy="148278"/>
              </a:xfrm>
              <a:custGeom>
                <a:avLst/>
                <a:gdLst>
                  <a:gd name="T0" fmla="*/ 186 w 1348979"/>
                  <a:gd name="T1" fmla="*/ 100 h 940594"/>
                  <a:gd name="T2" fmla="*/ 178 w 1348979"/>
                  <a:gd name="T3" fmla="*/ 97 h 940594"/>
                  <a:gd name="T4" fmla="*/ 167 w 1348979"/>
                  <a:gd name="T5" fmla="*/ 94 h 940594"/>
                  <a:gd name="T6" fmla="*/ 161 w 1348979"/>
                  <a:gd name="T7" fmla="*/ 102 h 940594"/>
                  <a:gd name="T8" fmla="*/ 152 w 1348979"/>
                  <a:gd name="T9" fmla="*/ 97 h 940594"/>
                  <a:gd name="T10" fmla="*/ 143 w 1348979"/>
                  <a:gd name="T11" fmla="*/ 102 h 940594"/>
                  <a:gd name="T12" fmla="*/ 136 w 1348979"/>
                  <a:gd name="T13" fmla="*/ 108 h 940594"/>
                  <a:gd name="T14" fmla="*/ 128 w 1348979"/>
                  <a:gd name="T15" fmla="*/ 105 h 940594"/>
                  <a:gd name="T16" fmla="*/ 120 w 1348979"/>
                  <a:gd name="T17" fmla="*/ 115 h 940594"/>
                  <a:gd name="T18" fmla="*/ 114 w 1348979"/>
                  <a:gd name="T19" fmla="*/ 114 h 940594"/>
                  <a:gd name="T20" fmla="*/ 103 w 1348979"/>
                  <a:gd name="T21" fmla="*/ 113 h 940594"/>
                  <a:gd name="T22" fmla="*/ 97 w 1348979"/>
                  <a:gd name="T23" fmla="*/ 111 h 940594"/>
                  <a:gd name="T24" fmla="*/ 90 w 1348979"/>
                  <a:gd name="T25" fmla="*/ 111 h 940594"/>
                  <a:gd name="T26" fmla="*/ 87 w 1348979"/>
                  <a:gd name="T27" fmla="*/ 105 h 940594"/>
                  <a:gd name="T28" fmla="*/ 81 w 1348979"/>
                  <a:gd name="T29" fmla="*/ 101 h 940594"/>
                  <a:gd name="T30" fmla="*/ 72 w 1348979"/>
                  <a:gd name="T31" fmla="*/ 100 h 940594"/>
                  <a:gd name="T32" fmla="*/ 65 w 1348979"/>
                  <a:gd name="T33" fmla="*/ 106 h 940594"/>
                  <a:gd name="T34" fmla="*/ 62 w 1348979"/>
                  <a:gd name="T35" fmla="*/ 116 h 940594"/>
                  <a:gd name="T36" fmla="*/ 59 w 1348979"/>
                  <a:gd name="T37" fmla="*/ 126 h 940594"/>
                  <a:gd name="T38" fmla="*/ 52 w 1348979"/>
                  <a:gd name="T39" fmla="*/ 126 h 940594"/>
                  <a:gd name="T40" fmla="*/ 41 w 1348979"/>
                  <a:gd name="T41" fmla="*/ 126 h 940594"/>
                  <a:gd name="T42" fmla="*/ 30 w 1348979"/>
                  <a:gd name="T43" fmla="*/ 128 h 940594"/>
                  <a:gd name="T44" fmla="*/ 29 w 1348979"/>
                  <a:gd name="T45" fmla="*/ 133 h 940594"/>
                  <a:gd name="T46" fmla="*/ 29 w 1348979"/>
                  <a:gd name="T47" fmla="*/ 139 h 940594"/>
                  <a:gd name="T48" fmla="*/ 24 w 1348979"/>
                  <a:gd name="T49" fmla="*/ 142 h 940594"/>
                  <a:gd name="T50" fmla="*/ 25 w 1348979"/>
                  <a:gd name="T51" fmla="*/ 137 h 940594"/>
                  <a:gd name="T52" fmla="*/ 24 w 1348979"/>
                  <a:gd name="T53" fmla="*/ 131 h 940594"/>
                  <a:gd name="T54" fmla="*/ 16 w 1348979"/>
                  <a:gd name="T55" fmla="*/ 124 h 940594"/>
                  <a:gd name="T56" fmla="*/ 10 w 1348979"/>
                  <a:gd name="T57" fmla="*/ 119 h 940594"/>
                  <a:gd name="T58" fmla="*/ 0 w 1348979"/>
                  <a:gd name="T59" fmla="*/ 84 h 940594"/>
                  <a:gd name="T60" fmla="*/ 11 w 1348979"/>
                  <a:gd name="T61" fmla="*/ 70 h 940594"/>
                  <a:gd name="T62" fmla="*/ 15 w 1348979"/>
                  <a:gd name="T63" fmla="*/ 61 h 940594"/>
                  <a:gd name="T64" fmla="*/ 26 w 1348979"/>
                  <a:gd name="T65" fmla="*/ 58 h 940594"/>
                  <a:gd name="T66" fmla="*/ 40 w 1348979"/>
                  <a:gd name="T67" fmla="*/ 55 h 940594"/>
                  <a:gd name="T68" fmla="*/ 52 w 1348979"/>
                  <a:gd name="T69" fmla="*/ 53 h 940594"/>
                  <a:gd name="T70" fmla="*/ 64 w 1348979"/>
                  <a:gd name="T71" fmla="*/ 49 h 940594"/>
                  <a:gd name="T72" fmla="*/ 68 w 1348979"/>
                  <a:gd name="T73" fmla="*/ 38 h 940594"/>
                  <a:gd name="T74" fmla="*/ 75 w 1348979"/>
                  <a:gd name="T75" fmla="*/ 40 h 940594"/>
                  <a:gd name="T76" fmla="*/ 85 w 1348979"/>
                  <a:gd name="T77" fmla="*/ 38 h 940594"/>
                  <a:gd name="T78" fmla="*/ 93 w 1348979"/>
                  <a:gd name="T79" fmla="*/ 31 h 940594"/>
                  <a:gd name="T80" fmla="*/ 105 w 1348979"/>
                  <a:gd name="T81" fmla="*/ 19 h 940594"/>
                  <a:gd name="T82" fmla="*/ 115 w 1348979"/>
                  <a:gd name="T83" fmla="*/ 7 h 940594"/>
                  <a:gd name="T84" fmla="*/ 126 w 1348979"/>
                  <a:gd name="T85" fmla="*/ 0 h 940594"/>
                  <a:gd name="T86" fmla="*/ 136 w 1348979"/>
                  <a:gd name="T87" fmla="*/ 13 h 940594"/>
                  <a:gd name="T88" fmla="*/ 140 w 1348979"/>
                  <a:gd name="T89" fmla="*/ 23 h 940594"/>
                  <a:gd name="T90" fmla="*/ 138 w 1348979"/>
                  <a:gd name="T91" fmla="*/ 38 h 940594"/>
                  <a:gd name="T92" fmla="*/ 147 w 1348979"/>
                  <a:gd name="T93" fmla="*/ 46 h 940594"/>
                  <a:gd name="T94" fmla="*/ 163 w 1348979"/>
                  <a:gd name="T95" fmla="*/ 54 h 940594"/>
                  <a:gd name="T96" fmla="*/ 185 w 1348979"/>
                  <a:gd name="T97" fmla="*/ 83 h 940594"/>
                  <a:gd name="T98" fmla="*/ 191 w 1348979"/>
                  <a:gd name="T99" fmla="*/ 90 h 940594"/>
                  <a:gd name="T100" fmla="*/ 195 w 1348979"/>
                  <a:gd name="T101" fmla="*/ 98 h 940594"/>
                  <a:gd name="T102" fmla="*/ 186 w 1348979"/>
                  <a:gd name="T103" fmla="*/ 100 h 940594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w 1348979"/>
                  <a:gd name="T157" fmla="*/ 0 h 940594"/>
                  <a:gd name="T158" fmla="*/ 1348979 w 1348979"/>
                  <a:gd name="T159" fmla="*/ 940594 h 940594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T156" t="T157" r="T158" b="T159"/>
                <a:pathLst>
                  <a:path w="1348979" h="940594">
                    <a:moveTo>
                      <a:pt x="1288506" y="658030"/>
                    </a:moveTo>
                    <a:lnTo>
                      <a:pt x="1231355" y="641614"/>
                    </a:lnTo>
                    <a:lnTo>
                      <a:pt x="1157424" y="622012"/>
                    </a:lnTo>
                    <a:lnTo>
                      <a:pt x="1114850" y="671653"/>
                    </a:lnTo>
                    <a:lnTo>
                      <a:pt x="1050822" y="644890"/>
                    </a:lnTo>
                    <a:lnTo>
                      <a:pt x="991214" y="677387"/>
                    </a:lnTo>
                    <a:lnTo>
                      <a:pt x="938419" y="716741"/>
                    </a:lnTo>
                    <a:lnTo>
                      <a:pt x="884484" y="693287"/>
                    </a:lnTo>
                    <a:lnTo>
                      <a:pt x="830567" y="762912"/>
                    </a:lnTo>
                    <a:lnTo>
                      <a:pt x="785202" y="750937"/>
                    </a:lnTo>
                    <a:lnTo>
                      <a:pt x="714931" y="748721"/>
                    </a:lnTo>
                    <a:lnTo>
                      <a:pt x="671153" y="732063"/>
                    </a:lnTo>
                    <a:lnTo>
                      <a:pt x="624411" y="736402"/>
                    </a:lnTo>
                    <a:lnTo>
                      <a:pt x="603592" y="694894"/>
                    </a:lnTo>
                    <a:lnTo>
                      <a:pt x="559624" y="667767"/>
                    </a:lnTo>
                    <a:lnTo>
                      <a:pt x="499908" y="663615"/>
                    </a:lnTo>
                    <a:lnTo>
                      <a:pt x="449868" y="701174"/>
                    </a:lnTo>
                    <a:lnTo>
                      <a:pt x="431011" y="767836"/>
                    </a:lnTo>
                    <a:lnTo>
                      <a:pt x="408749" y="831070"/>
                    </a:lnTo>
                    <a:lnTo>
                      <a:pt x="358665" y="835470"/>
                    </a:lnTo>
                    <a:lnTo>
                      <a:pt x="285050" y="833315"/>
                    </a:lnTo>
                    <a:lnTo>
                      <a:pt x="205004" y="845240"/>
                    </a:lnTo>
                    <a:lnTo>
                      <a:pt x="200025" y="879872"/>
                    </a:lnTo>
                    <a:lnTo>
                      <a:pt x="201216" y="922734"/>
                    </a:lnTo>
                    <a:lnTo>
                      <a:pt x="164307" y="940594"/>
                    </a:lnTo>
                    <a:lnTo>
                      <a:pt x="172641" y="907256"/>
                    </a:lnTo>
                    <a:lnTo>
                      <a:pt x="163116" y="866775"/>
                    </a:lnTo>
                    <a:lnTo>
                      <a:pt x="107157" y="820341"/>
                    </a:lnTo>
                    <a:lnTo>
                      <a:pt x="71438" y="790575"/>
                    </a:lnTo>
                    <a:lnTo>
                      <a:pt x="0" y="558403"/>
                    </a:lnTo>
                    <a:lnTo>
                      <a:pt x="76200" y="465534"/>
                    </a:lnTo>
                    <a:lnTo>
                      <a:pt x="100013" y="401241"/>
                    </a:lnTo>
                    <a:lnTo>
                      <a:pt x="183357" y="383381"/>
                    </a:lnTo>
                    <a:lnTo>
                      <a:pt x="275035" y="365522"/>
                    </a:lnTo>
                    <a:lnTo>
                      <a:pt x="361950" y="348853"/>
                    </a:lnTo>
                    <a:lnTo>
                      <a:pt x="444104" y="321469"/>
                    </a:lnTo>
                    <a:lnTo>
                      <a:pt x="469107" y="250031"/>
                    </a:lnTo>
                    <a:lnTo>
                      <a:pt x="521494" y="263128"/>
                    </a:lnTo>
                    <a:lnTo>
                      <a:pt x="589360" y="251222"/>
                    </a:lnTo>
                    <a:lnTo>
                      <a:pt x="645319" y="207169"/>
                    </a:lnTo>
                    <a:lnTo>
                      <a:pt x="722710" y="126206"/>
                    </a:lnTo>
                    <a:lnTo>
                      <a:pt x="792957" y="42863"/>
                    </a:lnTo>
                    <a:lnTo>
                      <a:pt x="867966" y="0"/>
                    </a:lnTo>
                    <a:lnTo>
                      <a:pt x="938213" y="86916"/>
                    </a:lnTo>
                    <a:lnTo>
                      <a:pt x="965597" y="148828"/>
                    </a:lnTo>
                    <a:lnTo>
                      <a:pt x="951310" y="251222"/>
                    </a:lnTo>
                    <a:lnTo>
                      <a:pt x="1017313" y="303423"/>
                    </a:lnTo>
                    <a:lnTo>
                      <a:pt x="1129904" y="359569"/>
                    </a:lnTo>
                    <a:lnTo>
                      <a:pt x="1279922" y="546497"/>
                    </a:lnTo>
                    <a:lnTo>
                      <a:pt x="1322785" y="597694"/>
                    </a:lnTo>
                    <a:lnTo>
                      <a:pt x="1348979" y="651272"/>
                    </a:lnTo>
                    <a:lnTo>
                      <a:pt x="1288506" y="658030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102" name="Freeform 79">
                <a:extLst>
                  <a:ext uri="{FF2B5EF4-FFF2-40B4-BE49-F238E27FC236}">
                    <a16:creationId xmlns:a16="http://schemas.microsoft.com/office/drawing/2014/main" id="{85EB64D8-05DE-40C6-B769-1ED53E725B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65713" y="3298755"/>
                <a:ext cx="260796" cy="199159"/>
              </a:xfrm>
              <a:custGeom>
                <a:avLst/>
                <a:gdLst>
                  <a:gd name="T0" fmla="*/ 2147483647 w 720"/>
                  <a:gd name="T1" fmla="*/ 2147483647 h 687"/>
                  <a:gd name="T2" fmla="*/ 2147483647 w 720"/>
                  <a:gd name="T3" fmla="*/ 2147483647 h 687"/>
                  <a:gd name="T4" fmla="*/ 2147483647 w 720"/>
                  <a:gd name="T5" fmla="*/ 2147483647 h 687"/>
                  <a:gd name="T6" fmla="*/ 2147483647 w 720"/>
                  <a:gd name="T7" fmla="*/ 2147483647 h 687"/>
                  <a:gd name="T8" fmla="*/ 2147483647 w 720"/>
                  <a:gd name="T9" fmla="*/ 2147483647 h 687"/>
                  <a:gd name="T10" fmla="*/ 2147483647 w 720"/>
                  <a:gd name="T11" fmla="*/ 2147483647 h 687"/>
                  <a:gd name="T12" fmla="*/ 2147483647 w 720"/>
                  <a:gd name="T13" fmla="*/ 2147483647 h 687"/>
                  <a:gd name="T14" fmla="*/ 2147483647 w 720"/>
                  <a:gd name="T15" fmla="*/ 2147483647 h 687"/>
                  <a:gd name="T16" fmla="*/ 2147483647 w 720"/>
                  <a:gd name="T17" fmla="*/ 2147483647 h 687"/>
                  <a:gd name="T18" fmla="*/ 2147483647 w 720"/>
                  <a:gd name="T19" fmla="*/ 2147483647 h 687"/>
                  <a:gd name="T20" fmla="*/ 2147483647 w 720"/>
                  <a:gd name="T21" fmla="*/ 2147483647 h 687"/>
                  <a:gd name="T22" fmla="*/ 2147483647 w 720"/>
                  <a:gd name="T23" fmla="*/ 2147483647 h 687"/>
                  <a:gd name="T24" fmla="*/ 2147483647 w 720"/>
                  <a:gd name="T25" fmla="*/ 2147483647 h 687"/>
                  <a:gd name="T26" fmla="*/ 2147483647 w 720"/>
                  <a:gd name="T27" fmla="*/ 2147483647 h 687"/>
                  <a:gd name="T28" fmla="*/ 2147483647 w 720"/>
                  <a:gd name="T29" fmla="*/ 2147483647 h 687"/>
                  <a:gd name="T30" fmla="*/ 2147483647 w 720"/>
                  <a:gd name="T31" fmla="*/ 2147483647 h 687"/>
                  <a:gd name="T32" fmla="*/ 2147483647 w 720"/>
                  <a:gd name="T33" fmla="*/ 2147483647 h 687"/>
                  <a:gd name="T34" fmla="*/ 0 w 720"/>
                  <a:gd name="T35" fmla="*/ 2147483647 h 687"/>
                  <a:gd name="T36" fmla="*/ 2147483647 w 720"/>
                  <a:gd name="T37" fmla="*/ 2147483647 h 687"/>
                  <a:gd name="T38" fmla="*/ 2147483647 w 720"/>
                  <a:gd name="T39" fmla="*/ 2147483647 h 687"/>
                  <a:gd name="T40" fmla="*/ 2147483647 w 720"/>
                  <a:gd name="T41" fmla="*/ 2147483647 h 687"/>
                  <a:gd name="T42" fmla="*/ 2147483647 w 720"/>
                  <a:gd name="T43" fmla="*/ 2147483647 h 687"/>
                  <a:gd name="T44" fmla="*/ 2147483647 w 720"/>
                  <a:gd name="T45" fmla="*/ 2147483647 h 687"/>
                  <a:gd name="T46" fmla="*/ 2147483647 w 720"/>
                  <a:gd name="T47" fmla="*/ 2147483647 h 687"/>
                  <a:gd name="T48" fmla="*/ 2147483647 w 720"/>
                  <a:gd name="T49" fmla="*/ 2147483647 h 687"/>
                  <a:gd name="T50" fmla="*/ 2147483647 w 720"/>
                  <a:gd name="T51" fmla="*/ 2147483647 h 687"/>
                  <a:gd name="T52" fmla="*/ 2147483647 w 720"/>
                  <a:gd name="T53" fmla="*/ 2147483647 h 687"/>
                  <a:gd name="T54" fmla="*/ 2147483647 w 720"/>
                  <a:gd name="T55" fmla="*/ 2147483647 h 687"/>
                  <a:gd name="T56" fmla="*/ 2147483647 w 720"/>
                  <a:gd name="T57" fmla="*/ 2147483647 h 687"/>
                  <a:gd name="T58" fmla="*/ 2147483647 w 720"/>
                  <a:gd name="T59" fmla="*/ 2147483647 h 687"/>
                  <a:gd name="T60" fmla="*/ 2147483647 w 720"/>
                  <a:gd name="T61" fmla="*/ 2147483647 h 687"/>
                  <a:gd name="T62" fmla="*/ 2147483647 w 720"/>
                  <a:gd name="T63" fmla="*/ 2147483647 h 687"/>
                  <a:gd name="T64" fmla="*/ 2147483647 w 720"/>
                  <a:gd name="T65" fmla="*/ 2147483647 h 687"/>
                  <a:gd name="T66" fmla="*/ 2147483647 w 720"/>
                  <a:gd name="T67" fmla="*/ 2147483647 h 687"/>
                  <a:gd name="T68" fmla="*/ 2147483647 w 720"/>
                  <a:gd name="T69" fmla="*/ 2147483647 h 687"/>
                  <a:gd name="T70" fmla="*/ 2147483647 w 720"/>
                  <a:gd name="T71" fmla="*/ 2147483647 h 687"/>
                  <a:gd name="T72" fmla="*/ 2147483647 w 720"/>
                  <a:gd name="T73" fmla="*/ 2147483647 h 687"/>
                  <a:gd name="T74" fmla="*/ 2147483647 w 720"/>
                  <a:gd name="T75" fmla="*/ 2147483647 h 687"/>
                  <a:gd name="T76" fmla="*/ 2147483647 w 720"/>
                  <a:gd name="T77" fmla="*/ 2147483647 h 687"/>
                  <a:gd name="T78" fmla="*/ 2147483647 w 720"/>
                  <a:gd name="T79" fmla="*/ 2147483647 h 687"/>
                  <a:gd name="T80" fmla="*/ 2147483647 w 720"/>
                  <a:gd name="T81" fmla="*/ 2147483647 h 687"/>
                  <a:gd name="T82" fmla="*/ 2147483647 w 720"/>
                  <a:gd name="T83" fmla="*/ 2147483647 h 687"/>
                  <a:gd name="T84" fmla="*/ 2147483647 w 720"/>
                  <a:gd name="T85" fmla="*/ 2147483647 h 687"/>
                  <a:gd name="T86" fmla="*/ 2147483647 w 720"/>
                  <a:gd name="T87" fmla="*/ 2147483647 h 687"/>
                  <a:gd name="T88" fmla="*/ 2147483647 w 720"/>
                  <a:gd name="T89" fmla="*/ 2147483647 h 687"/>
                  <a:gd name="T90" fmla="*/ 2147483647 w 720"/>
                  <a:gd name="T91" fmla="*/ 2147483647 h 687"/>
                  <a:gd name="T92" fmla="*/ 2147483647 w 720"/>
                  <a:gd name="T93" fmla="*/ 2147483647 h 687"/>
                  <a:gd name="T94" fmla="*/ 2147483647 w 720"/>
                  <a:gd name="T95" fmla="*/ 2147483647 h 687"/>
                  <a:gd name="T96" fmla="*/ 2147483647 w 720"/>
                  <a:gd name="T97" fmla="*/ 2147483647 h 687"/>
                  <a:gd name="T98" fmla="*/ 2147483647 w 720"/>
                  <a:gd name="T99" fmla="*/ 2147483647 h 687"/>
                  <a:gd name="T100" fmla="*/ 2147483647 w 720"/>
                  <a:gd name="T101" fmla="*/ 2147483647 h 687"/>
                  <a:gd name="T102" fmla="*/ 2147483647 w 720"/>
                  <a:gd name="T103" fmla="*/ 2147483647 h 687"/>
                  <a:gd name="T104" fmla="*/ 2147483647 w 720"/>
                  <a:gd name="T105" fmla="*/ 2147483647 h 687"/>
                  <a:gd name="T106" fmla="*/ 2147483647 w 720"/>
                  <a:gd name="T107" fmla="*/ 0 h 687"/>
                  <a:gd name="T108" fmla="*/ 2147483647 w 720"/>
                  <a:gd name="T109" fmla="*/ 2147483647 h 687"/>
                  <a:gd name="T110" fmla="*/ 2147483647 w 720"/>
                  <a:gd name="T111" fmla="*/ 2147483647 h 687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w 720"/>
                  <a:gd name="T169" fmla="*/ 0 h 687"/>
                  <a:gd name="T170" fmla="*/ 1338263 w 720"/>
                  <a:gd name="T171" fmla="*/ 1322784 h 687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T168" t="T169" r="T170" b="T171"/>
                <a:pathLst>
                  <a:path w="720" h="687">
                    <a:moveTo>
                      <a:pt x="71" y="21"/>
                    </a:moveTo>
                    <a:lnTo>
                      <a:pt x="106" y="64"/>
                    </a:lnTo>
                    <a:lnTo>
                      <a:pt x="129" y="127"/>
                    </a:lnTo>
                    <a:lnTo>
                      <a:pt x="124" y="167"/>
                    </a:lnTo>
                    <a:lnTo>
                      <a:pt x="125" y="205"/>
                    </a:lnTo>
                    <a:lnTo>
                      <a:pt x="157" y="258"/>
                    </a:lnTo>
                    <a:lnTo>
                      <a:pt x="164" y="291"/>
                    </a:lnTo>
                    <a:lnTo>
                      <a:pt x="163" y="327"/>
                    </a:lnTo>
                    <a:lnTo>
                      <a:pt x="153" y="371"/>
                    </a:lnTo>
                    <a:lnTo>
                      <a:pt x="119" y="395"/>
                    </a:lnTo>
                    <a:lnTo>
                      <a:pt x="100" y="433"/>
                    </a:lnTo>
                    <a:lnTo>
                      <a:pt x="99" y="460"/>
                    </a:lnTo>
                    <a:lnTo>
                      <a:pt x="78" y="489"/>
                    </a:lnTo>
                    <a:lnTo>
                      <a:pt x="54" y="510"/>
                    </a:lnTo>
                    <a:lnTo>
                      <a:pt x="35" y="542"/>
                    </a:lnTo>
                    <a:lnTo>
                      <a:pt x="19" y="573"/>
                    </a:lnTo>
                    <a:lnTo>
                      <a:pt x="0" y="632"/>
                    </a:lnTo>
                    <a:lnTo>
                      <a:pt x="40" y="636"/>
                    </a:lnTo>
                    <a:lnTo>
                      <a:pt x="69" y="619"/>
                    </a:lnTo>
                    <a:lnTo>
                      <a:pt x="99" y="622"/>
                    </a:lnTo>
                    <a:lnTo>
                      <a:pt x="132" y="646"/>
                    </a:lnTo>
                    <a:lnTo>
                      <a:pt x="160" y="641"/>
                    </a:lnTo>
                    <a:lnTo>
                      <a:pt x="257" y="628"/>
                    </a:lnTo>
                    <a:lnTo>
                      <a:pt x="332" y="646"/>
                    </a:lnTo>
                    <a:lnTo>
                      <a:pt x="398" y="658"/>
                    </a:lnTo>
                    <a:lnTo>
                      <a:pt x="462" y="662"/>
                    </a:lnTo>
                    <a:lnTo>
                      <a:pt x="529" y="675"/>
                    </a:lnTo>
                    <a:lnTo>
                      <a:pt x="645" y="678"/>
                    </a:lnTo>
                    <a:lnTo>
                      <a:pt x="685" y="687"/>
                    </a:lnTo>
                    <a:lnTo>
                      <a:pt x="697" y="661"/>
                    </a:lnTo>
                    <a:lnTo>
                      <a:pt x="641" y="598"/>
                    </a:lnTo>
                    <a:lnTo>
                      <a:pt x="607" y="565"/>
                    </a:lnTo>
                    <a:lnTo>
                      <a:pt x="609" y="398"/>
                    </a:lnTo>
                    <a:lnTo>
                      <a:pt x="712" y="390"/>
                    </a:lnTo>
                    <a:lnTo>
                      <a:pt x="720" y="329"/>
                    </a:lnTo>
                    <a:lnTo>
                      <a:pt x="712" y="269"/>
                    </a:lnTo>
                    <a:lnTo>
                      <a:pt x="673" y="278"/>
                    </a:lnTo>
                    <a:lnTo>
                      <a:pt x="631" y="284"/>
                    </a:lnTo>
                    <a:lnTo>
                      <a:pt x="605" y="255"/>
                    </a:lnTo>
                    <a:lnTo>
                      <a:pt x="614" y="203"/>
                    </a:lnTo>
                    <a:lnTo>
                      <a:pt x="603" y="168"/>
                    </a:lnTo>
                    <a:lnTo>
                      <a:pt x="607" y="121"/>
                    </a:lnTo>
                    <a:lnTo>
                      <a:pt x="580" y="55"/>
                    </a:lnTo>
                    <a:lnTo>
                      <a:pt x="553" y="52"/>
                    </a:lnTo>
                    <a:lnTo>
                      <a:pt x="504" y="51"/>
                    </a:lnTo>
                    <a:lnTo>
                      <a:pt x="471" y="45"/>
                    </a:lnTo>
                    <a:lnTo>
                      <a:pt x="451" y="97"/>
                    </a:lnTo>
                    <a:lnTo>
                      <a:pt x="410" y="104"/>
                    </a:lnTo>
                    <a:lnTo>
                      <a:pt x="366" y="108"/>
                    </a:lnTo>
                    <a:lnTo>
                      <a:pt x="328" y="63"/>
                    </a:lnTo>
                    <a:lnTo>
                      <a:pt x="317" y="34"/>
                    </a:lnTo>
                    <a:lnTo>
                      <a:pt x="304" y="0"/>
                    </a:lnTo>
                    <a:lnTo>
                      <a:pt x="247" y="0"/>
                    </a:lnTo>
                    <a:lnTo>
                      <a:pt x="119" y="3"/>
                    </a:lnTo>
                    <a:lnTo>
                      <a:pt x="71" y="21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103" name="Freeform 80">
                <a:extLst>
                  <a:ext uri="{FF2B5EF4-FFF2-40B4-BE49-F238E27FC236}">
                    <a16:creationId xmlns:a16="http://schemas.microsoft.com/office/drawing/2014/main" id="{F32B988F-272D-47B4-9A3A-79B6C81AB1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65713" y="3477562"/>
                <a:ext cx="191975" cy="219510"/>
              </a:xfrm>
              <a:custGeom>
                <a:avLst/>
                <a:gdLst>
                  <a:gd name="T0" fmla="*/ 1 w 992943"/>
                  <a:gd name="T1" fmla="*/ 3 h 1403016"/>
                  <a:gd name="T2" fmla="*/ 11 w 992943"/>
                  <a:gd name="T3" fmla="*/ 5 h 1403016"/>
                  <a:gd name="T4" fmla="*/ 19 w 992943"/>
                  <a:gd name="T5" fmla="*/ 0 h 1403016"/>
                  <a:gd name="T6" fmla="*/ 26 w 992943"/>
                  <a:gd name="T7" fmla="*/ 1 h 1403016"/>
                  <a:gd name="T8" fmla="*/ 35 w 992943"/>
                  <a:gd name="T9" fmla="*/ 7 h 1403016"/>
                  <a:gd name="T10" fmla="*/ 42 w 992943"/>
                  <a:gd name="T11" fmla="*/ 6 h 1403016"/>
                  <a:gd name="T12" fmla="*/ 67 w 992943"/>
                  <a:gd name="T13" fmla="*/ 3 h 1403016"/>
                  <a:gd name="T14" fmla="*/ 87 w 992943"/>
                  <a:gd name="T15" fmla="*/ 7 h 1403016"/>
                  <a:gd name="T16" fmla="*/ 105 w 992943"/>
                  <a:gd name="T17" fmla="*/ 11 h 1403016"/>
                  <a:gd name="T18" fmla="*/ 122 w 992943"/>
                  <a:gd name="T19" fmla="*/ 11 h 1403016"/>
                  <a:gd name="T20" fmla="*/ 138 w 992943"/>
                  <a:gd name="T21" fmla="*/ 15 h 1403016"/>
                  <a:gd name="T22" fmla="*/ 139 w 992943"/>
                  <a:gd name="T23" fmla="*/ 78 h 1403016"/>
                  <a:gd name="T24" fmla="*/ 124 w 992943"/>
                  <a:gd name="T25" fmla="*/ 79 h 1403016"/>
                  <a:gd name="T26" fmla="*/ 125 w 992943"/>
                  <a:gd name="T27" fmla="*/ 120 h 1403016"/>
                  <a:gd name="T28" fmla="*/ 130 w 992943"/>
                  <a:gd name="T29" fmla="*/ 143 h 1403016"/>
                  <a:gd name="T30" fmla="*/ 131 w 992943"/>
                  <a:gd name="T31" fmla="*/ 192 h 1403016"/>
                  <a:gd name="T32" fmla="*/ 114 w 992943"/>
                  <a:gd name="T33" fmla="*/ 198 h 1403016"/>
                  <a:gd name="T34" fmla="*/ 104 w 992943"/>
                  <a:gd name="T35" fmla="*/ 204 h 1403016"/>
                  <a:gd name="T36" fmla="*/ 96 w 992943"/>
                  <a:gd name="T37" fmla="*/ 194 h 1403016"/>
                  <a:gd name="T38" fmla="*/ 81 w 992943"/>
                  <a:gd name="T39" fmla="*/ 188 h 1403016"/>
                  <a:gd name="T40" fmla="*/ 76 w 992943"/>
                  <a:gd name="T41" fmla="*/ 194 h 1403016"/>
                  <a:gd name="T42" fmla="*/ 71 w 992943"/>
                  <a:gd name="T43" fmla="*/ 183 h 1403016"/>
                  <a:gd name="T44" fmla="*/ 64 w 992943"/>
                  <a:gd name="T45" fmla="*/ 174 h 1403016"/>
                  <a:gd name="T46" fmla="*/ 56 w 992943"/>
                  <a:gd name="T47" fmla="*/ 160 h 1403016"/>
                  <a:gd name="T48" fmla="*/ 56 w 992943"/>
                  <a:gd name="T49" fmla="*/ 152 h 1403016"/>
                  <a:gd name="T50" fmla="*/ 53 w 992943"/>
                  <a:gd name="T51" fmla="*/ 146 h 1403016"/>
                  <a:gd name="T52" fmla="*/ 51 w 992943"/>
                  <a:gd name="T53" fmla="*/ 138 h 1403016"/>
                  <a:gd name="T54" fmla="*/ 51 w 992943"/>
                  <a:gd name="T55" fmla="*/ 128 h 1403016"/>
                  <a:gd name="T56" fmla="*/ 46 w 992943"/>
                  <a:gd name="T57" fmla="*/ 119 h 1403016"/>
                  <a:gd name="T58" fmla="*/ 46 w 992943"/>
                  <a:gd name="T59" fmla="*/ 108 h 1403016"/>
                  <a:gd name="T60" fmla="*/ 43 w 992943"/>
                  <a:gd name="T61" fmla="*/ 98 h 1403016"/>
                  <a:gd name="T62" fmla="*/ 46 w 992943"/>
                  <a:gd name="T63" fmla="*/ 90 h 1403016"/>
                  <a:gd name="T64" fmla="*/ 42 w 992943"/>
                  <a:gd name="T65" fmla="*/ 85 h 1403016"/>
                  <a:gd name="T66" fmla="*/ 37 w 992943"/>
                  <a:gd name="T67" fmla="*/ 78 h 1403016"/>
                  <a:gd name="T68" fmla="*/ 27 w 992943"/>
                  <a:gd name="T69" fmla="*/ 64 h 1403016"/>
                  <a:gd name="T70" fmla="*/ 26 w 992943"/>
                  <a:gd name="T71" fmla="*/ 55 h 1403016"/>
                  <a:gd name="T72" fmla="*/ 17 w 992943"/>
                  <a:gd name="T73" fmla="*/ 41 h 1403016"/>
                  <a:gd name="T74" fmla="*/ 13 w 992943"/>
                  <a:gd name="T75" fmla="*/ 30 h 1403016"/>
                  <a:gd name="T76" fmla="*/ 6 w 992943"/>
                  <a:gd name="T77" fmla="*/ 26 h 1403016"/>
                  <a:gd name="T78" fmla="*/ 1 w 992943"/>
                  <a:gd name="T79" fmla="*/ 18 h 1403016"/>
                  <a:gd name="T80" fmla="*/ 0 w 992943"/>
                  <a:gd name="T81" fmla="*/ 12 h 1403016"/>
                  <a:gd name="T82" fmla="*/ 1 w 992943"/>
                  <a:gd name="T83" fmla="*/ 3 h 140301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992943"/>
                  <a:gd name="T127" fmla="*/ 0 h 1403016"/>
                  <a:gd name="T128" fmla="*/ 992943 w 992943"/>
                  <a:gd name="T129" fmla="*/ 1403016 h 140301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992943" h="1403016">
                    <a:moveTo>
                      <a:pt x="2983" y="23498"/>
                    </a:moveTo>
                    <a:lnTo>
                      <a:pt x="80234" y="31959"/>
                    </a:lnTo>
                    <a:lnTo>
                      <a:pt x="133307" y="0"/>
                    </a:lnTo>
                    <a:lnTo>
                      <a:pt x="187964" y="5584"/>
                    </a:lnTo>
                    <a:lnTo>
                      <a:pt x="253709" y="50882"/>
                    </a:lnTo>
                    <a:lnTo>
                      <a:pt x="303535" y="38707"/>
                    </a:lnTo>
                    <a:lnTo>
                      <a:pt x="479122" y="17128"/>
                    </a:lnTo>
                    <a:lnTo>
                      <a:pt x="621997" y="50466"/>
                    </a:lnTo>
                    <a:lnTo>
                      <a:pt x="752764" y="72820"/>
                    </a:lnTo>
                    <a:lnTo>
                      <a:pt x="869652" y="79153"/>
                    </a:lnTo>
                    <a:lnTo>
                      <a:pt x="987519" y="104044"/>
                    </a:lnTo>
                    <a:lnTo>
                      <a:pt x="992943" y="537612"/>
                    </a:lnTo>
                    <a:lnTo>
                      <a:pt x="883935" y="541003"/>
                    </a:lnTo>
                    <a:lnTo>
                      <a:pt x="897570" y="822522"/>
                    </a:lnTo>
                    <a:lnTo>
                      <a:pt x="929178" y="983916"/>
                    </a:lnTo>
                    <a:lnTo>
                      <a:pt x="936322" y="1317291"/>
                    </a:lnTo>
                    <a:lnTo>
                      <a:pt x="814878" y="1360153"/>
                    </a:lnTo>
                    <a:lnTo>
                      <a:pt x="741060" y="1403016"/>
                    </a:lnTo>
                    <a:lnTo>
                      <a:pt x="686291" y="1331578"/>
                    </a:lnTo>
                    <a:lnTo>
                      <a:pt x="579135" y="1291097"/>
                    </a:lnTo>
                    <a:lnTo>
                      <a:pt x="543416" y="1333959"/>
                    </a:lnTo>
                    <a:lnTo>
                      <a:pt x="505539" y="1256991"/>
                    </a:lnTo>
                    <a:lnTo>
                      <a:pt x="458390" y="1193039"/>
                    </a:lnTo>
                    <a:lnTo>
                      <a:pt x="402617" y="1101067"/>
                    </a:lnTo>
                    <a:lnTo>
                      <a:pt x="401595" y="1044731"/>
                    </a:lnTo>
                    <a:lnTo>
                      <a:pt x="381950" y="1005639"/>
                    </a:lnTo>
                    <a:lnTo>
                      <a:pt x="364701" y="949598"/>
                    </a:lnTo>
                    <a:lnTo>
                      <a:pt x="366076" y="876312"/>
                    </a:lnTo>
                    <a:lnTo>
                      <a:pt x="327092" y="815030"/>
                    </a:lnTo>
                    <a:lnTo>
                      <a:pt x="325763" y="741793"/>
                    </a:lnTo>
                    <a:lnTo>
                      <a:pt x="308258" y="671669"/>
                    </a:lnTo>
                    <a:lnTo>
                      <a:pt x="326268" y="620622"/>
                    </a:lnTo>
                    <a:lnTo>
                      <a:pt x="301266" y="584446"/>
                    </a:lnTo>
                    <a:lnTo>
                      <a:pt x="262485" y="534432"/>
                    </a:lnTo>
                    <a:lnTo>
                      <a:pt x="193140" y="439887"/>
                    </a:lnTo>
                    <a:lnTo>
                      <a:pt x="186606" y="378016"/>
                    </a:lnTo>
                    <a:lnTo>
                      <a:pt x="122669" y="283374"/>
                    </a:lnTo>
                    <a:lnTo>
                      <a:pt x="91542" y="207861"/>
                    </a:lnTo>
                    <a:lnTo>
                      <a:pt x="45007" y="177710"/>
                    </a:lnTo>
                    <a:lnTo>
                      <a:pt x="6175" y="124878"/>
                    </a:lnTo>
                    <a:lnTo>
                      <a:pt x="0" y="82725"/>
                    </a:lnTo>
                    <a:lnTo>
                      <a:pt x="2983" y="23498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104" name="Freeform 81">
                <a:extLst>
                  <a:ext uri="{FF2B5EF4-FFF2-40B4-BE49-F238E27FC236}">
                    <a16:creationId xmlns:a16="http://schemas.microsoft.com/office/drawing/2014/main" id="{2EB7E18E-802C-4FE9-87E1-AF36132D278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65713" y="3143208"/>
                <a:ext cx="146697" cy="142464"/>
              </a:xfrm>
              <a:custGeom>
                <a:avLst/>
                <a:gdLst>
                  <a:gd name="T0" fmla="*/ 2147483647 w 405"/>
                  <a:gd name="T1" fmla="*/ 2147483647 h 490"/>
                  <a:gd name="T2" fmla="*/ 2147483647 w 405"/>
                  <a:gd name="T3" fmla="*/ 2147483647 h 490"/>
                  <a:gd name="T4" fmla="*/ 2147483647 w 405"/>
                  <a:gd name="T5" fmla="*/ 2147483647 h 490"/>
                  <a:gd name="T6" fmla="*/ 2147483647 w 405"/>
                  <a:gd name="T7" fmla="*/ 0 h 490"/>
                  <a:gd name="T8" fmla="*/ 2147483647 w 405"/>
                  <a:gd name="T9" fmla="*/ 2147483647 h 490"/>
                  <a:gd name="T10" fmla="*/ 2147483647 w 405"/>
                  <a:gd name="T11" fmla="*/ 2147483647 h 490"/>
                  <a:gd name="T12" fmla="*/ 2147483647 w 405"/>
                  <a:gd name="T13" fmla="*/ 2147483647 h 490"/>
                  <a:gd name="T14" fmla="*/ 2147483647 w 405"/>
                  <a:gd name="T15" fmla="*/ 2147483647 h 490"/>
                  <a:gd name="T16" fmla="*/ 2147483647 w 405"/>
                  <a:gd name="T17" fmla="*/ 2147483647 h 490"/>
                  <a:gd name="T18" fmla="*/ 2147483647 w 405"/>
                  <a:gd name="T19" fmla="*/ 2147483647 h 490"/>
                  <a:gd name="T20" fmla="*/ 2147483647 w 405"/>
                  <a:gd name="T21" fmla="*/ 2147483647 h 490"/>
                  <a:gd name="T22" fmla="*/ 2147483647 w 405"/>
                  <a:gd name="T23" fmla="*/ 2147483647 h 490"/>
                  <a:gd name="T24" fmla="*/ 2147483647 w 405"/>
                  <a:gd name="T25" fmla="*/ 2147483647 h 490"/>
                  <a:gd name="T26" fmla="*/ 2147483647 w 405"/>
                  <a:gd name="T27" fmla="*/ 2147483647 h 490"/>
                  <a:gd name="T28" fmla="*/ 2147483647 w 405"/>
                  <a:gd name="T29" fmla="*/ 2147483647 h 490"/>
                  <a:gd name="T30" fmla="*/ 2147483647 w 405"/>
                  <a:gd name="T31" fmla="*/ 2147483647 h 490"/>
                  <a:gd name="T32" fmla="*/ 2147483647 w 405"/>
                  <a:gd name="T33" fmla="*/ 2147483647 h 490"/>
                  <a:gd name="T34" fmla="*/ 2147483647 w 405"/>
                  <a:gd name="T35" fmla="*/ 2147483647 h 490"/>
                  <a:gd name="T36" fmla="*/ 2147483647 w 405"/>
                  <a:gd name="T37" fmla="*/ 2147483647 h 490"/>
                  <a:gd name="T38" fmla="*/ 2147483647 w 405"/>
                  <a:gd name="T39" fmla="*/ 2147483647 h 490"/>
                  <a:gd name="T40" fmla="*/ 2147483647 w 405"/>
                  <a:gd name="T41" fmla="*/ 2147483647 h 490"/>
                  <a:gd name="T42" fmla="*/ 2147483647 w 405"/>
                  <a:gd name="T43" fmla="*/ 2147483647 h 490"/>
                  <a:gd name="T44" fmla="*/ 2147483647 w 405"/>
                  <a:gd name="T45" fmla="*/ 2147483647 h 490"/>
                  <a:gd name="T46" fmla="*/ 2147483647 w 405"/>
                  <a:gd name="T47" fmla="*/ 2147483647 h 490"/>
                  <a:gd name="T48" fmla="*/ 2147483647 w 405"/>
                  <a:gd name="T49" fmla="*/ 2147483647 h 490"/>
                  <a:gd name="T50" fmla="*/ 2147483647 w 405"/>
                  <a:gd name="T51" fmla="*/ 2147483647 h 490"/>
                  <a:gd name="T52" fmla="*/ 2147483647 w 405"/>
                  <a:gd name="T53" fmla="*/ 2147483647 h 490"/>
                  <a:gd name="T54" fmla="*/ 2147483647 w 405"/>
                  <a:gd name="T55" fmla="*/ 2147483647 h 490"/>
                  <a:gd name="T56" fmla="*/ 2147483647 w 405"/>
                  <a:gd name="T57" fmla="*/ 2147483647 h 490"/>
                  <a:gd name="T58" fmla="*/ 2147483647 w 405"/>
                  <a:gd name="T59" fmla="*/ 2147483647 h 490"/>
                  <a:gd name="T60" fmla="*/ 0 w 405"/>
                  <a:gd name="T61" fmla="*/ 2147483647 h 490"/>
                  <a:gd name="T62" fmla="*/ 2147483647 w 405"/>
                  <a:gd name="T63" fmla="*/ 2147483647 h 490"/>
                  <a:gd name="T64" fmla="*/ 2147483647 w 405"/>
                  <a:gd name="T65" fmla="*/ 2147483647 h 490"/>
                  <a:gd name="T66" fmla="*/ 2147483647 w 405"/>
                  <a:gd name="T67" fmla="*/ 2147483647 h 490"/>
                  <a:gd name="T68" fmla="*/ 2147483647 w 405"/>
                  <a:gd name="T69" fmla="*/ 2147483647 h 490"/>
                  <a:gd name="T70" fmla="*/ 2147483647 w 405"/>
                  <a:gd name="T71" fmla="*/ 2147483647 h 490"/>
                  <a:gd name="T72" fmla="*/ 2147483647 w 405"/>
                  <a:gd name="T73" fmla="*/ 2147483647 h 490"/>
                  <a:gd name="T74" fmla="*/ 2147483647 w 405"/>
                  <a:gd name="T75" fmla="*/ 2147483647 h 490"/>
                  <a:gd name="T76" fmla="*/ 2147483647 w 405"/>
                  <a:gd name="T77" fmla="*/ 2147483647 h 490"/>
                  <a:gd name="T78" fmla="*/ 2147483647 w 405"/>
                  <a:gd name="T79" fmla="*/ 2147483647 h 490"/>
                  <a:gd name="T80" fmla="*/ 2147483647 w 405"/>
                  <a:gd name="T81" fmla="*/ 2147483647 h 490"/>
                  <a:gd name="T82" fmla="*/ 2147483647 w 405"/>
                  <a:gd name="T83" fmla="*/ 2147483647 h 490"/>
                  <a:gd name="T84" fmla="*/ 2147483647 w 405"/>
                  <a:gd name="T85" fmla="*/ 2147483647 h 490"/>
                  <a:gd name="T86" fmla="*/ 2147483647 w 405"/>
                  <a:gd name="T87" fmla="*/ 2147483647 h 490"/>
                  <a:gd name="T88" fmla="*/ 2147483647 w 405"/>
                  <a:gd name="T89" fmla="*/ 2147483647 h 490"/>
                  <a:gd name="T90" fmla="*/ 2147483647 w 405"/>
                  <a:gd name="T91" fmla="*/ 2147483647 h 490"/>
                  <a:gd name="T92" fmla="*/ 2147483647 w 405"/>
                  <a:gd name="T93" fmla="*/ 2147483647 h 490"/>
                  <a:gd name="T94" fmla="*/ 2147483647 w 405"/>
                  <a:gd name="T95" fmla="*/ 2147483647 h 490"/>
                  <a:gd name="T96" fmla="*/ 2147483647 w 405"/>
                  <a:gd name="T97" fmla="*/ 2147483647 h 490"/>
                  <a:gd name="T98" fmla="*/ 2147483647 w 405"/>
                  <a:gd name="T99" fmla="*/ 2147483647 h 490"/>
                  <a:gd name="T100" fmla="*/ 2147483647 w 405"/>
                  <a:gd name="T101" fmla="*/ 2147483647 h 490"/>
                  <a:gd name="T102" fmla="*/ 2147483647 w 405"/>
                  <a:gd name="T103" fmla="*/ 2147483647 h 490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w 405"/>
                  <a:gd name="T157" fmla="*/ 0 h 490"/>
                  <a:gd name="T158" fmla="*/ 756981 w 405"/>
                  <a:gd name="T159" fmla="*/ 915591 h 490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T156" t="T157" r="T158" b="T159"/>
                <a:pathLst>
                  <a:path w="405" h="490">
                    <a:moveTo>
                      <a:pt x="381" y="124"/>
                    </a:moveTo>
                    <a:lnTo>
                      <a:pt x="376" y="94"/>
                    </a:lnTo>
                    <a:lnTo>
                      <a:pt x="405" y="31"/>
                    </a:lnTo>
                    <a:lnTo>
                      <a:pt x="398" y="0"/>
                    </a:lnTo>
                    <a:lnTo>
                      <a:pt x="373" y="2"/>
                    </a:lnTo>
                    <a:lnTo>
                      <a:pt x="331" y="2"/>
                    </a:lnTo>
                    <a:lnTo>
                      <a:pt x="289" y="8"/>
                    </a:lnTo>
                    <a:lnTo>
                      <a:pt x="284" y="26"/>
                    </a:lnTo>
                    <a:lnTo>
                      <a:pt x="286" y="49"/>
                    </a:lnTo>
                    <a:lnTo>
                      <a:pt x="267" y="57"/>
                    </a:lnTo>
                    <a:lnTo>
                      <a:pt x="263" y="91"/>
                    </a:lnTo>
                    <a:lnTo>
                      <a:pt x="205" y="87"/>
                    </a:lnTo>
                    <a:lnTo>
                      <a:pt x="159" y="78"/>
                    </a:lnTo>
                    <a:lnTo>
                      <a:pt x="112" y="69"/>
                    </a:lnTo>
                    <a:lnTo>
                      <a:pt x="100" y="68"/>
                    </a:lnTo>
                    <a:lnTo>
                      <a:pt x="85" y="101"/>
                    </a:lnTo>
                    <a:lnTo>
                      <a:pt x="88" y="121"/>
                    </a:lnTo>
                    <a:lnTo>
                      <a:pt x="104" y="135"/>
                    </a:lnTo>
                    <a:lnTo>
                      <a:pt x="129" y="125"/>
                    </a:lnTo>
                    <a:lnTo>
                      <a:pt x="154" y="134"/>
                    </a:lnTo>
                    <a:lnTo>
                      <a:pt x="168" y="164"/>
                    </a:lnTo>
                    <a:lnTo>
                      <a:pt x="173" y="182"/>
                    </a:lnTo>
                    <a:lnTo>
                      <a:pt x="162" y="250"/>
                    </a:lnTo>
                    <a:lnTo>
                      <a:pt x="167" y="286"/>
                    </a:lnTo>
                    <a:lnTo>
                      <a:pt x="167" y="312"/>
                    </a:lnTo>
                    <a:lnTo>
                      <a:pt x="97" y="311"/>
                    </a:lnTo>
                    <a:lnTo>
                      <a:pt x="69" y="299"/>
                    </a:lnTo>
                    <a:lnTo>
                      <a:pt x="20" y="322"/>
                    </a:lnTo>
                    <a:lnTo>
                      <a:pt x="21" y="354"/>
                    </a:lnTo>
                    <a:lnTo>
                      <a:pt x="23" y="394"/>
                    </a:lnTo>
                    <a:lnTo>
                      <a:pt x="0" y="404"/>
                    </a:lnTo>
                    <a:lnTo>
                      <a:pt x="18" y="435"/>
                    </a:lnTo>
                    <a:lnTo>
                      <a:pt x="45" y="456"/>
                    </a:lnTo>
                    <a:lnTo>
                      <a:pt x="56" y="490"/>
                    </a:lnTo>
                    <a:lnTo>
                      <a:pt x="70" y="473"/>
                    </a:lnTo>
                    <a:lnTo>
                      <a:pt x="83" y="460"/>
                    </a:lnTo>
                    <a:lnTo>
                      <a:pt x="100" y="452"/>
                    </a:lnTo>
                    <a:lnTo>
                      <a:pt x="118" y="467"/>
                    </a:lnTo>
                    <a:lnTo>
                      <a:pt x="151" y="417"/>
                    </a:lnTo>
                    <a:lnTo>
                      <a:pt x="172" y="432"/>
                    </a:lnTo>
                    <a:lnTo>
                      <a:pt x="194" y="439"/>
                    </a:lnTo>
                    <a:lnTo>
                      <a:pt x="224" y="426"/>
                    </a:lnTo>
                    <a:lnTo>
                      <a:pt x="254" y="401"/>
                    </a:lnTo>
                    <a:lnTo>
                      <a:pt x="266" y="385"/>
                    </a:lnTo>
                    <a:lnTo>
                      <a:pt x="269" y="360"/>
                    </a:lnTo>
                    <a:lnTo>
                      <a:pt x="273" y="329"/>
                    </a:lnTo>
                    <a:lnTo>
                      <a:pt x="280" y="295"/>
                    </a:lnTo>
                    <a:lnTo>
                      <a:pt x="318" y="277"/>
                    </a:lnTo>
                    <a:lnTo>
                      <a:pt x="348" y="258"/>
                    </a:lnTo>
                    <a:lnTo>
                      <a:pt x="358" y="211"/>
                    </a:lnTo>
                    <a:lnTo>
                      <a:pt x="376" y="188"/>
                    </a:lnTo>
                    <a:lnTo>
                      <a:pt x="366" y="153"/>
                    </a:lnTo>
                    <a:lnTo>
                      <a:pt x="381" y="124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105" name="Freeform 82">
                <a:extLst>
                  <a:ext uri="{FF2B5EF4-FFF2-40B4-BE49-F238E27FC236}">
                    <a16:creationId xmlns:a16="http://schemas.microsoft.com/office/drawing/2014/main" id="{5CF587F9-D775-430B-91F7-D0008AB856C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15003" y="3160653"/>
                <a:ext cx="112287" cy="100306"/>
              </a:xfrm>
              <a:custGeom>
                <a:avLst/>
                <a:gdLst>
                  <a:gd name="T0" fmla="*/ 2147483647 w 310"/>
                  <a:gd name="T1" fmla="*/ 2147483647 h 345"/>
                  <a:gd name="T2" fmla="*/ 2147483647 w 310"/>
                  <a:gd name="T3" fmla="*/ 2147483647 h 345"/>
                  <a:gd name="T4" fmla="*/ 2147483647 w 310"/>
                  <a:gd name="T5" fmla="*/ 2147483647 h 345"/>
                  <a:gd name="T6" fmla="*/ 2147483647 w 310"/>
                  <a:gd name="T7" fmla="*/ 2147483647 h 345"/>
                  <a:gd name="T8" fmla="*/ 2147483647 w 310"/>
                  <a:gd name="T9" fmla="*/ 2147483647 h 345"/>
                  <a:gd name="T10" fmla="*/ 2147483647 w 310"/>
                  <a:gd name="T11" fmla="*/ 2147483647 h 345"/>
                  <a:gd name="T12" fmla="*/ 2147483647 w 310"/>
                  <a:gd name="T13" fmla="*/ 2147483647 h 345"/>
                  <a:gd name="T14" fmla="*/ 2147483647 w 310"/>
                  <a:gd name="T15" fmla="*/ 0 h 345"/>
                  <a:gd name="T16" fmla="*/ 2147483647 w 310"/>
                  <a:gd name="T17" fmla="*/ 2147483647 h 345"/>
                  <a:gd name="T18" fmla="*/ 2147483647 w 310"/>
                  <a:gd name="T19" fmla="*/ 2147483647 h 345"/>
                  <a:gd name="T20" fmla="*/ 2147483647 w 310"/>
                  <a:gd name="T21" fmla="*/ 2147483647 h 345"/>
                  <a:gd name="T22" fmla="*/ 2147483647 w 310"/>
                  <a:gd name="T23" fmla="*/ 2147483647 h 345"/>
                  <a:gd name="T24" fmla="*/ 2147483647 w 310"/>
                  <a:gd name="T25" fmla="*/ 2147483647 h 345"/>
                  <a:gd name="T26" fmla="*/ 2147483647 w 310"/>
                  <a:gd name="T27" fmla="*/ 2147483647 h 345"/>
                  <a:gd name="T28" fmla="*/ 2147483647 w 310"/>
                  <a:gd name="T29" fmla="*/ 2147483647 h 345"/>
                  <a:gd name="T30" fmla="*/ 2147483647 w 310"/>
                  <a:gd name="T31" fmla="*/ 2147483647 h 345"/>
                  <a:gd name="T32" fmla="*/ 2147483647 w 310"/>
                  <a:gd name="T33" fmla="*/ 2147483647 h 345"/>
                  <a:gd name="T34" fmla="*/ 2147483647 w 310"/>
                  <a:gd name="T35" fmla="*/ 2147483647 h 345"/>
                  <a:gd name="T36" fmla="*/ 2147483647 w 310"/>
                  <a:gd name="T37" fmla="*/ 2147483647 h 345"/>
                  <a:gd name="T38" fmla="*/ 0 w 310"/>
                  <a:gd name="T39" fmla="*/ 2147483647 h 345"/>
                  <a:gd name="T40" fmla="*/ 2147483647 w 310"/>
                  <a:gd name="T41" fmla="*/ 2147483647 h 345"/>
                  <a:gd name="T42" fmla="*/ 2147483647 w 310"/>
                  <a:gd name="T43" fmla="*/ 2147483647 h 345"/>
                  <a:gd name="T44" fmla="*/ 2147483647 w 310"/>
                  <a:gd name="T45" fmla="*/ 2147483647 h 345"/>
                  <a:gd name="T46" fmla="*/ 2147483647 w 310"/>
                  <a:gd name="T47" fmla="*/ 2147483647 h 345"/>
                  <a:gd name="T48" fmla="*/ 2147483647 w 310"/>
                  <a:gd name="T49" fmla="*/ 2147483647 h 345"/>
                  <a:gd name="T50" fmla="*/ 2147483647 w 310"/>
                  <a:gd name="T51" fmla="*/ 2147483647 h 345"/>
                  <a:gd name="T52" fmla="*/ 2147483647 w 310"/>
                  <a:gd name="T53" fmla="*/ 2147483647 h 345"/>
                  <a:gd name="T54" fmla="*/ 2147483647 w 310"/>
                  <a:gd name="T55" fmla="*/ 2147483647 h 345"/>
                  <a:gd name="T56" fmla="*/ 2147483647 w 310"/>
                  <a:gd name="T57" fmla="*/ 2147483647 h 345"/>
                  <a:gd name="T58" fmla="*/ 2147483647 w 310"/>
                  <a:gd name="T59" fmla="*/ 2147483647 h 345"/>
                  <a:gd name="T60" fmla="*/ 2147483647 w 310"/>
                  <a:gd name="T61" fmla="*/ 2147483647 h 345"/>
                  <a:gd name="T62" fmla="*/ 2147483647 w 310"/>
                  <a:gd name="T63" fmla="*/ 2147483647 h 345"/>
                  <a:gd name="T64" fmla="*/ 2147483647 w 310"/>
                  <a:gd name="T65" fmla="*/ 2147483647 h 345"/>
                  <a:gd name="T66" fmla="*/ 2147483647 w 310"/>
                  <a:gd name="T67" fmla="*/ 2147483647 h 345"/>
                  <a:gd name="T68" fmla="*/ 2147483647 w 310"/>
                  <a:gd name="T69" fmla="*/ 2147483647 h 345"/>
                  <a:gd name="T70" fmla="*/ 2147483647 w 310"/>
                  <a:gd name="T71" fmla="*/ 2147483647 h 345"/>
                  <a:gd name="T72" fmla="*/ 2147483647 w 310"/>
                  <a:gd name="T73" fmla="*/ 2147483647 h 345"/>
                  <a:gd name="T74" fmla="*/ 2147483647 w 310"/>
                  <a:gd name="T75" fmla="*/ 2147483647 h 345"/>
                  <a:gd name="T76" fmla="*/ 2147483647 w 310"/>
                  <a:gd name="T77" fmla="*/ 2147483647 h 345"/>
                  <a:gd name="T78" fmla="*/ 2147483647 w 310"/>
                  <a:gd name="T79" fmla="*/ 2147483647 h 345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w 310"/>
                  <a:gd name="T121" fmla="*/ 0 h 345"/>
                  <a:gd name="T122" fmla="*/ 582220 w 310"/>
                  <a:gd name="T123" fmla="*/ 639365 h 345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T120" t="T121" r="T122" b="T123"/>
                <a:pathLst>
                  <a:path w="310" h="345">
                    <a:moveTo>
                      <a:pt x="303" y="95"/>
                    </a:moveTo>
                    <a:lnTo>
                      <a:pt x="290" y="72"/>
                    </a:lnTo>
                    <a:lnTo>
                      <a:pt x="266" y="61"/>
                    </a:lnTo>
                    <a:lnTo>
                      <a:pt x="242" y="73"/>
                    </a:lnTo>
                    <a:lnTo>
                      <a:pt x="225" y="59"/>
                    </a:lnTo>
                    <a:lnTo>
                      <a:pt x="222" y="40"/>
                    </a:lnTo>
                    <a:lnTo>
                      <a:pt x="238" y="5"/>
                    </a:lnTo>
                    <a:lnTo>
                      <a:pt x="210" y="0"/>
                    </a:lnTo>
                    <a:lnTo>
                      <a:pt x="176" y="1"/>
                    </a:lnTo>
                    <a:lnTo>
                      <a:pt x="140" y="8"/>
                    </a:lnTo>
                    <a:lnTo>
                      <a:pt x="120" y="8"/>
                    </a:lnTo>
                    <a:lnTo>
                      <a:pt x="124" y="48"/>
                    </a:lnTo>
                    <a:lnTo>
                      <a:pt x="124" y="67"/>
                    </a:lnTo>
                    <a:lnTo>
                      <a:pt x="66" y="67"/>
                    </a:lnTo>
                    <a:lnTo>
                      <a:pt x="34" y="76"/>
                    </a:lnTo>
                    <a:lnTo>
                      <a:pt x="17" y="114"/>
                    </a:lnTo>
                    <a:lnTo>
                      <a:pt x="28" y="129"/>
                    </a:lnTo>
                    <a:lnTo>
                      <a:pt x="29" y="152"/>
                    </a:lnTo>
                    <a:lnTo>
                      <a:pt x="11" y="152"/>
                    </a:lnTo>
                    <a:lnTo>
                      <a:pt x="0" y="181"/>
                    </a:lnTo>
                    <a:lnTo>
                      <a:pt x="17" y="202"/>
                    </a:lnTo>
                    <a:lnTo>
                      <a:pt x="31" y="233"/>
                    </a:lnTo>
                    <a:lnTo>
                      <a:pt x="45" y="260"/>
                    </a:lnTo>
                    <a:lnTo>
                      <a:pt x="81" y="284"/>
                    </a:lnTo>
                    <a:lnTo>
                      <a:pt x="100" y="311"/>
                    </a:lnTo>
                    <a:lnTo>
                      <a:pt x="115" y="334"/>
                    </a:lnTo>
                    <a:lnTo>
                      <a:pt x="138" y="345"/>
                    </a:lnTo>
                    <a:lnTo>
                      <a:pt x="162" y="333"/>
                    </a:lnTo>
                    <a:lnTo>
                      <a:pt x="158" y="294"/>
                    </a:lnTo>
                    <a:lnTo>
                      <a:pt x="158" y="262"/>
                    </a:lnTo>
                    <a:lnTo>
                      <a:pt x="186" y="249"/>
                    </a:lnTo>
                    <a:lnTo>
                      <a:pt x="207" y="239"/>
                    </a:lnTo>
                    <a:lnTo>
                      <a:pt x="236" y="251"/>
                    </a:lnTo>
                    <a:lnTo>
                      <a:pt x="274" y="251"/>
                    </a:lnTo>
                    <a:lnTo>
                      <a:pt x="304" y="251"/>
                    </a:lnTo>
                    <a:lnTo>
                      <a:pt x="304" y="229"/>
                    </a:lnTo>
                    <a:lnTo>
                      <a:pt x="300" y="187"/>
                    </a:lnTo>
                    <a:lnTo>
                      <a:pt x="307" y="145"/>
                    </a:lnTo>
                    <a:lnTo>
                      <a:pt x="310" y="118"/>
                    </a:lnTo>
                    <a:lnTo>
                      <a:pt x="303" y="95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106" name="Freeform 84">
                <a:extLst>
                  <a:ext uri="{FF2B5EF4-FFF2-40B4-BE49-F238E27FC236}">
                    <a16:creationId xmlns:a16="http://schemas.microsoft.com/office/drawing/2014/main" id="{14EE3B7A-B47A-4396-9ACC-1BBE1054648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61451" y="3015282"/>
                <a:ext cx="88743" cy="104667"/>
              </a:xfrm>
              <a:custGeom>
                <a:avLst/>
                <a:gdLst>
                  <a:gd name="T0" fmla="*/ 35 w 445207"/>
                  <a:gd name="T1" fmla="*/ 1 h 665560"/>
                  <a:gd name="T2" fmla="*/ 19 w 445207"/>
                  <a:gd name="T3" fmla="*/ 1 h 665560"/>
                  <a:gd name="T4" fmla="*/ 6 w 445207"/>
                  <a:gd name="T5" fmla="*/ 1 h 665560"/>
                  <a:gd name="T6" fmla="*/ 7 w 445207"/>
                  <a:gd name="T7" fmla="*/ 13 h 665560"/>
                  <a:gd name="T8" fmla="*/ 4 w 445207"/>
                  <a:gd name="T9" fmla="*/ 22 h 665560"/>
                  <a:gd name="T10" fmla="*/ 10 w 445207"/>
                  <a:gd name="T11" fmla="*/ 41 h 665560"/>
                  <a:gd name="T12" fmla="*/ 6 w 445207"/>
                  <a:gd name="T13" fmla="*/ 57 h 665560"/>
                  <a:gd name="T14" fmla="*/ 0 w 445207"/>
                  <a:gd name="T15" fmla="*/ 74 h 665560"/>
                  <a:gd name="T16" fmla="*/ 2 w 445207"/>
                  <a:gd name="T17" fmla="*/ 91 h 665560"/>
                  <a:gd name="T18" fmla="*/ 8 w 445207"/>
                  <a:gd name="T19" fmla="*/ 98 h 665560"/>
                  <a:gd name="T20" fmla="*/ 14 w 445207"/>
                  <a:gd name="T21" fmla="*/ 99 h 665560"/>
                  <a:gd name="T22" fmla="*/ 25 w 445207"/>
                  <a:gd name="T23" fmla="*/ 99 h 665560"/>
                  <a:gd name="T24" fmla="*/ 34 w 445207"/>
                  <a:gd name="T25" fmla="*/ 94 h 665560"/>
                  <a:gd name="T26" fmla="*/ 44 w 445207"/>
                  <a:gd name="T27" fmla="*/ 91 h 665560"/>
                  <a:gd name="T28" fmla="*/ 52 w 445207"/>
                  <a:gd name="T29" fmla="*/ 90 h 665560"/>
                  <a:gd name="T30" fmla="*/ 61 w 445207"/>
                  <a:gd name="T31" fmla="*/ 86 h 665560"/>
                  <a:gd name="T32" fmla="*/ 72 w 445207"/>
                  <a:gd name="T33" fmla="*/ 87 h 665560"/>
                  <a:gd name="T34" fmla="*/ 73 w 445207"/>
                  <a:gd name="T35" fmla="*/ 83 h 665560"/>
                  <a:gd name="T36" fmla="*/ 68 w 445207"/>
                  <a:gd name="T37" fmla="*/ 77 h 665560"/>
                  <a:gd name="T38" fmla="*/ 70 w 445207"/>
                  <a:gd name="T39" fmla="*/ 70 h 665560"/>
                  <a:gd name="T40" fmla="*/ 70 w 445207"/>
                  <a:gd name="T41" fmla="*/ 65 h 665560"/>
                  <a:gd name="T42" fmla="*/ 67 w 445207"/>
                  <a:gd name="T43" fmla="*/ 61 h 665560"/>
                  <a:gd name="T44" fmla="*/ 68 w 445207"/>
                  <a:gd name="T45" fmla="*/ 54 h 665560"/>
                  <a:gd name="T46" fmla="*/ 72 w 445207"/>
                  <a:gd name="T47" fmla="*/ 49 h 665560"/>
                  <a:gd name="T48" fmla="*/ 70 w 445207"/>
                  <a:gd name="T49" fmla="*/ 47 h 665560"/>
                  <a:gd name="T50" fmla="*/ 67 w 445207"/>
                  <a:gd name="T51" fmla="*/ 43 h 665560"/>
                  <a:gd name="T52" fmla="*/ 71 w 445207"/>
                  <a:gd name="T53" fmla="*/ 40 h 665560"/>
                  <a:gd name="T54" fmla="*/ 70 w 445207"/>
                  <a:gd name="T55" fmla="*/ 35 h 665560"/>
                  <a:gd name="T56" fmla="*/ 69 w 445207"/>
                  <a:gd name="T57" fmla="*/ 29 h 665560"/>
                  <a:gd name="T58" fmla="*/ 66 w 445207"/>
                  <a:gd name="T59" fmla="*/ 26 h 665560"/>
                  <a:gd name="T60" fmla="*/ 67 w 445207"/>
                  <a:gd name="T61" fmla="*/ 15 h 665560"/>
                  <a:gd name="T62" fmla="*/ 62 w 445207"/>
                  <a:gd name="T63" fmla="*/ 5 h 665560"/>
                  <a:gd name="T64" fmla="*/ 54 w 445207"/>
                  <a:gd name="T65" fmla="*/ 0 h 665560"/>
                  <a:gd name="T66" fmla="*/ 35 w 445207"/>
                  <a:gd name="T67" fmla="*/ 1 h 665560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445207"/>
                  <a:gd name="T103" fmla="*/ 0 h 665560"/>
                  <a:gd name="T104" fmla="*/ 445207 w 445207"/>
                  <a:gd name="T105" fmla="*/ 665560 h 665560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445207" h="665560">
                    <a:moveTo>
                      <a:pt x="214313" y="3572"/>
                    </a:moveTo>
                    <a:lnTo>
                      <a:pt x="115491" y="9525"/>
                    </a:lnTo>
                    <a:lnTo>
                      <a:pt x="34529" y="8335"/>
                    </a:lnTo>
                    <a:lnTo>
                      <a:pt x="41672" y="88106"/>
                    </a:lnTo>
                    <a:lnTo>
                      <a:pt x="26194" y="147638"/>
                    </a:lnTo>
                    <a:lnTo>
                      <a:pt x="61913" y="276225"/>
                    </a:lnTo>
                    <a:lnTo>
                      <a:pt x="39291" y="382191"/>
                    </a:lnTo>
                    <a:lnTo>
                      <a:pt x="0" y="496491"/>
                    </a:lnTo>
                    <a:lnTo>
                      <a:pt x="14288" y="610791"/>
                    </a:lnTo>
                    <a:lnTo>
                      <a:pt x="48816" y="658416"/>
                    </a:lnTo>
                    <a:lnTo>
                      <a:pt x="86916" y="664369"/>
                    </a:lnTo>
                    <a:lnTo>
                      <a:pt x="154782" y="665560"/>
                    </a:lnTo>
                    <a:lnTo>
                      <a:pt x="207169" y="632222"/>
                    </a:lnTo>
                    <a:lnTo>
                      <a:pt x="269082" y="611981"/>
                    </a:lnTo>
                    <a:lnTo>
                      <a:pt x="319088" y="602456"/>
                    </a:lnTo>
                    <a:lnTo>
                      <a:pt x="372666" y="577453"/>
                    </a:lnTo>
                    <a:lnTo>
                      <a:pt x="442913" y="582216"/>
                    </a:lnTo>
                    <a:lnTo>
                      <a:pt x="445207" y="557514"/>
                    </a:lnTo>
                    <a:lnTo>
                      <a:pt x="418590" y="512668"/>
                    </a:lnTo>
                    <a:lnTo>
                      <a:pt x="430891" y="467115"/>
                    </a:lnTo>
                    <a:lnTo>
                      <a:pt x="432162" y="437345"/>
                    </a:lnTo>
                    <a:lnTo>
                      <a:pt x="412215" y="410793"/>
                    </a:lnTo>
                    <a:lnTo>
                      <a:pt x="419904" y="360603"/>
                    </a:lnTo>
                    <a:lnTo>
                      <a:pt x="441095" y="330944"/>
                    </a:lnTo>
                    <a:lnTo>
                      <a:pt x="428090" y="312765"/>
                    </a:lnTo>
                    <a:lnTo>
                      <a:pt x="410766" y="288131"/>
                    </a:lnTo>
                    <a:lnTo>
                      <a:pt x="438171" y="269614"/>
                    </a:lnTo>
                    <a:lnTo>
                      <a:pt x="428504" y="235793"/>
                    </a:lnTo>
                    <a:lnTo>
                      <a:pt x="425957" y="195231"/>
                    </a:lnTo>
                    <a:lnTo>
                      <a:pt x="403858" y="174857"/>
                    </a:lnTo>
                    <a:lnTo>
                      <a:pt x="412453" y="99624"/>
                    </a:lnTo>
                    <a:lnTo>
                      <a:pt x="378619" y="32147"/>
                    </a:lnTo>
                    <a:lnTo>
                      <a:pt x="329804" y="0"/>
                    </a:lnTo>
                    <a:lnTo>
                      <a:pt x="214313" y="3572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107" name="Freeform 85">
                <a:extLst>
                  <a:ext uri="{FF2B5EF4-FFF2-40B4-BE49-F238E27FC236}">
                    <a16:creationId xmlns:a16="http://schemas.microsoft.com/office/drawing/2014/main" id="{F13F1BE7-349A-4274-9FB7-77669597E6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35705" y="3016735"/>
                <a:ext cx="30789" cy="88677"/>
              </a:xfrm>
              <a:custGeom>
                <a:avLst/>
                <a:gdLst>
                  <a:gd name="T0" fmla="*/ 0 w 152226"/>
                  <a:gd name="T1" fmla="*/ 3 h 576263"/>
                  <a:gd name="T2" fmla="*/ 6 w 152226"/>
                  <a:gd name="T3" fmla="*/ 13 h 576263"/>
                  <a:gd name="T4" fmla="*/ 4 w 152226"/>
                  <a:gd name="T5" fmla="*/ 23 h 576263"/>
                  <a:gd name="T6" fmla="*/ 8 w 152226"/>
                  <a:gd name="T7" fmla="*/ 25 h 576263"/>
                  <a:gd name="T8" fmla="*/ 9 w 152226"/>
                  <a:gd name="T9" fmla="*/ 31 h 576263"/>
                  <a:gd name="T10" fmla="*/ 10 w 152226"/>
                  <a:gd name="T11" fmla="*/ 35 h 576263"/>
                  <a:gd name="T12" fmla="*/ 6 w 152226"/>
                  <a:gd name="T13" fmla="*/ 38 h 576263"/>
                  <a:gd name="T14" fmla="*/ 11 w 152226"/>
                  <a:gd name="T15" fmla="*/ 44 h 576263"/>
                  <a:gd name="T16" fmla="*/ 7 w 152226"/>
                  <a:gd name="T17" fmla="*/ 48 h 576263"/>
                  <a:gd name="T18" fmla="*/ 6 w 152226"/>
                  <a:gd name="T19" fmla="*/ 54 h 576263"/>
                  <a:gd name="T20" fmla="*/ 9 w 152226"/>
                  <a:gd name="T21" fmla="*/ 58 h 576263"/>
                  <a:gd name="T22" fmla="*/ 9 w 152226"/>
                  <a:gd name="T23" fmla="*/ 62 h 576263"/>
                  <a:gd name="T24" fmla="*/ 7 w 152226"/>
                  <a:gd name="T25" fmla="*/ 68 h 576263"/>
                  <a:gd name="T26" fmla="*/ 11 w 152226"/>
                  <a:gd name="T27" fmla="*/ 74 h 576263"/>
                  <a:gd name="T28" fmla="*/ 12 w 152226"/>
                  <a:gd name="T29" fmla="*/ 77 h 576263"/>
                  <a:gd name="T30" fmla="*/ 16 w 152226"/>
                  <a:gd name="T31" fmla="*/ 76 h 576263"/>
                  <a:gd name="T32" fmla="*/ 20 w 152226"/>
                  <a:gd name="T33" fmla="*/ 73 h 576263"/>
                  <a:gd name="T34" fmla="*/ 23 w 152226"/>
                  <a:gd name="T35" fmla="*/ 69 h 576263"/>
                  <a:gd name="T36" fmla="*/ 26 w 152226"/>
                  <a:gd name="T37" fmla="*/ 67 h 576263"/>
                  <a:gd name="T38" fmla="*/ 27 w 152226"/>
                  <a:gd name="T39" fmla="*/ 30 h 576263"/>
                  <a:gd name="T40" fmla="*/ 22 w 152226"/>
                  <a:gd name="T41" fmla="*/ 24 h 576263"/>
                  <a:gd name="T42" fmla="*/ 22 w 152226"/>
                  <a:gd name="T43" fmla="*/ 17 h 576263"/>
                  <a:gd name="T44" fmla="*/ 15 w 152226"/>
                  <a:gd name="T45" fmla="*/ 5 h 576263"/>
                  <a:gd name="T46" fmla="*/ 11 w 152226"/>
                  <a:gd name="T47" fmla="*/ 0 h 576263"/>
                  <a:gd name="T48" fmla="*/ 0 w 152226"/>
                  <a:gd name="T49" fmla="*/ 3 h 576263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152226"/>
                  <a:gd name="T76" fmla="*/ 0 h 576263"/>
                  <a:gd name="T77" fmla="*/ 152226 w 152226"/>
                  <a:gd name="T78" fmla="*/ 576263 h 576263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152226" h="576263">
                    <a:moveTo>
                      <a:pt x="0" y="25003"/>
                    </a:moveTo>
                    <a:lnTo>
                      <a:pt x="32147" y="94060"/>
                    </a:lnTo>
                    <a:lnTo>
                      <a:pt x="25003" y="167878"/>
                    </a:lnTo>
                    <a:lnTo>
                      <a:pt x="47625" y="188119"/>
                    </a:lnTo>
                    <a:lnTo>
                      <a:pt x="48816" y="232172"/>
                    </a:lnTo>
                    <a:lnTo>
                      <a:pt x="59531" y="264319"/>
                    </a:lnTo>
                    <a:lnTo>
                      <a:pt x="32147" y="282178"/>
                    </a:lnTo>
                    <a:lnTo>
                      <a:pt x="63103" y="325041"/>
                    </a:lnTo>
                    <a:lnTo>
                      <a:pt x="41672" y="354807"/>
                    </a:lnTo>
                    <a:lnTo>
                      <a:pt x="32147" y="402432"/>
                    </a:lnTo>
                    <a:lnTo>
                      <a:pt x="53578" y="431007"/>
                    </a:lnTo>
                    <a:lnTo>
                      <a:pt x="52388" y="461963"/>
                    </a:lnTo>
                    <a:lnTo>
                      <a:pt x="40481" y="506016"/>
                    </a:lnTo>
                    <a:lnTo>
                      <a:pt x="64294" y="550069"/>
                    </a:lnTo>
                    <a:lnTo>
                      <a:pt x="65485" y="576263"/>
                    </a:lnTo>
                    <a:lnTo>
                      <a:pt x="93683" y="567736"/>
                    </a:lnTo>
                    <a:lnTo>
                      <a:pt x="116681" y="541735"/>
                    </a:lnTo>
                    <a:lnTo>
                      <a:pt x="130969" y="514350"/>
                    </a:lnTo>
                    <a:lnTo>
                      <a:pt x="148828" y="501253"/>
                    </a:lnTo>
                    <a:lnTo>
                      <a:pt x="152226" y="226972"/>
                    </a:lnTo>
                    <a:lnTo>
                      <a:pt x="125860" y="176237"/>
                    </a:lnTo>
                    <a:lnTo>
                      <a:pt x="124974" y="127389"/>
                    </a:lnTo>
                    <a:lnTo>
                      <a:pt x="83344" y="33338"/>
                    </a:lnTo>
                    <a:lnTo>
                      <a:pt x="60722" y="0"/>
                    </a:lnTo>
                    <a:lnTo>
                      <a:pt x="0" y="25003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108" name="Freeform 86">
                <a:extLst>
                  <a:ext uri="{FF2B5EF4-FFF2-40B4-BE49-F238E27FC236}">
                    <a16:creationId xmlns:a16="http://schemas.microsoft.com/office/drawing/2014/main" id="{6B7B51DD-EEC8-417C-92D4-43A96AA5BE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91209" y="3055986"/>
                <a:ext cx="81498" cy="71231"/>
              </a:xfrm>
              <a:custGeom>
                <a:avLst/>
                <a:gdLst>
                  <a:gd name="T0" fmla="*/ 58 w 422672"/>
                  <a:gd name="T1" fmla="*/ 68 h 449732"/>
                  <a:gd name="T2" fmla="*/ 58 w 422672"/>
                  <a:gd name="T3" fmla="*/ 59 h 449732"/>
                  <a:gd name="T4" fmla="*/ 58 w 422672"/>
                  <a:gd name="T5" fmla="*/ 46 h 449732"/>
                  <a:gd name="T6" fmla="*/ 45 w 422672"/>
                  <a:gd name="T7" fmla="*/ 35 h 449732"/>
                  <a:gd name="T8" fmla="*/ 46 w 422672"/>
                  <a:gd name="T9" fmla="*/ 28 h 449732"/>
                  <a:gd name="T10" fmla="*/ 45 w 422672"/>
                  <a:gd name="T11" fmla="*/ 17 h 449732"/>
                  <a:gd name="T12" fmla="*/ 39 w 422672"/>
                  <a:gd name="T13" fmla="*/ 17 h 449732"/>
                  <a:gd name="T14" fmla="*/ 34 w 422672"/>
                  <a:gd name="T15" fmla="*/ 15 h 449732"/>
                  <a:gd name="T16" fmla="*/ 31 w 422672"/>
                  <a:gd name="T17" fmla="*/ 11 h 449732"/>
                  <a:gd name="T18" fmla="*/ 27 w 422672"/>
                  <a:gd name="T19" fmla="*/ 7 h 449732"/>
                  <a:gd name="T20" fmla="*/ 21 w 422672"/>
                  <a:gd name="T21" fmla="*/ 7 h 449732"/>
                  <a:gd name="T22" fmla="*/ 19 w 422672"/>
                  <a:gd name="T23" fmla="*/ 2 h 449732"/>
                  <a:gd name="T24" fmla="*/ 16 w 422672"/>
                  <a:gd name="T25" fmla="*/ 0 h 449732"/>
                  <a:gd name="T26" fmla="*/ 14 w 422672"/>
                  <a:gd name="T27" fmla="*/ 8 h 449732"/>
                  <a:gd name="T28" fmla="*/ 11 w 422672"/>
                  <a:gd name="T29" fmla="*/ 12 h 449732"/>
                  <a:gd name="T30" fmla="*/ 10 w 422672"/>
                  <a:gd name="T31" fmla="*/ 17 h 449732"/>
                  <a:gd name="T32" fmla="*/ 6 w 422672"/>
                  <a:gd name="T33" fmla="*/ 20 h 449732"/>
                  <a:gd name="T34" fmla="*/ 3 w 422672"/>
                  <a:gd name="T35" fmla="*/ 24 h 449732"/>
                  <a:gd name="T36" fmla="*/ 0 w 422672"/>
                  <a:gd name="T37" fmla="*/ 28 h 449732"/>
                  <a:gd name="T38" fmla="*/ 3 w 422672"/>
                  <a:gd name="T39" fmla="*/ 30 h 449732"/>
                  <a:gd name="T40" fmla="*/ 8 w 422672"/>
                  <a:gd name="T41" fmla="*/ 32 h 449732"/>
                  <a:gd name="T42" fmla="*/ 13 w 422672"/>
                  <a:gd name="T43" fmla="*/ 35 h 449732"/>
                  <a:gd name="T44" fmla="*/ 19 w 422672"/>
                  <a:gd name="T45" fmla="*/ 43 h 449732"/>
                  <a:gd name="T46" fmla="*/ 23 w 422672"/>
                  <a:gd name="T47" fmla="*/ 45 h 449732"/>
                  <a:gd name="T48" fmla="*/ 27 w 422672"/>
                  <a:gd name="T49" fmla="*/ 51 h 449732"/>
                  <a:gd name="T50" fmla="*/ 30 w 422672"/>
                  <a:gd name="T51" fmla="*/ 57 h 449732"/>
                  <a:gd name="T52" fmla="*/ 35 w 422672"/>
                  <a:gd name="T53" fmla="*/ 61 h 449732"/>
                  <a:gd name="T54" fmla="*/ 39 w 422672"/>
                  <a:gd name="T55" fmla="*/ 62 h 449732"/>
                  <a:gd name="T56" fmla="*/ 43 w 422672"/>
                  <a:gd name="T57" fmla="*/ 66 h 449732"/>
                  <a:gd name="T58" fmla="*/ 48 w 422672"/>
                  <a:gd name="T59" fmla="*/ 68 h 449732"/>
                  <a:gd name="T60" fmla="*/ 53 w 422672"/>
                  <a:gd name="T61" fmla="*/ 70 h 449732"/>
                  <a:gd name="T62" fmla="*/ 58 w 422672"/>
                  <a:gd name="T63" fmla="*/ 68 h 449732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422672"/>
                  <a:gd name="T97" fmla="*/ 0 h 449732"/>
                  <a:gd name="T98" fmla="*/ 422672 w 422672"/>
                  <a:gd name="T99" fmla="*/ 449732 h 449732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422672" h="449732">
                    <a:moveTo>
                      <a:pt x="417909" y="441722"/>
                    </a:moveTo>
                    <a:lnTo>
                      <a:pt x="422672" y="378619"/>
                    </a:lnTo>
                    <a:lnTo>
                      <a:pt x="422672" y="298847"/>
                    </a:lnTo>
                    <a:lnTo>
                      <a:pt x="327422" y="228600"/>
                    </a:lnTo>
                    <a:lnTo>
                      <a:pt x="336947" y="177403"/>
                    </a:lnTo>
                    <a:lnTo>
                      <a:pt x="327422" y="108347"/>
                    </a:lnTo>
                    <a:lnTo>
                      <a:pt x="283369" y="109538"/>
                    </a:lnTo>
                    <a:lnTo>
                      <a:pt x="247650" y="98822"/>
                    </a:lnTo>
                    <a:lnTo>
                      <a:pt x="222647" y="70247"/>
                    </a:lnTo>
                    <a:lnTo>
                      <a:pt x="194072" y="45244"/>
                    </a:lnTo>
                    <a:lnTo>
                      <a:pt x="154781" y="46435"/>
                    </a:lnTo>
                    <a:lnTo>
                      <a:pt x="136922" y="13097"/>
                    </a:lnTo>
                    <a:lnTo>
                      <a:pt x="116681" y="0"/>
                    </a:lnTo>
                    <a:lnTo>
                      <a:pt x="102394" y="50007"/>
                    </a:lnTo>
                    <a:lnTo>
                      <a:pt x="78581" y="78582"/>
                    </a:lnTo>
                    <a:lnTo>
                      <a:pt x="76200" y="107157"/>
                    </a:lnTo>
                    <a:lnTo>
                      <a:pt x="41672" y="130969"/>
                    </a:lnTo>
                    <a:lnTo>
                      <a:pt x="22622" y="153591"/>
                    </a:lnTo>
                    <a:lnTo>
                      <a:pt x="0" y="180975"/>
                    </a:lnTo>
                    <a:lnTo>
                      <a:pt x="19956" y="197096"/>
                    </a:lnTo>
                    <a:lnTo>
                      <a:pt x="60562" y="204904"/>
                    </a:lnTo>
                    <a:lnTo>
                      <a:pt x="90589" y="224296"/>
                    </a:lnTo>
                    <a:lnTo>
                      <a:pt x="134668" y="274762"/>
                    </a:lnTo>
                    <a:lnTo>
                      <a:pt x="166688" y="294085"/>
                    </a:lnTo>
                    <a:lnTo>
                      <a:pt x="192283" y="327832"/>
                    </a:lnTo>
                    <a:lnTo>
                      <a:pt x="220027" y="370050"/>
                    </a:lnTo>
                    <a:lnTo>
                      <a:pt x="255550" y="395039"/>
                    </a:lnTo>
                    <a:lnTo>
                      <a:pt x="279034" y="400784"/>
                    </a:lnTo>
                    <a:lnTo>
                      <a:pt x="310054" y="425380"/>
                    </a:lnTo>
                    <a:lnTo>
                      <a:pt x="348069" y="438930"/>
                    </a:lnTo>
                    <a:lnTo>
                      <a:pt x="380637" y="449732"/>
                    </a:lnTo>
                    <a:lnTo>
                      <a:pt x="417909" y="441722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109" name="Freeform 87">
                <a:extLst>
                  <a:ext uri="{FF2B5EF4-FFF2-40B4-BE49-F238E27FC236}">
                    <a16:creationId xmlns:a16="http://schemas.microsoft.com/office/drawing/2014/main" id="{51532CC8-A7E5-4887-B2FF-E6BC074B09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53176" y="3028365"/>
                <a:ext cx="59766" cy="56695"/>
              </a:xfrm>
              <a:custGeom>
                <a:avLst/>
                <a:gdLst>
                  <a:gd name="T0" fmla="*/ 1 w 311748"/>
                  <a:gd name="T1" fmla="*/ 26 h 355997"/>
                  <a:gd name="T2" fmla="*/ 0 w 311748"/>
                  <a:gd name="T3" fmla="*/ 19 h 355997"/>
                  <a:gd name="T4" fmla="*/ 5 w 311748"/>
                  <a:gd name="T5" fmla="*/ 15 h 355997"/>
                  <a:gd name="T6" fmla="*/ 10 w 311748"/>
                  <a:gd name="T7" fmla="*/ 8 h 355997"/>
                  <a:gd name="T8" fmla="*/ 13 w 311748"/>
                  <a:gd name="T9" fmla="*/ 1 h 355997"/>
                  <a:gd name="T10" fmla="*/ 20 w 311748"/>
                  <a:gd name="T11" fmla="*/ 0 h 355997"/>
                  <a:gd name="T12" fmla="*/ 26 w 311748"/>
                  <a:gd name="T13" fmla="*/ 2 h 355997"/>
                  <a:gd name="T14" fmla="*/ 31 w 311748"/>
                  <a:gd name="T15" fmla="*/ 7 h 355997"/>
                  <a:gd name="T16" fmla="*/ 36 w 311748"/>
                  <a:gd name="T17" fmla="*/ 15 h 355997"/>
                  <a:gd name="T18" fmla="*/ 42 w 311748"/>
                  <a:gd name="T19" fmla="*/ 28 h 355997"/>
                  <a:gd name="T20" fmla="*/ 39 w 311748"/>
                  <a:gd name="T21" fmla="*/ 36 h 355997"/>
                  <a:gd name="T22" fmla="*/ 36 w 311748"/>
                  <a:gd name="T23" fmla="*/ 40 h 355997"/>
                  <a:gd name="T24" fmla="*/ 36 w 311748"/>
                  <a:gd name="T25" fmla="*/ 45 h 355997"/>
                  <a:gd name="T26" fmla="*/ 32 w 311748"/>
                  <a:gd name="T27" fmla="*/ 48 h 355997"/>
                  <a:gd name="T28" fmla="*/ 28 w 311748"/>
                  <a:gd name="T29" fmla="*/ 54 h 355997"/>
                  <a:gd name="T30" fmla="*/ 26 w 311748"/>
                  <a:gd name="T31" fmla="*/ 57 h 355997"/>
                  <a:gd name="T32" fmla="*/ 21 w 311748"/>
                  <a:gd name="T33" fmla="*/ 56 h 355997"/>
                  <a:gd name="T34" fmla="*/ 17 w 311748"/>
                  <a:gd name="T35" fmla="*/ 50 h 355997"/>
                  <a:gd name="T36" fmla="*/ 11 w 311748"/>
                  <a:gd name="T37" fmla="*/ 49 h 355997"/>
                  <a:gd name="T38" fmla="*/ 7 w 311748"/>
                  <a:gd name="T39" fmla="*/ 42 h 355997"/>
                  <a:gd name="T40" fmla="*/ 3 w 311748"/>
                  <a:gd name="T41" fmla="*/ 36 h 355997"/>
                  <a:gd name="T42" fmla="*/ 0 w 311748"/>
                  <a:gd name="T43" fmla="*/ 30 h 355997"/>
                  <a:gd name="T44" fmla="*/ 1 w 311748"/>
                  <a:gd name="T45" fmla="*/ 26 h 355997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311748"/>
                  <a:gd name="T70" fmla="*/ 0 h 355997"/>
                  <a:gd name="T71" fmla="*/ 311748 w 311748"/>
                  <a:gd name="T72" fmla="*/ 355997 h 355997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311748" h="355997">
                    <a:moveTo>
                      <a:pt x="10520" y="160734"/>
                    </a:moveTo>
                    <a:lnTo>
                      <a:pt x="2185" y="117872"/>
                    </a:lnTo>
                    <a:lnTo>
                      <a:pt x="40285" y="92869"/>
                    </a:lnTo>
                    <a:lnTo>
                      <a:pt x="77195" y="50006"/>
                    </a:lnTo>
                    <a:lnTo>
                      <a:pt x="93864" y="7144"/>
                    </a:lnTo>
                    <a:lnTo>
                      <a:pt x="151014" y="0"/>
                    </a:lnTo>
                    <a:lnTo>
                      <a:pt x="192685" y="11906"/>
                    </a:lnTo>
                    <a:lnTo>
                      <a:pt x="229595" y="41672"/>
                    </a:lnTo>
                    <a:lnTo>
                      <a:pt x="271267" y="94059"/>
                    </a:lnTo>
                    <a:lnTo>
                      <a:pt x="311748" y="173831"/>
                    </a:lnTo>
                    <a:lnTo>
                      <a:pt x="293889" y="225028"/>
                    </a:lnTo>
                    <a:lnTo>
                      <a:pt x="272428" y="254027"/>
                    </a:lnTo>
                    <a:lnTo>
                      <a:pt x="270076" y="282178"/>
                    </a:lnTo>
                    <a:lnTo>
                      <a:pt x="237923" y="302490"/>
                    </a:lnTo>
                    <a:lnTo>
                      <a:pt x="209980" y="337570"/>
                    </a:lnTo>
                    <a:lnTo>
                      <a:pt x="192685" y="355997"/>
                    </a:lnTo>
                    <a:lnTo>
                      <a:pt x="156967" y="351234"/>
                    </a:lnTo>
                    <a:lnTo>
                      <a:pt x="126010" y="315516"/>
                    </a:lnTo>
                    <a:lnTo>
                      <a:pt x="82015" y="310529"/>
                    </a:lnTo>
                    <a:lnTo>
                      <a:pt x="53382" y="264319"/>
                    </a:lnTo>
                    <a:lnTo>
                      <a:pt x="24807" y="228600"/>
                    </a:lnTo>
                    <a:lnTo>
                      <a:pt x="0" y="190771"/>
                    </a:lnTo>
                    <a:lnTo>
                      <a:pt x="10520" y="160734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110" name="Freeform 88">
                <a:extLst>
                  <a:ext uri="{FF2B5EF4-FFF2-40B4-BE49-F238E27FC236}">
                    <a16:creationId xmlns:a16="http://schemas.microsoft.com/office/drawing/2014/main" id="{6DA86232-97B9-4FE2-AB2A-5F157A8638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89257" y="3111227"/>
                <a:ext cx="382139" cy="309640"/>
              </a:xfrm>
              <a:custGeom>
                <a:avLst/>
                <a:gdLst>
                  <a:gd name="T0" fmla="*/ 2147483647 w 1054"/>
                  <a:gd name="T1" fmla="*/ 2147483647 h 1065"/>
                  <a:gd name="T2" fmla="*/ 2147483647 w 1054"/>
                  <a:gd name="T3" fmla="*/ 2147483647 h 1065"/>
                  <a:gd name="T4" fmla="*/ 2147483647 w 1054"/>
                  <a:gd name="T5" fmla="*/ 2147483647 h 1065"/>
                  <a:gd name="T6" fmla="*/ 2147483647 w 1054"/>
                  <a:gd name="T7" fmla="*/ 2147483647 h 1065"/>
                  <a:gd name="T8" fmla="*/ 2147483647 w 1054"/>
                  <a:gd name="T9" fmla="*/ 2147483647 h 1065"/>
                  <a:gd name="T10" fmla="*/ 2147483647 w 1054"/>
                  <a:gd name="T11" fmla="*/ 2147483647 h 1065"/>
                  <a:gd name="T12" fmla="*/ 2147483647 w 1054"/>
                  <a:gd name="T13" fmla="*/ 2147483647 h 1065"/>
                  <a:gd name="T14" fmla="*/ 2147483647 w 1054"/>
                  <a:gd name="T15" fmla="*/ 2147483647 h 1065"/>
                  <a:gd name="T16" fmla="*/ 2147483647 w 1054"/>
                  <a:gd name="T17" fmla="*/ 2147483647 h 1065"/>
                  <a:gd name="T18" fmla="*/ 2147483647 w 1054"/>
                  <a:gd name="T19" fmla="*/ 2147483647 h 1065"/>
                  <a:gd name="T20" fmla="*/ 2147483647 w 1054"/>
                  <a:gd name="T21" fmla="*/ 2147483647 h 1065"/>
                  <a:gd name="T22" fmla="*/ 2147483647 w 1054"/>
                  <a:gd name="T23" fmla="*/ 2147483647 h 1065"/>
                  <a:gd name="T24" fmla="*/ 2147483647 w 1054"/>
                  <a:gd name="T25" fmla="*/ 2147483647 h 1065"/>
                  <a:gd name="T26" fmla="*/ 2147483647 w 1054"/>
                  <a:gd name="T27" fmla="*/ 2147483647 h 1065"/>
                  <a:gd name="T28" fmla="*/ 2147483647 w 1054"/>
                  <a:gd name="T29" fmla="*/ 2147483647 h 1065"/>
                  <a:gd name="T30" fmla="*/ 2147483647 w 1054"/>
                  <a:gd name="T31" fmla="*/ 2147483647 h 1065"/>
                  <a:gd name="T32" fmla="*/ 2147483647 w 1054"/>
                  <a:gd name="T33" fmla="*/ 2147483647 h 1065"/>
                  <a:gd name="T34" fmla="*/ 2147483647 w 1054"/>
                  <a:gd name="T35" fmla="*/ 2147483647 h 1065"/>
                  <a:gd name="T36" fmla="*/ 2147483647 w 1054"/>
                  <a:gd name="T37" fmla="*/ 2147483647 h 1065"/>
                  <a:gd name="T38" fmla="*/ 2147483647 w 1054"/>
                  <a:gd name="T39" fmla="*/ 0 h 1065"/>
                  <a:gd name="T40" fmla="*/ 2147483647 w 1054"/>
                  <a:gd name="T41" fmla="*/ 2147483647 h 1065"/>
                  <a:gd name="T42" fmla="*/ 2147483647 w 1054"/>
                  <a:gd name="T43" fmla="*/ 2147483647 h 1065"/>
                  <a:gd name="T44" fmla="*/ 2147483647 w 1054"/>
                  <a:gd name="T45" fmla="*/ 2147483647 h 1065"/>
                  <a:gd name="T46" fmla="*/ 2147483647 w 1054"/>
                  <a:gd name="T47" fmla="*/ 2147483647 h 1065"/>
                  <a:gd name="T48" fmla="*/ 2147483647 w 1054"/>
                  <a:gd name="T49" fmla="*/ 2147483647 h 1065"/>
                  <a:gd name="T50" fmla="*/ 2147483647 w 1054"/>
                  <a:gd name="T51" fmla="*/ 2147483647 h 1065"/>
                  <a:gd name="T52" fmla="*/ 2147483647 w 1054"/>
                  <a:gd name="T53" fmla="*/ 2147483647 h 1065"/>
                  <a:gd name="T54" fmla="*/ 2147483647 w 1054"/>
                  <a:gd name="T55" fmla="*/ 2147483647 h 1065"/>
                  <a:gd name="T56" fmla="*/ 2147483647 w 1054"/>
                  <a:gd name="T57" fmla="*/ 2147483647 h 1065"/>
                  <a:gd name="T58" fmla="*/ 2147483647 w 1054"/>
                  <a:gd name="T59" fmla="*/ 2147483647 h 1065"/>
                  <a:gd name="T60" fmla="*/ 2147483647 w 1054"/>
                  <a:gd name="T61" fmla="*/ 2147483647 h 1065"/>
                  <a:gd name="T62" fmla="*/ 2147483647 w 1054"/>
                  <a:gd name="T63" fmla="*/ 2147483647 h 1065"/>
                  <a:gd name="T64" fmla="*/ 2147483647 w 1054"/>
                  <a:gd name="T65" fmla="*/ 2147483647 h 1065"/>
                  <a:gd name="T66" fmla="*/ 2147483647 w 1054"/>
                  <a:gd name="T67" fmla="*/ 2147483647 h 1065"/>
                  <a:gd name="T68" fmla="*/ 2147483647 w 1054"/>
                  <a:gd name="T69" fmla="*/ 2147483647 h 1065"/>
                  <a:gd name="T70" fmla="*/ 2147483647 w 1054"/>
                  <a:gd name="T71" fmla="*/ 2147483647 h 1065"/>
                  <a:gd name="T72" fmla="*/ 2147483647 w 1054"/>
                  <a:gd name="T73" fmla="*/ 2147483647 h 1065"/>
                  <a:gd name="T74" fmla="*/ 2147483647 w 1054"/>
                  <a:gd name="T75" fmla="*/ 2147483647 h 1065"/>
                  <a:gd name="T76" fmla="*/ 2147483647 w 1054"/>
                  <a:gd name="T77" fmla="*/ 2147483647 h 1065"/>
                  <a:gd name="T78" fmla="*/ 2147483647 w 1054"/>
                  <a:gd name="T79" fmla="*/ 2147483647 h 1065"/>
                  <a:gd name="T80" fmla="*/ 2147483647 w 1054"/>
                  <a:gd name="T81" fmla="*/ 2147483647 h 1065"/>
                  <a:gd name="T82" fmla="*/ 2147483647 w 1054"/>
                  <a:gd name="T83" fmla="*/ 2147483647 h 1065"/>
                  <a:gd name="T84" fmla="*/ 2147483647 w 1054"/>
                  <a:gd name="T85" fmla="*/ 2147483647 h 1065"/>
                  <a:gd name="T86" fmla="*/ 2147483647 w 1054"/>
                  <a:gd name="T87" fmla="*/ 2147483647 h 1065"/>
                  <a:gd name="T88" fmla="*/ 2147483647 w 1054"/>
                  <a:gd name="T89" fmla="*/ 2147483647 h 1065"/>
                  <a:gd name="T90" fmla="*/ 2147483647 w 1054"/>
                  <a:gd name="T91" fmla="*/ 2147483647 h 1065"/>
                  <a:gd name="T92" fmla="*/ 2147483647 w 1054"/>
                  <a:gd name="T93" fmla="*/ 2147483647 h 1065"/>
                  <a:gd name="T94" fmla="*/ 2147483647 w 1054"/>
                  <a:gd name="T95" fmla="*/ 2147483647 h 1065"/>
                  <a:gd name="T96" fmla="*/ 2147483647 w 1054"/>
                  <a:gd name="T97" fmla="*/ 2147483647 h 1065"/>
                  <a:gd name="T98" fmla="*/ 2147483647 w 1054"/>
                  <a:gd name="T99" fmla="*/ 2147483647 h 1065"/>
                  <a:gd name="T100" fmla="*/ 2147483647 w 1054"/>
                  <a:gd name="T101" fmla="*/ 2147483647 h 1065"/>
                  <a:gd name="T102" fmla="*/ 2147483647 w 1054"/>
                  <a:gd name="T103" fmla="*/ 2147483647 h 1065"/>
                  <a:gd name="T104" fmla="*/ 2147483647 w 1054"/>
                  <a:gd name="T105" fmla="*/ 2147483647 h 1065"/>
                  <a:gd name="T106" fmla="*/ 2147483647 w 1054"/>
                  <a:gd name="T107" fmla="*/ 2147483647 h 1065"/>
                  <a:gd name="T108" fmla="*/ 2147483647 w 1054"/>
                  <a:gd name="T109" fmla="*/ 2147483647 h 1065"/>
                  <a:gd name="T110" fmla="*/ 2147483647 w 1054"/>
                  <a:gd name="T111" fmla="*/ 2147483647 h 1065"/>
                  <a:gd name="T112" fmla="*/ 2147483647 w 1054"/>
                  <a:gd name="T113" fmla="*/ 2147483647 h 1065"/>
                  <a:gd name="T114" fmla="*/ 2147483647 w 1054"/>
                  <a:gd name="T115" fmla="*/ 2147483647 h 1065"/>
                  <a:gd name="T116" fmla="*/ 2147483647 w 1054"/>
                  <a:gd name="T117" fmla="*/ 2147483647 h 1065"/>
                  <a:gd name="T118" fmla="*/ 2147483647 w 1054"/>
                  <a:gd name="T119" fmla="*/ 2147483647 h 1065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w 1054"/>
                  <a:gd name="T181" fmla="*/ 0 h 1065"/>
                  <a:gd name="T182" fmla="*/ 1059 w 1054"/>
                  <a:gd name="T183" fmla="*/ 1066 h 1065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T180" t="T181" r="T182" b="T183"/>
                <a:pathLst>
                  <a:path w="1054" h="1065">
                    <a:moveTo>
                      <a:pt x="44" y="646"/>
                    </a:moveTo>
                    <a:lnTo>
                      <a:pt x="8" y="663"/>
                    </a:lnTo>
                    <a:lnTo>
                      <a:pt x="0" y="639"/>
                    </a:lnTo>
                    <a:lnTo>
                      <a:pt x="10" y="640"/>
                    </a:lnTo>
                    <a:lnTo>
                      <a:pt x="22" y="636"/>
                    </a:lnTo>
                    <a:lnTo>
                      <a:pt x="20" y="601"/>
                    </a:lnTo>
                    <a:lnTo>
                      <a:pt x="34" y="582"/>
                    </a:lnTo>
                    <a:lnTo>
                      <a:pt x="52" y="574"/>
                    </a:lnTo>
                    <a:lnTo>
                      <a:pt x="85" y="531"/>
                    </a:lnTo>
                    <a:lnTo>
                      <a:pt x="103" y="540"/>
                    </a:lnTo>
                    <a:lnTo>
                      <a:pt x="128" y="552"/>
                    </a:lnTo>
                    <a:lnTo>
                      <a:pt x="157" y="539"/>
                    </a:lnTo>
                    <a:lnTo>
                      <a:pt x="188" y="514"/>
                    </a:lnTo>
                    <a:lnTo>
                      <a:pt x="198" y="498"/>
                    </a:lnTo>
                    <a:lnTo>
                      <a:pt x="201" y="480"/>
                    </a:lnTo>
                    <a:lnTo>
                      <a:pt x="205" y="444"/>
                    </a:lnTo>
                    <a:lnTo>
                      <a:pt x="213" y="407"/>
                    </a:lnTo>
                    <a:lnTo>
                      <a:pt x="247" y="393"/>
                    </a:lnTo>
                    <a:lnTo>
                      <a:pt x="281" y="371"/>
                    </a:lnTo>
                    <a:lnTo>
                      <a:pt x="290" y="326"/>
                    </a:lnTo>
                    <a:lnTo>
                      <a:pt x="309" y="299"/>
                    </a:lnTo>
                    <a:lnTo>
                      <a:pt x="299" y="266"/>
                    </a:lnTo>
                    <a:lnTo>
                      <a:pt x="314" y="236"/>
                    </a:lnTo>
                    <a:lnTo>
                      <a:pt x="308" y="205"/>
                    </a:lnTo>
                    <a:lnTo>
                      <a:pt x="339" y="142"/>
                    </a:lnTo>
                    <a:lnTo>
                      <a:pt x="331" y="111"/>
                    </a:lnTo>
                    <a:lnTo>
                      <a:pt x="342" y="79"/>
                    </a:lnTo>
                    <a:lnTo>
                      <a:pt x="352" y="42"/>
                    </a:lnTo>
                    <a:lnTo>
                      <a:pt x="379" y="22"/>
                    </a:lnTo>
                    <a:lnTo>
                      <a:pt x="410" y="24"/>
                    </a:lnTo>
                    <a:lnTo>
                      <a:pt x="434" y="38"/>
                    </a:lnTo>
                    <a:lnTo>
                      <a:pt x="444" y="61"/>
                    </a:lnTo>
                    <a:lnTo>
                      <a:pt x="469" y="58"/>
                    </a:lnTo>
                    <a:lnTo>
                      <a:pt x="495" y="68"/>
                    </a:lnTo>
                    <a:lnTo>
                      <a:pt x="533" y="69"/>
                    </a:lnTo>
                    <a:lnTo>
                      <a:pt x="557" y="76"/>
                    </a:lnTo>
                    <a:lnTo>
                      <a:pt x="585" y="38"/>
                    </a:lnTo>
                    <a:lnTo>
                      <a:pt x="615" y="51"/>
                    </a:lnTo>
                    <a:lnTo>
                      <a:pt x="642" y="29"/>
                    </a:lnTo>
                    <a:lnTo>
                      <a:pt x="675" y="12"/>
                    </a:lnTo>
                    <a:lnTo>
                      <a:pt x="710" y="26"/>
                    </a:lnTo>
                    <a:lnTo>
                      <a:pt x="732" y="0"/>
                    </a:lnTo>
                    <a:lnTo>
                      <a:pt x="803" y="18"/>
                    </a:lnTo>
                    <a:lnTo>
                      <a:pt x="836" y="17"/>
                    </a:lnTo>
                    <a:lnTo>
                      <a:pt x="848" y="38"/>
                    </a:lnTo>
                    <a:lnTo>
                      <a:pt x="880" y="44"/>
                    </a:lnTo>
                    <a:lnTo>
                      <a:pt x="902" y="30"/>
                    </a:lnTo>
                    <a:lnTo>
                      <a:pt x="930" y="46"/>
                    </a:lnTo>
                    <a:lnTo>
                      <a:pt x="968" y="50"/>
                    </a:lnTo>
                    <a:lnTo>
                      <a:pt x="986" y="30"/>
                    </a:lnTo>
                    <a:lnTo>
                      <a:pt x="1028" y="68"/>
                    </a:lnTo>
                    <a:lnTo>
                      <a:pt x="1050" y="102"/>
                    </a:lnTo>
                    <a:lnTo>
                      <a:pt x="1035" y="150"/>
                    </a:lnTo>
                    <a:lnTo>
                      <a:pt x="1053" y="171"/>
                    </a:lnTo>
                    <a:lnTo>
                      <a:pt x="1054" y="198"/>
                    </a:lnTo>
                    <a:lnTo>
                      <a:pt x="1041" y="218"/>
                    </a:lnTo>
                    <a:lnTo>
                      <a:pt x="1002" y="251"/>
                    </a:lnTo>
                    <a:lnTo>
                      <a:pt x="977" y="298"/>
                    </a:lnTo>
                    <a:lnTo>
                      <a:pt x="977" y="308"/>
                    </a:lnTo>
                    <a:lnTo>
                      <a:pt x="959" y="315"/>
                    </a:lnTo>
                    <a:lnTo>
                      <a:pt x="942" y="306"/>
                    </a:lnTo>
                    <a:lnTo>
                      <a:pt x="919" y="337"/>
                    </a:lnTo>
                    <a:lnTo>
                      <a:pt x="909" y="369"/>
                    </a:lnTo>
                    <a:lnTo>
                      <a:pt x="903" y="392"/>
                    </a:lnTo>
                    <a:lnTo>
                      <a:pt x="920" y="413"/>
                    </a:lnTo>
                    <a:lnTo>
                      <a:pt x="923" y="430"/>
                    </a:lnTo>
                    <a:lnTo>
                      <a:pt x="921" y="442"/>
                    </a:lnTo>
                    <a:lnTo>
                      <a:pt x="931" y="442"/>
                    </a:lnTo>
                    <a:lnTo>
                      <a:pt x="933" y="464"/>
                    </a:lnTo>
                    <a:lnTo>
                      <a:pt x="943" y="486"/>
                    </a:lnTo>
                    <a:lnTo>
                      <a:pt x="957" y="499"/>
                    </a:lnTo>
                    <a:lnTo>
                      <a:pt x="968" y="551"/>
                    </a:lnTo>
                    <a:lnTo>
                      <a:pt x="968" y="592"/>
                    </a:lnTo>
                    <a:lnTo>
                      <a:pt x="957" y="611"/>
                    </a:lnTo>
                    <a:lnTo>
                      <a:pt x="959" y="636"/>
                    </a:lnTo>
                    <a:lnTo>
                      <a:pt x="984" y="665"/>
                    </a:lnTo>
                    <a:lnTo>
                      <a:pt x="988" y="678"/>
                    </a:lnTo>
                    <a:lnTo>
                      <a:pt x="1016" y="702"/>
                    </a:lnTo>
                    <a:lnTo>
                      <a:pt x="1025" y="725"/>
                    </a:lnTo>
                    <a:lnTo>
                      <a:pt x="1028" y="756"/>
                    </a:lnTo>
                    <a:lnTo>
                      <a:pt x="976" y="762"/>
                    </a:lnTo>
                    <a:lnTo>
                      <a:pt x="945" y="782"/>
                    </a:lnTo>
                    <a:lnTo>
                      <a:pt x="915" y="815"/>
                    </a:lnTo>
                    <a:lnTo>
                      <a:pt x="905" y="847"/>
                    </a:lnTo>
                    <a:lnTo>
                      <a:pt x="914" y="892"/>
                    </a:lnTo>
                    <a:lnTo>
                      <a:pt x="896" y="942"/>
                    </a:lnTo>
                    <a:lnTo>
                      <a:pt x="912" y="975"/>
                    </a:lnTo>
                    <a:lnTo>
                      <a:pt x="944" y="998"/>
                    </a:lnTo>
                    <a:lnTo>
                      <a:pt x="979" y="985"/>
                    </a:lnTo>
                    <a:lnTo>
                      <a:pt x="982" y="1027"/>
                    </a:lnTo>
                    <a:lnTo>
                      <a:pt x="973" y="1057"/>
                    </a:lnTo>
                    <a:lnTo>
                      <a:pt x="949" y="1065"/>
                    </a:lnTo>
                    <a:lnTo>
                      <a:pt x="917" y="1043"/>
                    </a:lnTo>
                    <a:lnTo>
                      <a:pt x="878" y="1002"/>
                    </a:lnTo>
                    <a:lnTo>
                      <a:pt x="843" y="959"/>
                    </a:lnTo>
                    <a:lnTo>
                      <a:pt x="808" y="947"/>
                    </a:lnTo>
                    <a:lnTo>
                      <a:pt x="779" y="973"/>
                    </a:lnTo>
                    <a:lnTo>
                      <a:pt x="745" y="955"/>
                    </a:lnTo>
                    <a:lnTo>
                      <a:pt x="718" y="939"/>
                    </a:lnTo>
                    <a:lnTo>
                      <a:pt x="688" y="933"/>
                    </a:lnTo>
                    <a:lnTo>
                      <a:pt x="646" y="914"/>
                    </a:lnTo>
                    <a:lnTo>
                      <a:pt x="611" y="923"/>
                    </a:lnTo>
                    <a:lnTo>
                      <a:pt x="563" y="929"/>
                    </a:lnTo>
                    <a:lnTo>
                      <a:pt x="538" y="900"/>
                    </a:lnTo>
                    <a:lnTo>
                      <a:pt x="548" y="851"/>
                    </a:lnTo>
                    <a:lnTo>
                      <a:pt x="536" y="813"/>
                    </a:lnTo>
                    <a:lnTo>
                      <a:pt x="539" y="768"/>
                    </a:lnTo>
                    <a:lnTo>
                      <a:pt x="529" y="740"/>
                    </a:lnTo>
                    <a:lnTo>
                      <a:pt x="512" y="701"/>
                    </a:lnTo>
                    <a:lnTo>
                      <a:pt x="472" y="693"/>
                    </a:lnTo>
                    <a:lnTo>
                      <a:pt x="433" y="697"/>
                    </a:lnTo>
                    <a:lnTo>
                      <a:pt x="404" y="691"/>
                    </a:lnTo>
                    <a:lnTo>
                      <a:pt x="384" y="743"/>
                    </a:lnTo>
                    <a:lnTo>
                      <a:pt x="343" y="750"/>
                    </a:lnTo>
                    <a:lnTo>
                      <a:pt x="299" y="754"/>
                    </a:lnTo>
                    <a:lnTo>
                      <a:pt x="262" y="709"/>
                    </a:lnTo>
                    <a:lnTo>
                      <a:pt x="248" y="676"/>
                    </a:lnTo>
                    <a:lnTo>
                      <a:pt x="238" y="643"/>
                    </a:lnTo>
                    <a:lnTo>
                      <a:pt x="151" y="645"/>
                    </a:lnTo>
                    <a:lnTo>
                      <a:pt x="98" y="646"/>
                    </a:lnTo>
                    <a:lnTo>
                      <a:pt x="44" y="646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111" name="Freeform 89">
                <a:extLst>
                  <a:ext uri="{FF2B5EF4-FFF2-40B4-BE49-F238E27FC236}">
                    <a16:creationId xmlns:a16="http://schemas.microsoft.com/office/drawing/2014/main" id="{80FCE5FD-C792-40AA-A130-BD10D7F358F8}"/>
                  </a:ext>
                </a:extLst>
              </p:cNvPr>
              <p:cNvSpPr>
                <a:spLocks/>
              </p:cNvSpPr>
              <p:nvPr/>
            </p:nvSpPr>
            <p:spPr bwMode="auto">
              <a:xfrm rot="21537619">
                <a:off x="4617063" y="3198449"/>
                <a:ext cx="39844" cy="27620"/>
              </a:xfrm>
              <a:custGeom>
                <a:avLst/>
                <a:gdLst>
                  <a:gd name="T0" fmla="*/ 2147483647 w 452"/>
                  <a:gd name="T1" fmla="*/ 2147483647 h 369"/>
                  <a:gd name="T2" fmla="*/ 2147483647 w 452"/>
                  <a:gd name="T3" fmla="*/ 2147483647 h 369"/>
                  <a:gd name="T4" fmla="*/ 2147483647 w 452"/>
                  <a:gd name="T5" fmla="*/ 2147483647 h 369"/>
                  <a:gd name="T6" fmla="*/ 2147483647 w 452"/>
                  <a:gd name="T7" fmla="*/ 2147483647 h 369"/>
                  <a:gd name="T8" fmla="*/ 2147483647 w 452"/>
                  <a:gd name="T9" fmla="*/ 2147483647 h 369"/>
                  <a:gd name="T10" fmla="*/ 0 w 452"/>
                  <a:gd name="T11" fmla="*/ 2147483647 h 369"/>
                  <a:gd name="T12" fmla="*/ 2147483647 w 452"/>
                  <a:gd name="T13" fmla="*/ 2147483647 h 369"/>
                  <a:gd name="T14" fmla="*/ 2147483647 w 452"/>
                  <a:gd name="T15" fmla="*/ 2147483647 h 369"/>
                  <a:gd name="T16" fmla="*/ 2147483647 w 452"/>
                  <a:gd name="T17" fmla="*/ 0 h 369"/>
                  <a:gd name="T18" fmla="*/ 2147483647 w 452"/>
                  <a:gd name="T19" fmla="*/ 2147483647 h 369"/>
                  <a:gd name="T20" fmla="*/ 2147483647 w 452"/>
                  <a:gd name="T21" fmla="*/ 2147483647 h 369"/>
                  <a:gd name="T22" fmla="*/ 2147483647 w 452"/>
                  <a:gd name="T23" fmla="*/ 2147483647 h 369"/>
                  <a:gd name="T24" fmla="*/ 2147483647 w 452"/>
                  <a:gd name="T25" fmla="*/ 2147483647 h 369"/>
                  <a:gd name="T26" fmla="*/ 2147483647 w 452"/>
                  <a:gd name="T27" fmla="*/ 2147483647 h 369"/>
                  <a:gd name="T28" fmla="*/ 2147483647 w 452"/>
                  <a:gd name="T29" fmla="*/ 2147483647 h 369"/>
                  <a:gd name="T30" fmla="*/ 2147483647 w 452"/>
                  <a:gd name="T31" fmla="*/ 2147483647 h 369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452"/>
                  <a:gd name="T49" fmla="*/ 0 h 369"/>
                  <a:gd name="T50" fmla="*/ 452 w 452"/>
                  <a:gd name="T51" fmla="*/ 369 h 369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452" h="369">
                    <a:moveTo>
                      <a:pt x="390" y="283"/>
                    </a:moveTo>
                    <a:lnTo>
                      <a:pt x="280" y="297"/>
                    </a:lnTo>
                    <a:lnTo>
                      <a:pt x="241" y="355"/>
                    </a:lnTo>
                    <a:lnTo>
                      <a:pt x="150" y="369"/>
                    </a:lnTo>
                    <a:lnTo>
                      <a:pt x="78" y="355"/>
                    </a:lnTo>
                    <a:lnTo>
                      <a:pt x="0" y="340"/>
                    </a:lnTo>
                    <a:lnTo>
                      <a:pt x="21" y="264"/>
                    </a:lnTo>
                    <a:lnTo>
                      <a:pt x="72" y="114"/>
                    </a:lnTo>
                    <a:lnTo>
                      <a:pt x="168" y="0"/>
                    </a:lnTo>
                    <a:lnTo>
                      <a:pt x="236" y="37"/>
                    </a:lnTo>
                    <a:lnTo>
                      <a:pt x="305" y="7"/>
                    </a:lnTo>
                    <a:lnTo>
                      <a:pt x="371" y="9"/>
                    </a:lnTo>
                    <a:lnTo>
                      <a:pt x="414" y="57"/>
                    </a:lnTo>
                    <a:lnTo>
                      <a:pt x="452" y="139"/>
                    </a:lnTo>
                    <a:lnTo>
                      <a:pt x="438" y="240"/>
                    </a:lnTo>
                    <a:lnTo>
                      <a:pt x="390" y="283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112" name="Freeform 90">
                <a:extLst>
                  <a:ext uri="{FF2B5EF4-FFF2-40B4-BE49-F238E27FC236}">
                    <a16:creationId xmlns:a16="http://schemas.microsoft.com/office/drawing/2014/main" id="{4385F00A-D3C5-4F7B-B4A9-171B644624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17063" y="3220254"/>
                <a:ext cx="41654" cy="34889"/>
              </a:xfrm>
              <a:custGeom>
                <a:avLst/>
                <a:gdLst>
                  <a:gd name="T0" fmla="*/ 26 w 212685"/>
                  <a:gd name="T1" fmla="*/ 0 h 225329"/>
                  <a:gd name="T2" fmla="*/ 24 w 212685"/>
                  <a:gd name="T3" fmla="*/ 3 h 225329"/>
                  <a:gd name="T4" fmla="*/ 23 w 212685"/>
                  <a:gd name="T5" fmla="*/ 5 h 225329"/>
                  <a:gd name="T6" fmla="*/ 23 w 212685"/>
                  <a:gd name="T7" fmla="*/ 8 h 225329"/>
                  <a:gd name="T8" fmla="*/ 26 w 212685"/>
                  <a:gd name="T9" fmla="*/ 8 h 225329"/>
                  <a:gd name="T10" fmla="*/ 30 w 212685"/>
                  <a:gd name="T11" fmla="*/ 8 h 225329"/>
                  <a:gd name="T12" fmla="*/ 32 w 212685"/>
                  <a:gd name="T13" fmla="*/ 12 h 225329"/>
                  <a:gd name="T14" fmla="*/ 29 w 212685"/>
                  <a:gd name="T15" fmla="*/ 15 h 225329"/>
                  <a:gd name="T16" fmla="*/ 25 w 212685"/>
                  <a:gd name="T17" fmla="*/ 17 h 225329"/>
                  <a:gd name="T18" fmla="*/ 22 w 212685"/>
                  <a:gd name="T19" fmla="*/ 22 h 225329"/>
                  <a:gd name="T20" fmla="*/ 21 w 212685"/>
                  <a:gd name="T21" fmla="*/ 26 h 225329"/>
                  <a:gd name="T22" fmla="*/ 19 w 212685"/>
                  <a:gd name="T23" fmla="*/ 29 h 225329"/>
                  <a:gd name="T24" fmla="*/ 14 w 212685"/>
                  <a:gd name="T25" fmla="*/ 31 h 225329"/>
                  <a:gd name="T26" fmla="*/ 10 w 212685"/>
                  <a:gd name="T27" fmla="*/ 28 h 225329"/>
                  <a:gd name="T28" fmla="*/ 8 w 212685"/>
                  <a:gd name="T29" fmla="*/ 23 h 225329"/>
                  <a:gd name="T30" fmla="*/ 8 w 212685"/>
                  <a:gd name="T31" fmla="*/ 20 h 225329"/>
                  <a:gd name="T32" fmla="*/ 8 w 212685"/>
                  <a:gd name="T33" fmla="*/ 17 h 225329"/>
                  <a:gd name="T34" fmla="*/ 5 w 212685"/>
                  <a:gd name="T35" fmla="*/ 17 h 225329"/>
                  <a:gd name="T36" fmla="*/ 5 w 212685"/>
                  <a:gd name="T37" fmla="*/ 14 h 225329"/>
                  <a:gd name="T38" fmla="*/ 4 w 212685"/>
                  <a:gd name="T39" fmla="*/ 9 h 225329"/>
                  <a:gd name="T40" fmla="*/ 0 w 212685"/>
                  <a:gd name="T41" fmla="*/ 4 h 225329"/>
                  <a:gd name="T42" fmla="*/ 10 w 212685"/>
                  <a:gd name="T43" fmla="*/ 6 h 225329"/>
                  <a:gd name="T44" fmla="*/ 16 w 212685"/>
                  <a:gd name="T45" fmla="*/ 5 h 225329"/>
                  <a:gd name="T46" fmla="*/ 19 w 212685"/>
                  <a:gd name="T47" fmla="*/ 1 h 225329"/>
                  <a:gd name="T48" fmla="*/ 26 w 212685"/>
                  <a:gd name="T49" fmla="*/ 0 h 225329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212685"/>
                  <a:gd name="T76" fmla="*/ 0 h 225329"/>
                  <a:gd name="T77" fmla="*/ 212685 w 212685"/>
                  <a:gd name="T78" fmla="*/ 225329 h 225329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212685" h="225329">
                    <a:moveTo>
                      <a:pt x="175286" y="0"/>
                    </a:moveTo>
                    <a:lnTo>
                      <a:pt x="162936" y="18650"/>
                    </a:lnTo>
                    <a:lnTo>
                      <a:pt x="153288" y="36329"/>
                    </a:lnTo>
                    <a:lnTo>
                      <a:pt x="153664" y="57052"/>
                    </a:lnTo>
                    <a:lnTo>
                      <a:pt x="174502" y="56674"/>
                    </a:lnTo>
                    <a:lnTo>
                      <a:pt x="201969" y="58214"/>
                    </a:lnTo>
                    <a:lnTo>
                      <a:pt x="212685" y="85598"/>
                    </a:lnTo>
                    <a:lnTo>
                      <a:pt x="196016" y="110602"/>
                    </a:lnTo>
                    <a:lnTo>
                      <a:pt x="167441" y="124889"/>
                    </a:lnTo>
                    <a:lnTo>
                      <a:pt x="150772" y="159417"/>
                    </a:lnTo>
                    <a:lnTo>
                      <a:pt x="141247" y="190373"/>
                    </a:lnTo>
                    <a:lnTo>
                      <a:pt x="125769" y="211805"/>
                    </a:lnTo>
                    <a:lnTo>
                      <a:pt x="95090" y="225329"/>
                    </a:lnTo>
                    <a:lnTo>
                      <a:pt x="70210" y="202749"/>
                    </a:lnTo>
                    <a:lnTo>
                      <a:pt x="52731" y="163450"/>
                    </a:lnTo>
                    <a:lnTo>
                      <a:pt x="52355" y="142728"/>
                    </a:lnTo>
                    <a:lnTo>
                      <a:pt x="51971" y="121546"/>
                    </a:lnTo>
                    <a:lnTo>
                      <a:pt x="31586" y="121916"/>
                    </a:lnTo>
                    <a:lnTo>
                      <a:pt x="33877" y="98381"/>
                    </a:lnTo>
                    <a:lnTo>
                      <a:pt x="27840" y="65324"/>
                    </a:lnTo>
                    <a:lnTo>
                      <a:pt x="0" y="29438"/>
                    </a:lnTo>
                    <a:lnTo>
                      <a:pt x="67285" y="41576"/>
                    </a:lnTo>
                    <a:lnTo>
                      <a:pt x="109289" y="33903"/>
                    </a:lnTo>
                    <a:lnTo>
                      <a:pt x="125121" y="7360"/>
                    </a:lnTo>
                    <a:lnTo>
                      <a:pt x="175286" y="0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113" name="Freeform 91">
                <a:extLst>
                  <a:ext uri="{FF2B5EF4-FFF2-40B4-BE49-F238E27FC236}">
                    <a16:creationId xmlns:a16="http://schemas.microsoft.com/office/drawing/2014/main" id="{387AB048-546D-4D7A-8381-7C05BD626FF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84854" y="3330736"/>
                <a:ext cx="242685" cy="168630"/>
              </a:xfrm>
              <a:custGeom>
                <a:avLst/>
                <a:gdLst>
                  <a:gd name="T0" fmla="*/ 110 w 1243454"/>
                  <a:gd name="T1" fmla="*/ 7 h 1081396"/>
                  <a:gd name="T2" fmla="*/ 100 w 1243454"/>
                  <a:gd name="T3" fmla="*/ 24 h 1081396"/>
                  <a:gd name="T4" fmla="*/ 97 w 1243454"/>
                  <a:gd name="T5" fmla="*/ 50 h 1081396"/>
                  <a:gd name="T6" fmla="*/ 111 w 1243454"/>
                  <a:gd name="T7" fmla="*/ 64 h 1081396"/>
                  <a:gd name="T8" fmla="*/ 120 w 1243454"/>
                  <a:gd name="T9" fmla="*/ 72 h 1081396"/>
                  <a:gd name="T10" fmla="*/ 112 w 1243454"/>
                  <a:gd name="T11" fmla="*/ 82 h 1081396"/>
                  <a:gd name="T12" fmla="*/ 94 w 1243454"/>
                  <a:gd name="T13" fmla="*/ 67 h 1081396"/>
                  <a:gd name="T14" fmla="*/ 73 w 1243454"/>
                  <a:gd name="T15" fmla="*/ 51 h 1081396"/>
                  <a:gd name="T16" fmla="*/ 49 w 1243454"/>
                  <a:gd name="T17" fmla="*/ 49 h 1081396"/>
                  <a:gd name="T18" fmla="*/ 28 w 1243454"/>
                  <a:gd name="T19" fmla="*/ 42 h 1081396"/>
                  <a:gd name="T20" fmla="*/ 29 w 1243454"/>
                  <a:gd name="T21" fmla="*/ 74 h 1081396"/>
                  <a:gd name="T22" fmla="*/ 0 w 1243454"/>
                  <a:gd name="T23" fmla="*/ 120 h 1081396"/>
                  <a:gd name="T24" fmla="*/ 25 w 1243454"/>
                  <a:gd name="T25" fmla="*/ 146 h 1081396"/>
                  <a:gd name="T26" fmla="*/ 29 w 1243454"/>
                  <a:gd name="T27" fmla="*/ 152 h 1081396"/>
                  <a:gd name="T28" fmla="*/ 45 w 1243454"/>
                  <a:gd name="T29" fmla="*/ 150 h 1081396"/>
                  <a:gd name="T30" fmla="*/ 56 w 1243454"/>
                  <a:gd name="T31" fmla="*/ 152 h 1081396"/>
                  <a:gd name="T32" fmla="*/ 70 w 1243454"/>
                  <a:gd name="T33" fmla="*/ 155 h 1081396"/>
                  <a:gd name="T34" fmla="*/ 82 w 1243454"/>
                  <a:gd name="T35" fmla="*/ 149 h 1081396"/>
                  <a:gd name="T36" fmla="*/ 95 w 1243454"/>
                  <a:gd name="T37" fmla="*/ 135 h 1081396"/>
                  <a:gd name="T38" fmla="*/ 104 w 1243454"/>
                  <a:gd name="T39" fmla="*/ 129 h 1081396"/>
                  <a:gd name="T40" fmla="*/ 108 w 1243454"/>
                  <a:gd name="T41" fmla="*/ 120 h 1081396"/>
                  <a:gd name="T42" fmla="*/ 121 w 1243454"/>
                  <a:gd name="T43" fmla="*/ 116 h 1081396"/>
                  <a:gd name="T44" fmla="*/ 132 w 1243454"/>
                  <a:gd name="T45" fmla="*/ 105 h 1081396"/>
                  <a:gd name="T46" fmla="*/ 149 w 1243454"/>
                  <a:gd name="T47" fmla="*/ 97 h 1081396"/>
                  <a:gd name="T48" fmla="*/ 166 w 1243454"/>
                  <a:gd name="T49" fmla="*/ 93 h 1081396"/>
                  <a:gd name="T50" fmla="*/ 171 w 1243454"/>
                  <a:gd name="T51" fmla="*/ 78 h 1081396"/>
                  <a:gd name="T52" fmla="*/ 175 w 1243454"/>
                  <a:gd name="T53" fmla="*/ 69 h 1081396"/>
                  <a:gd name="T54" fmla="*/ 179 w 1243454"/>
                  <a:gd name="T55" fmla="*/ 65 h 1081396"/>
                  <a:gd name="T56" fmla="*/ 175 w 1243454"/>
                  <a:gd name="T57" fmla="*/ 53 h 1081396"/>
                  <a:gd name="T58" fmla="*/ 176 w 1243454"/>
                  <a:gd name="T59" fmla="*/ 40 h 1081396"/>
                  <a:gd name="T60" fmla="*/ 182 w 1243454"/>
                  <a:gd name="T61" fmla="*/ 33 h 1081396"/>
                  <a:gd name="T62" fmla="*/ 176 w 1243454"/>
                  <a:gd name="T63" fmla="*/ 25 h 1081396"/>
                  <a:gd name="T64" fmla="*/ 172 w 1243454"/>
                  <a:gd name="T65" fmla="*/ 17 h 1081396"/>
                  <a:gd name="T66" fmla="*/ 159 w 1243454"/>
                  <a:gd name="T67" fmla="*/ 11 h 1081396"/>
                  <a:gd name="T68" fmla="*/ 148 w 1243454"/>
                  <a:gd name="T69" fmla="*/ 5 h 1081396"/>
                  <a:gd name="T70" fmla="*/ 140 w 1243454"/>
                  <a:gd name="T71" fmla="*/ 7 h 1081396"/>
                  <a:gd name="T72" fmla="*/ 133 w 1243454"/>
                  <a:gd name="T73" fmla="*/ 0 h 108139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1243454"/>
                  <a:gd name="T112" fmla="*/ 0 h 1081396"/>
                  <a:gd name="T113" fmla="*/ 1243454 w 1243454"/>
                  <a:gd name="T114" fmla="*/ 1081396 h 1081396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1243454" h="1081396">
                    <a:moveTo>
                      <a:pt x="809625" y="10716"/>
                    </a:moveTo>
                    <a:lnTo>
                      <a:pt x="753666" y="48816"/>
                    </a:lnTo>
                    <a:lnTo>
                      <a:pt x="702469" y="107157"/>
                    </a:lnTo>
                    <a:lnTo>
                      <a:pt x="679847" y="169069"/>
                    </a:lnTo>
                    <a:lnTo>
                      <a:pt x="697854" y="251657"/>
                    </a:lnTo>
                    <a:lnTo>
                      <a:pt x="663765" y="347607"/>
                    </a:lnTo>
                    <a:lnTo>
                      <a:pt x="691250" y="405988"/>
                    </a:lnTo>
                    <a:lnTo>
                      <a:pt x="755641" y="449680"/>
                    </a:lnTo>
                    <a:lnTo>
                      <a:pt x="817890" y="424719"/>
                    </a:lnTo>
                    <a:lnTo>
                      <a:pt x="821531" y="504825"/>
                    </a:lnTo>
                    <a:lnTo>
                      <a:pt x="809625" y="560785"/>
                    </a:lnTo>
                    <a:lnTo>
                      <a:pt x="762000" y="573882"/>
                    </a:lnTo>
                    <a:lnTo>
                      <a:pt x="702469" y="533400"/>
                    </a:lnTo>
                    <a:lnTo>
                      <a:pt x="638175" y="466725"/>
                    </a:lnTo>
                    <a:lnTo>
                      <a:pt x="567928" y="379810"/>
                    </a:lnTo>
                    <a:lnTo>
                      <a:pt x="500063" y="355997"/>
                    </a:lnTo>
                    <a:lnTo>
                      <a:pt x="446485" y="403622"/>
                    </a:lnTo>
                    <a:lnTo>
                      <a:pt x="335756" y="341710"/>
                    </a:lnTo>
                    <a:lnTo>
                      <a:pt x="277416" y="328613"/>
                    </a:lnTo>
                    <a:lnTo>
                      <a:pt x="194072" y="292894"/>
                    </a:lnTo>
                    <a:lnTo>
                      <a:pt x="211931" y="404813"/>
                    </a:lnTo>
                    <a:lnTo>
                      <a:pt x="196453" y="519113"/>
                    </a:lnTo>
                    <a:lnTo>
                      <a:pt x="3572" y="533400"/>
                    </a:lnTo>
                    <a:lnTo>
                      <a:pt x="0" y="840582"/>
                    </a:lnTo>
                    <a:lnTo>
                      <a:pt x="71438" y="914400"/>
                    </a:lnTo>
                    <a:lnTo>
                      <a:pt x="167878" y="1021557"/>
                    </a:lnTo>
                    <a:lnTo>
                      <a:pt x="147638" y="1066800"/>
                    </a:lnTo>
                    <a:lnTo>
                      <a:pt x="198835" y="1063228"/>
                    </a:lnTo>
                    <a:lnTo>
                      <a:pt x="259556" y="1058466"/>
                    </a:lnTo>
                    <a:lnTo>
                      <a:pt x="304800" y="1048941"/>
                    </a:lnTo>
                    <a:lnTo>
                      <a:pt x="331159" y="1047591"/>
                    </a:lnTo>
                    <a:lnTo>
                      <a:pt x="382454" y="1060679"/>
                    </a:lnTo>
                    <a:lnTo>
                      <a:pt x="436384" y="1070916"/>
                    </a:lnTo>
                    <a:lnTo>
                      <a:pt x="476883" y="1081396"/>
                    </a:lnTo>
                    <a:lnTo>
                      <a:pt x="509018" y="1075205"/>
                    </a:lnTo>
                    <a:lnTo>
                      <a:pt x="556762" y="1040693"/>
                    </a:lnTo>
                    <a:lnTo>
                      <a:pt x="588031" y="986853"/>
                    </a:lnTo>
                    <a:lnTo>
                      <a:pt x="646368" y="943736"/>
                    </a:lnTo>
                    <a:lnTo>
                      <a:pt x="686257" y="920582"/>
                    </a:lnTo>
                    <a:lnTo>
                      <a:pt x="710027" y="897720"/>
                    </a:lnTo>
                    <a:lnTo>
                      <a:pt x="704854" y="859494"/>
                    </a:lnTo>
                    <a:lnTo>
                      <a:pt x="738560" y="841126"/>
                    </a:lnTo>
                    <a:lnTo>
                      <a:pt x="778448" y="817971"/>
                    </a:lnTo>
                    <a:lnTo>
                      <a:pt x="826650" y="808685"/>
                    </a:lnTo>
                    <a:lnTo>
                      <a:pt x="836428" y="755235"/>
                    </a:lnTo>
                    <a:lnTo>
                      <a:pt x="903231" y="734395"/>
                    </a:lnTo>
                    <a:lnTo>
                      <a:pt x="959289" y="713751"/>
                    </a:lnTo>
                    <a:lnTo>
                      <a:pt x="1017779" y="679044"/>
                    </a:lnTo>
                    <a:lnTo>
                      <a:pt x="1065610" y="667941"/>
                    </a:lnTo>
                    <a:lnTo>
                      <a:pt x="1132285" y="648891"/>
                    </a:lnTo>
                    <a:lnTo>
                      <a:pt x="1137139" y="592763"/>
                    </a:lnTo>
                    <a:lnTo>
                      <a:pt x="1165772" y="541774"/>
                    </a:lnTo>
                    <a:lnTo>
                      <a:pt x="1157103" y="508285"/>
                    </a:lnTo>
                    <a:lnTo>
                      <a:pt x="1195388" y="484585"/>
                    </a:lnTo>
                    <a:lnTo>
                      <a:pt x="1207381" y="465315"/>
                    </a:lnTo>
                    <a:lnTo>
                      <a:pt x="1223963" y="453628"/>
                    </a:lnTo>
                    <a:lnTo>
                      <a:pt x="1228725" y="414338"/>
                    </a:lnTo>
                    <a:lnTo>
                      <a:pt x="1194957" y="373014"/>
                    </a:lnTo>
                    <a:lnTo>
                      <a:pt x="1181100" y="310753"/>
                    </a:lnTo>
                    <a:lnTo>
                      <a:pt x="1201286" y="277569"/>
                    </a:lnTo>
                    <a:lnTo>
                      <a:pt x="1219582" y="249199"/>
                    </a:lnTo>
                    <a:lnTo>
                      <a:pt x="1243454" y="231942"/>
                    </a:lnTo>
                    <a:lnTo>
                      <a:pt x="1216031" y="201598"/>
                    </a:lnTo>
                    <a:lnTo>
                      <a:pt x="1199404" y="173861"/>
                    </a:lnTo>
                    <a:lnTo>
                      <a:pt x="1201217" y="125696"/>
                    </a:lnTo>
                    <a:lnTo>
                      <a:pt x="1176491" y="120537"/>
                    </a:lnTo>
                    <a:lnTo>
                      <a:pt x="1133204" y="104500"/>
                    </a:lnTo>
                    <a:lnTo>
                      <a:pt x="1086977" y="74496"/>
                    </a:lnTo>
                    <a:lnTo>
                      <a:pt x="1042457" y="64557"/>
                    </a:lnTo>
                    <a:lnTo>
                      <a:pt x="1007414" y="33882"/>
                    </a:lnTo>
                    <a:lnTo>
                      <a:pt x="975979" y="29313"/>
                    </a:lnTo>
                    <a:lnTo>
                      <a:pt x="955292" y="49315"/>
                    </a:lnTo>
                    <a:lnTo>
                      <a:pt x="930810" y="32936"/>
                    </a:lnTo>
                    <a:lnTo>
                      <a:pt x="909638" y="0"/>
                    </a:lnTo>
                    <a:lnTo>
                      <a:pt x="809625" y="10716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114" name="Freeform 92">
                <a:extLst>
                  <a:ext uri="{FF2B5EF4-FFF2-40B4-BE49-F238E27FC236}">
                    <a16:creationId xmlns:a16="http://schemas.microsoft.com/office/drawing/2014/main" id="{E3945820-D5C2-4A73-B13B-69E84CAF791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42808" y="3457210"/>
                <a:ext cx="177486" cy="130834"/>
              </a:xfrm>
              <a:custGeom>
                <a:avLst/>
                <a:gdLst>
                  <a:gd name="T0" fmla="*/ 89 w 903533"/>
                  <a:gd name="T1" fmla="*/ 4 h 835819"/>
                  <a:gd name="T2" fmla="*/ 80 w 903533"/>
                  <a:gd name="T3" fmla="*/ 0 h 835819"/>
                  <a:gd name="T4" fmla="*/ 72 w 903533"/>
                  <a:gd name="T5" fmla="*/ 1 h 835819"/>
                  <a:gd name="T6" fmla="*/ 61 w 903533"/>
                  <a:gd name="T7" fmla="*/ 7 h 835819"/>
                  <a:gd name="T8" fmla="*/ 62 w 903533"/>
                  <a:gd name="T9" fmla="*/ 13 h 835819"/>
                  <a:gd name="T10" fmla="*/ 58 w 903533"/>
                  <a:gd name="T11" fmla="*/ 16 h 835819"/>
                  <a:gd name="T12" fmla="*/ 51 w 903533"/>
                  <a:gd name="T13" fmla="*/ 20 h 835819"/>
                  <a:gd name="T14" fmla="*/ 43 w 903533"/>
                  <a:gd name="T15" fmla="*/ 26 h 835819"/>
                  <a:gd name="T16" fmla="*/ 38 w 903533"/>
                  <a:gd name="T17" fmla="*/ 33 h 835819"/>
                  <a:gd name="T18" fmla="*/ 32 w 903533"/>
                  <a:gd name="T19" fmla="*/ 38 h 835819"/>
                  <a:gd name="T20" fmla="*/ 27 w 903533"/>
                  <a:gd name="T21" fmla="*/ 39 h 835819"/>
                  <a:gd name="T22" fmla="*/ 22 w 903533"/>
                  <a:gd name="T23" fmla="*/ 38 h 835819"/>
                  <a:gd name="T24" fmla="*/ 14 w 903533"/>
                  <a:gd name="T25" fmla="*/ 37 h 835819"/>
                  <a:gd name="T26" fmla="*/ 5 w 903533"/>
                  <a:gd name="T27" fmla="*/ 34 h 835819"/>
                  <a:gd name="T28" fmla="*/ 0 w 903533"/>
                  <a:gd name="T29" fmla="*/ 35 h 835819"/>
                  <a:gd name="T30" fmla="*/ 4 w 903533"/>
                  <a:gd name="T31" fmla="*/ 41 h 835819"/>
                  <a:gd name="T32" fmla="*/ 11 w 903533"/>
                  <a:gd name="T33" fmla="*/ 47 h 835819"/>
                  <a:gd name="T34" fmla="*/ 18 w 903533"/>
                  <a:gd name="T35" fmla="*/ 61 h 835819"/>
                  <a:gd name="T36" fmla="*/ 28 w 903533"/>
                  <a:gd name="T37" fmla="*/ 66 h 835819"/>
                  <a:gd name="T38" fmla="*/ 35 w 903533"/>
                  <a:gd name="T39" fmla="*/ 70 h 835819"/>
                  <a:gd name="T40" fmla="*/ 40 w 903533"/>
                  <a:gd name="T41" fmla="*/ 73 h 835819"/>
                  <a:gd name="T42" fmla="*/ 46 w 903533"/>
                  <a:gd name="T43" fmla="*/ 81 h 835819"/>
                  <a:gd name="T44" fmla="*/ 49 w 903533"/>
                  <a:gd name="T45" fmla="*/ 92 h 835819"/>
                  <a:gd name="T46" fmla="*/ 53 w 903533"/>
                  <a:gd name="T47" fmla="*/ 101 h 835819"/>
                  <a:gd name="T48" fmla="*/ 59 w 903533"/>
                  <a:gd name="T49" fmla="*/ 107 h 835819"/>
                  <a:gd name="T50" fmla="*/ 62 w 903533"/>
                  <a:gd name="T51" fmla="*/ 117 h 835819"/>
                  <a:gd name="T52" fmla="*/ 69 w 903533"/>
                  <a:gd name="T53" fmla="*/ 122 h 835819"/>
                  <a:gd name="T54" fmla="*/ 80 w 903533"/>
                  <a:gd name="T55" fmla="*/ 121 h 835819"/>
                  <a:gd name="T56" fmla="*/ 86 w 903533"/>
                  <a:gd name="T57" fmla="*/ 113 h 835819"/>
                  <a:gd name="T58" fmla="*/ 101 w 903533"/>
                  <a:gd name="T59" fmla="*/ 110 h 835819"/>
                  <a:gd name="T60" fmla="*/ 111 w 903533"/>
                  <a:gd name="T61" fmla="*/ 102 h 835819"/>
                  <a:gd name="T62" fmla="*/ 125 w 903533"/>
                  <a:gd name="T63" fmla="*/ 91 h 835819"/>
                  <a:gd name="T64" fmla="*/ 126 w 903533"/>
                  <a:gd name="T65" fmla="*/ 83 h 835819"/>
                  <a:gd name="T66" fmla="*/ 125 w 903533"/>
                  <a:gd name="T67" fmla="*/ 77 h 835819"/>
                  <a:gd name="T68" fmla="*/ 131 w 903533"/>
                  <a:gd name="T69" fmla="*/ 71 h 835819"/>
                  <a:gd name="T70" fmla="*/ 137 w 903533"/>
                  <a:gd name="T71" fmla="*/ 66 h 835819"/>
                  <a:gd name="T72" fmla="*/ 133 w 903533"/>
                  <a:gd name="T73" fmla="*/ 58 h 835819"/>
                  <a:gd name="T74" fmla="*/ 133 w 903533"/>
                  <a:gd name="T75" fmla="*/ 48 h 835819"/>
                  <a:gd name="T76" fmla="*/ 136 w 903533"/>
                  <a:gd name="T77" fmla="*/ 41 h 835819"/>
                  <a:gd name="T78" fmla="*/ 137 w 903533"/>
                  <a:gd name="T79" fmla="*/ 32 h 835819"/>
                  <a:gd name="T80" fmla="*/ 132 w 903533"/>
                  <a:gd name="T81" fmla="*/ 26 h 835819"/>
                  <a:gd name="T82" fmla="*/ 131 w 903533"/>
                  <a:gd name="T83" fmla="*/ 19 h 835819"/>
                  <a:gd name="T84" fmla="*/ 123 w 903533"/>
                  <a:gd name="T85" fmla="*/ 16 h 835819"/>
                  <a:gd name="T86" fmla="*/ 113 w 903533"/>
                  <a:gd name="T87" fmla="*/ 14 h 835819"/>
                  <a:gd name="T88" fmla="*/ 106 w 903533"/>
                  <a:gd name="T89" fmla="*/ 10 h 835819"/>
                  <a:gd name="T90" fmla="*/ 96 w 903533"/>
                  <a:gd name="T91" fmla="*/ 6 h 835819"/>
                  <a:gd name="T92" fmla="*/ 89 w 903533"/>
                  <a:gd name="T93" fmla="*/ 4 h 835819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w 903533"/>
                  <a:gd name="T142" fmla="*/ 0 h 835819"/>
                  <a:gd name="T143" fmla="*/ 903533 w 903533"/>
                  <a:gd name="T144" fmla="*/ 835819 h 835819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T141" t="T142" r="T143" b="T144"/>
                <a:pathLst>
                  <a:path w="903533" h="835819">
                    <a:moveTo>
                      <a:pt x="590550" y="26194"/>
                    </a:moveTo>
                    <a:lnTo>
                      <a:pt x="526257" y="0"/>
                    </a:lnTo>
                    <a:lnTo>
                      <a:pt x="476250" y="7144"/>
                    </a:lnTo>
                    <a:lnTo>
                      <a:pt x="404813" y="48816"/>
                    </a:lnTo>
                    <a:lnTo>
                      <a:pt x="408385" y="89297"/>
                    </a:lnTo>
                    <a:lnTo>
                      <a:pt x="383382" y="110728"/>
                    </a:lnTo>
                    <a:lnTo>
                      <a:pt x="334566" y="139303"/>
                    </a:lnTo>
                    <a:lnTo>
                      <a:pt x="284560" y="177403"/>
                    </a:lnTo>
                    <a:lnTo>
                      <a:pt x="253603" y="228600"/>
                    </a:lnTo>
                    <a:lnTo>
                      <a:pt x="211932" y="261937"/>
                    </a:lnTo>
                    <a:lnTo>
                      <a:pt x="176213" y="270272"/>
                    </a:lnTo>
                    <a:lnTo>
                      <a:pt x="145257" y="261937"/>
                    </a:lnTo>
                    <a:lnTo>
                      <a:pt x="90488" y="252412"/>
                    </a:lnTo>
                    <a:lnTo>
                      <a:pt x="30957" y="235744"/>
                    </a:lnTo>
                    <a:lnTo>
                      <a:pt x="0" y="240506"/>
                    </a:lnTo>
                    <a:lnTo>
                      <a:pt x="27385" y="283369"/>
                    </a:lnTo>
                    <a:lnTo>
                      <a:pt x="72628" y="323850"/>
                    </a:lnTo>
                    <a:lnTo>
                      <a:pt x="116682" y="420291"/>
                    </a:lnTo>
                    <a:lnTo>
                      <a:pt x="183357" y="452437"/>
                    </a:lnTo>
                    <a:lnTo>
                      <a:pt x="233363" y="482203"/>
                    </a:lnTo>
                    <a:lnTo>
                      <a:pt x="263128" y="501253"/>
                    </a:lnTo>
                    <a:lnTo>
                      <a:pt x="305991" y="551259"/>
                    </a:lnTo>
                    <a:lnTo>
                      <a:pt x="320278" y="631031"/>
                    </a:lnTo>
                    <a:lnTo>
                      <a:pt x="351235" y="690562"/>
                    </a:lnTo>
                    <a:lnTo>
                      <a:pt x="392907" y="731044"/>
                    </a:lnTo>
                    <a:lnTo>
                      <a:pt x="410766" y="801291"/>
                    </a:lnTo>
                    <a:lnTo>
                      <a:pt x="457200" y="835819"/>
                    </a:lnTo>
                    <a:lnTo>
                      <a:pt x="527447" y="826294"/>
                    </a:lnTo>
                    <a:lnTo>
                      <a:pt x="570310" y="775097"/>
                    </a:lnTo>
                    <a:lnTo>
                      <a:pt x="669132" y="752475"/>
                    </a:lnTo>
                    <a:lnTo>
                      <a:pt x="734616" y="698897"/>
                    </a:lnTo>
                    <a:lnTo>
                      <a:pt x="824175" y="622115"/>
                    </a:lnTo>
                    <a:lnTo>
                      <a:pt x="831336" y="570006"/>
                    </a:lnTo>
                    <a:lnTo>
                      <a:pt x="827021" y="530748"/>
                    </a:lnTo>
                    <a:lnTo>
                      <a:pt x="867647" y="486462"/>
                    </a:lnTo>
                    <a:lnTo>
                      <a:pt x="903533" y="453967"/>
                    </a:lnTo>
                    <a:lnTo>
                      <a:pt x="877355" y="401058"/>
                    </a:lnTo>
                    <a:lnTo>
                      <a:pt x="876072" y="330371"/>
                    </a:lnTo>
                    <a:lnTo>
                      <a:pt x="895350" y="279797"/>
                    </a:lnTo>
                    <a:lnTo>
                      <a:pt x="903303" y="217958"/>
                    </a:lnTo>
                    <a:lnTo>
                      <a:pt x="875110" y="176212"/>
                    </a:lnTo>
                    <a:lnTo>
                      <a:pt x="863203" y="130969"/>
                    </a:lnTo>
                    <a:lnTo>
                      <a:pt x="813197" y="111919"/>
                    </a:lnTo>
                    <a:lnTo>
                      <a:pt x="748903" y="94059"/>
                    </a:lnTo>
                    <a:lnTo>
                      <a:pt x="701278" y="69056"/>
                    </a:lnTo>
                    <a:lnTo>
                      <a:pt x="632222" y="41672"/>
                    </a:lnTo>
                    <a:lnTo>
                      <a:pt x="590550" y="26194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115" name="Freeform 93">
                <a:extLst>
                  <a:ext uri="{FF2B5EF4-FFF2-40B4-BE49-F238E27FC236}">
                    <a16:creationId xmlns:a16="http://schemas.microsoft.com/office/drawing/2014/main" id="{31B9821E-2AA4-4683-B8C1-F4A7BEE2C1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69584" y="3631655"/>
                <a:ext cx="28977" cy="37796"/>
              </a:xfrm>
              <a:custGeom>
                <a:avLst/>
                <a:gdLst>
                  <a:gd name="T0" fmla="*/ 16 w 152400"/>
                  <a:gd name="T1" fmla="*/ 11 h 235743"/>
                  <a:gd name="T2" fmla="*/ 15 w 152400"/>
                  <a:gd name="T3" fmla="*/ 22 h 235743"/>
                  <a:gd name="T4" fmla="*/ 20 w 152400"/>
                  <a:gd name="T5" fmla="*/ 23 h 235743"/>
                  <a:gd name="T6" fmla="*/ 14 w 152400"/>
                  <a:gd name="T7" fmla="*/ 32 h 235743"/>
                  <a:gd name="T8" fmla="*/ 9 w 152400"/>
                  <a:gd name="T9" fmla="*/ 39 h 235743"/>
                  <a:gd name="T10" fmla="*/ 4 w 152400"/>
                  <a:gd name="T11" fmla="*/ 33 h 235743"/>
                  <a:gd name="T12" fmla="*/ 0 w 152400"/>
                  <a:gd name="T13" fmla="*/ 25 h 235743"/>
                  <a:gd name="T14" fmla="*/ 2 w 152400"/>
                  <a:gd name="T15" fmla="*/ 13 h 235743"/>
                  <a:gd name="T16" fmla="*/ 5 w 152400"/>
                  <a:gd name="T17" fmla="*/ 6 h 235743"/>
                  <a:gd name="T18" fmla="*/ 10 w 152400"/>
                  <a:gd name="T19" fmla="*/ 0 h 235743"/>
                  <a:gd name="T20" fmla="*/ 13 w 152400"/>
                  <a:gd name="T21" fmla="*/ 6 h 235743"/>
                  <a:gd name="T22" fmla="*/ 16 w 152400"/>
                  <a:gd name="T23" fmla="*/ 11 h 235743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52400"/>
                  <a:gd name="T37" fmla="*/ 0 h 235743"/>
                  <a:gd name="T38" fmla="*/ 152400 w 152400"/>
                  <a:gd name="T39" fmla="*/ 235743 h 235743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52400" h="235743">
                    <a:moveTo>
                      <a:pt x="123716" y="68211"/>
                    </a:moveTo>
                    <a:lnTo>
                      <a:pt x="115519" y="131749"/>
                    </a:lnTo>
                    <a:lnTo>
                      <a:pt x="152400" y="140493"/>
                    </a:lnTo>
                    <a:lnTo>
                      <a:pt x="110728" y="192881"/>
                    </a:lnTo>
                    <a:lnTo>
                      <a:pt x="72628" y="235743"/>
                    </a:lnTo>
                    <a:lnTo>
                      <a:pt x="33338" y="198834"/>
                    </a:lnTo>
                    <a:lnTo>
                      <a:pt x="0" y="154781"/>
                    </a:lnTo>
                    <a:lnTo>
                      <a:pt x="14288" y="79771"/>
                    </a:lnTo>
                    <a:lnTo>
                      <a:pt x="39291" y="35718"/>
                    </a:lnTo>
                    <a:lnTo>
                      <a:pt x="77391" y="0"/>
                    </a:lnTo>
                    <a:lnTo>
                      <a:pt x="102235" y="37611"/>
                    </a:lnTo>
                    <a:lnTo>
                      <a:pt x="123716" y="68211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116" name="Freeform 94">
                <a:extLst>
                  <a:ext uri="{FF2B5EF4-FFF2-40B4-BE49-F238E27FC236}">
                    <a16:creationId xmlns:a16="http://schemas.microsoft.com/office/drawing/2014/main" id="{4BB8E3AE-6315-4A20-916B-0460C78233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53361" y="2112527"/>
                <a:ext cx="59765" cy="222418"/>
              </a:xfrm>
              <a:custGeom>
                <a:avLst/>
                <a:gdLst>
                  <a:gd name="T0" fmla="*/ 2147483647 w 432"/>
                  <a:gd name="T1" fmla="*/ 2147483647 h 1904"/>
                  <a:gd name="T2" fmla="*/ 2147483647 w 432"/>
                  <a:gd name="T3" fmla="*/ 2147483647 h 1904"/>
                  <a:gd name="T4" fmla="*/ 2147483647 w 432"/>
                  <a:gd name="T5" fmla="*/ 2147483647 h 1904"/>
                  <a:gd name="T6" fmla="*/ 2147483647 w 432"/>
                  <a:gd name="T7" fmla="*/ 2147483647 h 1904"/>
                  <a:gd name="T8" fmla="*/ 2147483647 w 432"/>
                  <a:gd name="T9" fmla="*/ 2147483647 h 1904"/>
                  <a:gd name="T10" fmla="*/ 2147483647 w 432"/>
                  <a:gd name="T11" fmla="*/ 2147483647 h 1904"/>
                  <a:gd name="T12" fmla="*/ 0 w 432"/>
                  <a:gd name="T13" fmla="*/ 2147483647 h 1904"/>
                  <a:gd name="T14" fmla="*/ 2147483647 w 432"/>
                  <a:gd name="T15" fmla="*/ 2147483647 h 1904"/>
                  <a:gd name="T16" fmla="*/ 2147483647 w 432"/>
                  <a:gd name="T17" fmla="*/ 2147483647 h 1904"/>
                  <a:gd name="T18" fmla="*/ 2147483647 w 432"/>
                  <a:gd name="T19" fmla="*/ 2147483647 h 1904"/>
                  <a:gd name="T20" fmla="*/ 2147483647 w 432"/>
                  <a:gd name="T21" fmla="*/ 2147483647 h 1904"/>
                  <a:gd name="T22" fmla="*/ 2147483647 w 432"/>
                  <a:gd name="T23" fmla="*/ 2147483647 h 1904"/>
                  <a:gd name="T24" fmla="*/ 2147483647 w 432"/>
                  <a:gd name="T25" fmla="*/ 2147483647 h 1904"/>
                  <a:gd name="T26" fmla="*/ 2147483647 w 432"/>
                  <a:gd name="T27" fmla="*/ 2147483647 h 1904"/>
                  <a:gd name="T28" fmla="*/ 2147483647 w 432"/>
                  <a:gd name="T29" fmla="*/ 2147483647 h 1904"/>
                  <a:gd name="T30" fmla="*/ 2147483647 w 432"/>
                  <a:gd name="T31" fmla="*/ 2147483647 h 1904"/>
                  <a:gd name="T32" fmla="*/ 2147483647 w 432"/>
                  <a:gd name="T33" fmla="*/ 2147483647 h 1904"/>
                  <a:gd name="T34" fmla="*/ 2147483647 w 432"/>
                  <a:gd name="T35" fmla="*/ 2147483647 h 1904"/>
                  <a:gd name="T36" fmla="*/ 2147483647 w 432"/>
                  <a:gd name="T37" fmla="*/ 2147483647 h 1904"/>
                  <a:gd name="T38" fmla="*/ 2147483647 w 432"/>
                  <a:gd name="T39" fmla="*/ 2147483647 h 1904"/>
                  <a:gd name="T40" fmla="*/ 2147483647 w 432"/>
                  <a:gd name="T41" fmla="*/ 2147483647 h 1904"/>
                  <a:gd name="T42" fmla="*/ 2147483647 w 432"/>
                  <a:gd name="T43" fmla="*/ 2147483647 h 1904"/>
                  <a:gd name="T44" fmla="*/ 2147483647 w 432"/>
                  <a:gd name="T45" fmla="*/ 2147483647 h 1904"/>
                  <a:gd name="T46" fmla="*/ 2147483647 w 432"/>
                  <a:gd name="T47" fmla="*/ 2147483647 h 1904"/>
                  <a:gd name="T48" fmla="*/ 2147483647 w 432"/>
                  <a:gd name="T49" fmla="*/ 2147483647 h 1904"/>
                  <a:gd name="T50" fmla="*/ 2147483647 w 432"/>
                  <a:gd name="T51" fmla="*/ 2147483647 h 1904"/>
                  <a:gd name="T52" fmla="*/ 2147483647 w 432"/>
                  <a:gd name="T53" fmla="*/ 2147483647 h 1904"/>
                  <a:gd name="T54" fmla="*/ 2147483647 w 432"/>
                  <a:gd name="T55" fmla="*/ 0 h 1904"/>
                  <a:gd name="T56" fmla="*/ 2147483647 w 432"/>
                  <a:gd name="T57" fmla="*/ 2147483647 h 1904"/>
                  <a:gd name="T58" fmla="*/ 2147483647 w 432"/>
                  <a:gd name="T59" fmla="*/ 2147483647 h 1904"/>
                  <a:gd name="T60" fmla="*/ 2147483647 w 432"/>
                  <a:gd name="T61" fmla="*/ 2147483647 h 1904"/>
                  <a:gd name="T62" fmla="*/ 2147483647 w 432"/>
                  <a:gd name="T63" fmla="*/ 2147483647 h 1904"/>
                  <a:gd name="T64" fmla="*/ 2147483647 w 432"/>
                  <a:gd name="T65" fmla="*/ 2147483647 h 1904"/>
                  <a:gd name="T66" fmla="*/ 2147483647 w 432"/>
                  <a:gd name="T67" fmla="*/ 2147483647 h 1904"/>
                  <a:gd name="T68" fmla="*/ 2147483647 w 432"/>
                  <a:gd name="T69" fmla="*/ 2147483647 h 1904"/>
                  <a:gd name="T70" fmla="*/ 2147483647 w 432"/>
                  <a:gd name="T71" fmla="*/ 2147483647 h 1904"/>
                  <a:gd name="T72" fmla="*/ 2147483647 w 432"/>
                  <a:gd name="T73" fmla="*/ 2147483647 h 1904"/>
                  <a:gd name="T74" fmla="*/ 2147483647 w 432"/>
                  <a:gd name="T75" fmla="*/ 2147483647 h 1904"/>
                  <a:gd name="T76" fmla="*/ 2147483647 w 432"/>
                  <a:gd name="T77" fmla="*/ 2147483647 h 1904"/>
                  <a:gd name="T78" fmla="*/ 2147483647 w 432"/>
                  <a:gd name="T79" fmla="*/ 2147483647 h 1904"/>
                  <a:gd name="T80" fmla="*/ 2147483647 w 432"/>
                  <a:gd name="T81" fmla="*/ 2147483647 h 1904"/>
                  <a:gd name="T82" fmla="*/ 2147483647 w 432"/>
                  <a:gd name="T83" fmla="*/ 2147483647 h 1904"/>
                  <a:gd name="T84" fmla="*/ 2147483647 w 432"/>
                  <a:gd name="T85" fmla="*/ 2147483647 h 1904"/>
                  <a:gd name="T86" fmla="*/ 2147483647 w 432"/>
                  <a:gd name="T87" fmla="*/ 2147483647 h 1904"/>
                  <a:gd name="T88" fmla="*/ 2147483647 w 432"/>
                  <a:gd name="T89" fmla="*/ 2147483647 h 1904"/>
                  <a:gd name="T90" fmla="*/ 2147483647 w 432"/>
                  <a:gd name="T91" fmla="*/ 2147483647 h 1904"/>
                  <a:gd name="T92" fmla="*/ 2147483647 w 432"/>
                  <a:gd name="T93" fmla="*/ 2147483647 h 1904"/>
                  <a:gd name="T94" fmla="*/ 2147483647 w 432"/>
                  <a:gd name="T95" fmla="*/ 2147483647 h 1904"/>
                  <a:gd name="T96" fmla="*/ 2147483647 w 432"/>
                  <a:gd name="T97" fmla="*/ 2147483647 h 1904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432"/>
                  <a:gd name="T148" fmla="*/ 0 h 1904"/>
                  <a:gd name="T149" fmla="*/ 432 w 432"/>
                  <a:gd name="T150" fmla="*/ 1904 h 1904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432" h="1904">
                    <a:moveTo>
                      <a:pt x="288" y="1880"/>
                    </a:moveTo>
                    <a:lnTo>
                      <a:pt x="216" y="1760"/>
                    </a:lnTo>
                    <a:lnTo>
                      <a:pt x="160" y="1768"/>
                    </a:lnTo>
                    <a:lnTo>
                      <a:pt x="136" y="1832"/>
                    </a:lnTo>
                    <a:lnTo>
                      <a:pt x="120" y="1904"/>
                    </a:lnTo>
                    <a:lnTo>
                      <a:pt x="48" y="1896"/>
                    </a:lnTo>
                    <a:lnTo>
                      <a:pt x="0" y="1840"/>
                    </a:lnTo>
                    <a:lnTo>
                      <a:pt x="32" y="1736"/>
                    </a:lnTo>
                    <a:lnTo>
                      <a:pt x="48" y="1664"/>
                    </a:lnTo>
                    <a:lnTo>
                      <a:pt x="56" y="1560"/>
                    </a:lnTo>
                    <a:lnTo>
                      <a:pt x="96" y="1504"/>
                    </a:lnTo>
                    <a:lnTo>
                      <a:pt x="104" y="1432"/>
                    </a:lnTo>
                    <a:lnTo>
                      <a:pt x="72" y="1376"/>
                    </a:lnTo>
                    <a:lnTo>
                      <a:pt x="32" y="1288"/>
                    </a:lnTo>
                    <a:lnTo>
                      <a:pt x="88" y="1200"/>
                    </a:lnTo>
                    <a:lnTo>
                      <a:pt x="80" y="1064"/>
                    </a:lnTo>
                    <a:lnTo>
                      <a:pt x="64" y="968"/>
                    </a:lnTo>
                    <a:lnTo>
                      <a:pt x="74" y="857"/>
                    </a:lnTo>
                    <a:lnTo>
                      <a:pt x="96" y="776"/>
                    </a:lnTo>
                    <a:lnTo>
                      <a:pt x="64" y="688"/>
                    </a:lnTo>
                    <a:lnTo>
                      <a:pt x="24" y="576"/>
                    </a:lnTo>
                    <a:lnTo>
                      <a:pt x="40" y="440"/>
                    </a:lnTo>
                    <a:lnTo>
                      <a:pt x="64" y="344"/>
                    </a:lnTo>
                    <a:lnTo>
                      <a:pt x="56" y="240"/>
                    </a:lnTo>
                    <a:lnTo>
                      <a:pt x="128" y="232"/>
                    </a:lnTo>
                    <a:lnTo>
                      <a:pt x="152" y="160"/>
                    </a:lnTo>
                    <a:lnTo>
                      <a:pt x="112" y="8"/>
                    </a:lnTo>
                    <a:lnTo>
                      <a:pt x="184" y="0"/>
                    </a:lnTo>
                    <a:lnTo>
                      <a:pt x="232" y="80"/>
                    </a:lnTo>
                    <a:lnTo>
                      <a:pt x="216" y="168"/>
                    </a:lnTo>
                    <a:lnTo>
                      <a:pt x="264" y="376"/>
                    </a:lnTo>
                    <a:lnTo>
                      <a:pt x="248" y="496"/>
                    </a:lnTo>
                    <a:lnTo>
                      <a:pt x="224" y="584"/>
                    </a:lnTo>
                    <a:lnTo>
                      <a:pt x="248" y="680"/>
                    </a:lnTo>
                    <a:lnTo>
                      <a:pt x="296" y="800"/>
                    </a:lnTo>
                    <a:lnTo>
                      <a:pt x="296" y="920"/>
                    </a:lnTo>
                    <a:lnTo>
                      <a:pt x="344" y="1024"/>
                    </a:lnTo>
                    <a:lnTo>
                      <a:pt x="376" y="1120"/>
                    </a:lnTo>
                    <a:lnTo>
                      <a:pt x="432" y="1192"/>
                    </a:lnTo>
                    <a:lnTo>
                      <a:pt x="376" y="1240"/>
                    </a:lnTo>
                    <a:lnTo>
                      <a:pt x="312" y="1200"/>
                    </a:lnTo>
                    <a:lnTo>
                      <a:pt x="240" y="1224"/>
                    </a:lnTo>
                    <a:lnTo>
                      <a:pt x="208" y="1336"/>
                    </a:lnTo>
                    <a:lnTo>
                      <a:pt x="168" y="1432"/>
                    </a:lnTo>
                    <a:lnTo>
                      <a:pt x="192" y="1552"/>
                    </a:lnTo>
                    <a:lnTo>
                      <a:pt x="232" y="1632"/>
                    </a:lnTo>
                    <a:lnTo>
                      <a:pt x="264" y="1696"/>
                    </a:lnTo>
                    <a:lnTo>
                      <a:pt x="320" y="1768"/>
                    </a:lnTo>
                    <a:lnTo>
                      <a:pt x="288" y="1880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117" name="Freeform 95">
                <a:extLst>
                  <a:ext uri="{FF2B5EF4-FFF2-40B4-BE49-F238E27FC236}">
                    <a16:creationId xmlns:a16="http://schemas.microsoft.com/office/drawing/2014/main" id="{626142F6-713E-4C87-A0F1-1C619589751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87522" y="2404723"/>
                <a:ext cx="130398" cy="120657"/>
              </a:xfrm>
              <a:custGeom>
                <a:avLst/>
                <a:gdLst>
                  <a:gd name="T0" fmla="*/ 0 w 358"/>
                  <a:gd name="T1" fmla="*/ 2147483647 h 414"/>
                  <a:gd name="T2" fmla="*/ 2147483647 w 358"/>
                  <a:gd name="T3" fmla="*/ 2147483647 h 414"/>
                  <a:gd name="T4" fmla="*/ 2147483647 w 358"/>
                  <a:gd name="T5" fmla="*/ 2147483647 h 414"/>
                  <a:gd name="T6" fmla="*/ 2147483647 w 358"/>
                  <a:gd name="T7" fmla="*/ 2147483647 h 414"/>
                  <a:gd name="T8" fmla="*/ 2147483647 w 358"/>
                  <a:gd name="T9" fmla="*/ 2147483647 h 414"/>
                  <a:gd name="T10" fmla="*/ 2147483647 w 358"/>
                  <a:gd name="T11" fmla="*/ 2147483647 h 414"/>
                  <a:gd name="T12" fmla="*/ 2147483647 w 358"/>
                  <a:gd name="T13" fmla="*/ 2147483647 h 414"/>
                  <a:gd name="T14" fmla="*/ 2147483647 w 358"/>
                  <a:gd name="T15" fmla="*/ 2147483647 h 414"/>
                  <a:gd name="T16" fmla="*/ 2147483647 w 358"/>
                  <a:gd name="T17" fmla="*/ 2147483647 h 414"/>
                  <a:gd name="T18" fmla="*/ 2147483647 w 358"/>
                  <a:gd name="T19" fmla="*/ 2147483647 h 414"/>
                  <a:gd name="T20" fmla="*/ 2147483647 w 358"/>
                  <a:gd name="T21" fmla="*/ 2147483647 h 414"/>
                  <a:gd name="T22" fmla="*/ 2147483647 w 358"/>
                  <a:gd name="T23" fmla="*/ 2147483647 h 414"/>
                  <a:gd name="T24" fmla="*/ 2147483647 w 358"/>
                  <a:gd name="T25" fmla="*/ 2147483647 h 414"/>
                  <a:gd name="T26" fmla="*/ 2147483647 w 358"/>
                  <a:gd name="T27" fmla="*/ 2147483647 h 414"/>
                  <a:gd name="T28" fmla="*/ 2147483647 w 358"/>
                  <a:gd name="T29" fmla="*/ 2147483647 h 414"/>
                  <a:gd name="T30" fmla="*/ 2147483647 w 358"/>
                  <a:gd name="T31" fmla="*/ 2147483647 h 414"/>
                  <a:gd name="T32" fmla="*/ 2147483647 w 358"/>
                  <a:gd name="T33" fmla="*/ 2147483647 h 414"/>
                  <a:gd name="T34" fmla="*/ 2147483647 w 358"/>
                  <a:gd name="T35" fmla="*/ 2147483647 h 414"/>
                  <a:gd name="T36" fmla="*/ 2147483647 w 358"/>
                  <a:gd name="T37" fmla="*/ 2147483647 h 414"/>
                  <a:gd name="T38" fmla="*/ 2147483647 w 358"/>
                  <a:gd name="T39" fmla="*/ 2147483647 h 414"/>
                  <a:gd name="T40" fmla="*/ 2147483647 w 358"/>
                  <a:gd name="T41" fmla="*/ 2147483647 h 414"/>
                  <a:gd name="T42" fmla="*/ 2147483647 w 358"/>
                  <a:gd name="T43" fmla="*/ 2147483647 h 414"/>
                  <a:gd name="T44" fmla="*/ 2147483647 w 358"/>
                  <a:gd name="T45" fmla="*/ 2147483647 h 414"/>
                  <a:gd name="T46" fmla="*/ 2147483647 w 358"/>
                  <a:gd name="T47" fmla="*/ 2147483647 h 414"/>
                  <a:gd name="T48" fmla="*/ 2147483647 w 358"/>
                  <a:gd name="T49" fmla="*/ 2147483647 h 414"/>
                  <a:gd name="T50" fmla="*/ 2147483647 w 358"/>
                  <a:gd name="T51" fmla="*/ 2147483647 h 414"/>
                  <a:gd name="T52" fmla="*/ 2147483647 w 358"/>
                  <a:gd name="T53" fmla="*/ 2147483647 h 414"/>
                  <a:gd name="T54" fmla="*/ 2147483647 w 358"/>
                  <a:gd name="T55" fmla="*/ 2147483647 h 414"/>
                  <a:gd name="T56" fmla="*/ 2147483647 w 358"/>
                  <a:gd name="T57" fmla="*/ 2147483647 h 414"/>
                  <a:gd name="T58" fmla="*/ 2147483647 w 358"/>
                  <a:gd name="T59" fmla="*/ 2147483647 h 414"/>
                  <a:gd name="T60" fmla="*/ 2147483647 w 358"/>
                  <a:gd name="T61" fmla="*/ 0 h 414"/>
                  <a:gd name="T62" fmla="*/ 2147483647 w 358"/>
                  <a:gd name="T63" fmla="*/ 2147483647 h 414"/>
                  <a:gd name="T64" fmla="*/ 2147483647 w 358"/>
                  <a:gd name="T65" fmla="*/ 2147483647 h 414"/>
                  <a:gd name="T66" fmla="*/ 2147483647 w 358"/>
                  <a:gd name="T67" fmla="*/ 2147483647 h 414"/>
                  <a:gd name="T68" fmla="*/ 2147483647 w 358"/>
                  <a:gd name="T69" fmla="*/ 2147483647 h 414"/>
                  <a:gd name="T70" fmla="*/ 2147483647 w 358"/>
                  <a:gd name="T71" fmla="*/ 2147483647 h 414"/>
                  <a:gd name="T72" fmla="*/ 2147483647 w 358"/>
                  <a:gd name="T73" fmla="*/ 2147483647 h 414"/>
                  <a:gd name="T74" fmla="*/ 2147483647 w 358"/>
                  <a:gd name="T75" fmla="*/ 2147483647 h 414"/>
                  <a:gd name="T76" fmla="*/ 2147483647 w 358"/>
                  <a:gd name="T77" fmla="*/ 2147483647 h 414"/>
                  <a:gd name="T78" fmla="*/ 2147483647 w 358"/>
                  <a:gd name="T79" fmla="*/ 2147483647 h 414"/>
                  <a:gd name="T80" fmla="*/ 0 w 358"/>
                  <a:gd name="T81" fmla="*/ 2147483647 h 414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358"/>
                  <a:gd name="T124" fmla="*/ 0 h 414"/>
                  <a:gd name="T125" fmla="*/ 358 w 358"/>
                  <a:gd name="T126" fmla="*/ 414 h 414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358" h="414">
                    <a:moveTo>
                      <a:pt x="0" y="251"/>
                    </a:moveTo>
                    <a:lnTo>
                      <a:pt x="30" y="268"/>
                    </a:lnTo>
                    <a:lnTo>
                      <a:pt x="58" y="268"/>
                    </a:lnTo>
                    <a:lnTo>
                      <a:pt x="74" y="273"/>
                    </a:lnTo>
                    <a:lnTo>
                      <a:pt x="75" y="315"/>
                    </a:lnTo>
                    <a:lnTo>
                      <a:pt x="64" y="341"/>
                    </a:lnTo>
                    <a:lnTo>
                      <a:pt x="40" y="347"/>
                    </a:lnTo>
                    <a:lnTo>
                      <a:pt x="30" y="373"/>
                    </a:lnTo>
                    <a:lnTo>
                      <a:pt x="58" y="402"/>
                    </a:lnTo>
                    <a:lnTo>
                      <a:pt x="78" y="414"/>
                    </a:lnTo>
                    <a:lnTo>
                      <a:pt x="100" y="405"/>
                    </a:lnTo>
                    <a:lnTo>
                      <a:pt x="126" y="407"/>
                    </a:lnTo>
                    <a:lnTo>
                      <a:pt x="152" y="384"/>
                    </a:lnTo>
                    <a:lnTo>
                      <a:pt x="180" y="371"/>
                    </a:lnTo>
                    <a:lnTo>
                      <a:pt x="208" y="367"/>
                    </a:lnTo>
                    <a:lnTo>
                      <a:pt x="236" y="366"/>
                    </a:lnTo>
                    <a:lnTo>
                      <a:pt x="222" y="346"/>
                    </a:lnTo>
                    <a:lnTo>
                      <a:pt x="203" y="327"/>
                    </a:lnTo>
                    <a:lnTo>
                      <a:pt x="177" y="291"/>
                    </a:lnTo>
                    <a:lnTo>
                      <a:pt x="183" y="272"/>
                    </a:lnTo>
                    <a:lnTo>
                      <a:pt x="211" y="255"/>
                    </a:lnTo>
                    <a:lnTo>
                      <a:pt x="233" y="248"/>
                    </a:lnTo>
                    <a:lnTo>
                      <a:pt x="244" y="218"/>
                    </a:lnTo>
                    <a:lnTo>
                      <a:pt x="280" y="195"/>
                    </a:lnTo>
                    <a:lnTo>
                      <a:pt x="294" y="176"/>
                    </a:lnTo>
                    <a:lnTo>
                      <a:pt x="310" y="154"/>
                    </a:lnTo>
                    <a:lnTo>
                      <a:pt x="307" y="122"/>
                    </a:lnTo>
                    <a:lnTo>
                      <a:pt x="318" y="93"/>
                    </a:lnTo>
                    <a:lnTo>
                      <a:pt x="327" y="80"/>
                    </a:lnTo>
                    <a:lnTo>
                      <a:pt x="358" y="42"/>
                    </a:lnTo>
                    <a:lnTo>
                      <a:pt x="326" y="0"/>
                    </a:lnTo>
                    <a:lnTo>
                      <a:pt x="283" y="61"/>
                    </a:lnTo>
                    <a:lnTo>
                      <a:pt x="246" y="71"/>
                    </a:lnTo>
                    <a:lnTo>
                      <a:pt x="223" y="91"/>
                    </a:lnTo>
                    <a:lnTo>
                      <a:pt x="208" y="122"/>
                    </a:lnTo>
                    <a:lnTo>
                      <a:pt x="191" y="140"/>
                    </a:lnTo>
                    <a:lnTo>
                      <a:pt x="143" y="116"/>
                    </a:lnTo>
                    <a:lnTo>
                      <a:pt x="110" y="151"/>
                    </a:lnTo>
                    <a:lnTo>
                      <a:pt x="90" y="188"/>
                    </a:lnTo>
                    <a:lnTo>
                      <a:pt x="35" y="195"/>
                    </a:lnTo>
                    <a:lnTo>
                      <a:pt x="0" y="251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118" name="Freeform 96">
                <a:extLst>
                  <a:ext uri="{FF2B5EF4-FFF2-40B4-BE49-F238E27FC236}">
                    <a16:creationId xmlns:a16="http://schemas.microsoft.com/office/drawing/2014/main" id="{0A0F29CC-656C-42C5-A68C-F270CFC1DF2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27366" y="2510844"/>
                <a:ext cx="74254" cy="90130"/>
              </a:xfrm>
              <a:custGeom>
                <a:avLst/>
                <a:gdLst>
                  <a:gd name="T0" fmla="*/ 0 w 241"/>
                  <a:gd name="T1" fmla="*/ 2147483647 h 351"/>
                  <a:gd name="T2" fmla="*/ 2147483647 w 241"/>
                  <a:gd name="T3" fmla="*/ 2147483647 h 351"/>
                  <a:gd name="T4" fmla="*/ 2147483647 w 241"/>
                  <a:gd name="T5" fmla="*/ 2147483647 h 351"/>
                  <a:gd name="T6" fmla="*/ 2147483647 w 241"/>
                  <a:gd name="T7" fmla="*/ 2147483647 h 351"/>
                  <a:gd name="T8" fmla="*/ 2147483647 w 241"/>
                  <a:gd name="T9" fmla="*/ 2147483647 h 351"/>
                  <a:gd name="T10" fmla="*/ 2147483647 w 241"/>
                  <a:gd name="T11" fmla="*/ 2147483647 h 351"/>
                  <a:gd name="T12" fmla="*/ 2147483647 w 241"/>
                  <a:gd name="T13" fmla="*/ 2147483647 h 351"/>
                  <a:gd name="T14" fmla="*/ 2147483647 w 241"/>
                  <a:gd name="T15" fmla="*/ 2147483647 h 351"/>
                  <a:gd name="T16" fmla="*/ 2147483647 w 241"/>
                  <a:gd name="T17" fmla="*/ 2147483647 h 351"/>
                  <a:gd name="T18" fmla="*/ 2147483647 w 241"/>
                  <a:gd name="T19" fmla="*/ 2147483647 h 351"/>
                  <a:gd name="T20" fmla="*/ 2147483647 w 241"/>
                  <a:gd name="T21" fmla="*/ 2147483647 h 351"/>
                  <a:gd name="T22" fmla="*/ 2147483647 w 241"/>
                  <a:gd name="T23" fmla="*/ 2147483647 h 351"/>
                  <a:gd name="T24" fmla="*/ 2147483647 w 241"/>
                  <a:gd name="T25" fmla="*/ 2147483647 h 351"/>
                  <a:gd name="T26" fmla="*/ 2147483647 w 241"/>
                  <a:gd name="T27" fmla="*/ 2147483647 h 351"/>
                  <a:gd name="T28" fmla="*/ 2147483647 w 241"/>
                  <a:gd name="T29" fmla="*/ 0 h 351"/>
                  <a:gd name="T30" fmla="*/ 2147483647 w 241"/>
                  <a:gd name="T31" fmla="*/ 2147483647 h 351"/>
                  <a:gd name="T32" fmla="*/ 2147483647 w 241"/>
                  <a:gd name="T33" fmla="*/ 2147483647 h 351"/>
                  <a:gd name="T34" fmla="*/ 2147483647 w 241"/>
                  <a:gd name="T35" fmla="*/ 2147483647 h 351"/>
                  <a:gd name="T36" fmla="*/ 2147483647 w 241"/>
                  <a:gd name="T37" fmla="*/ 2147483647 h 351"/>
                  <a:gd name="T38" fmla="*/ 0 w 241"/>
                  <a:gd name="T39" fmla="*/ 2147483647 h 351"/>
                  <a:gd name="T40" fmla="*/ 2147483647 w 241"/>
                  <a:gd name="T41" fmla="*/ 2147483647 h 351"/>
                  <a:gd name="T42" fmla="*/ 2147483647 w 241"/>
                  <a:gd name="T43" fmla="*/ 2147483647 h 351"/>
                  <a:gd name="T44" fmla="*/ 2147483647 w 241"/>
                  <a:gd name="T45" fmla="*/ 2147483647 h 351"/>
                  <a:gd name="T46" fmla="*/ 0 w 241"/>
                  <a:gd name="T47" fmla="*/ 2147483647 h 351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41"/>
                  <a:gd name="T73" fmla="*/ 0 h 351"/>
                  <a:gd name="T74" fmla="*/ 241 w 241"/>
                  <a:gd name="T75" fmla="*/ 351 h 351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41" h="351">
                    <a:moveTo>
                      <a:pt x="0" y="289"/>
                    </a:moveTo>
                    <a:lnTo>
                      <a:pt x="20" y="330"/>
                    </a:lnTo>
                    <a:lnTo>
                      <a:pt x="40" y="351"/>
                    </a:lnTo>
                    <a:lnTo>
                      <a:pt x="80" y="310"/>
                    </a:lnTo>
                    <a:lnTo>
                      <a:pt x="141" y="310"/>
                    </a:lnTo>
                    <a:lnTo>
                      <a:pt x="181" y="294"/>
                    </a:lnTo>
                    <a:lnTo>
                      <a:pt x="220" y="292"/>
                    </a:lnTo>
                    <a:lnTo>
                      <a:pt x="217" y="274"/>
                    </a:lnTo>
                    <a:lnTo>
                      <a:pt x="195" y="258"/>
                    </a:lnTo>
                    <a:lnTo>
                      <a:pt x="213" y="210"/>
                    </a:lnTo>
                    <a:lnTo>
                      <a:pt x="241" y="186"/>
                    </a:lnTo>
                    <a:lnTo>
                      <a:pt x="241" y="103"/>
                    </a:lnTo>
                    <a:lnTo>
                      <a:pt x="224" y="79"/>
                    </a:lnTo>
                    <a:lnTo>
                      <a:pt x="192" y="50"/>
                    </a:lnTo>
                    <a:lnTo>
                      <a:pt x="151" y="0"/>
                    </a:lnTo>
                    <a:lnTo>
                      <a:pt x="91" y="3"/>
                    </a:lnTo>
                    <a:lnTo>
                      <a:pt x="55" y="17"/>
                    </a:lnTo>
                    <a:lnTo>
                      <a:pt x="22" y="44"/>
                    </a:lnTo>
                    <a:lnTo>
                      <a:pt x="40" y="62"/>
                    </a:lnTo>
                    <a:lnTo>
                      <a:pt x="0" y="103"/>
                    </a:lnTo>
                    <a:lnTo>
                      <a:pt x="20" y="144"/>
                    </a:lnTo>
                    <a:lnTo>
                      <a:pt x="29" y="207"/>
                    </a:lnTo>
                    <a:lnTo>
                      <a:pt x="29" y="261"/>
                    </a:lnTo>
                    <a:lnTo>
                      <a:pt x="0" y="289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119" name="Freeform 97">
                <a:extLst>
                  <a:ext uri="{FF2B5EF4-FFF2-40B4-BE49-F238E27FC236}">
                    <a16:creationId xmlns:a16="http://schemas.microsoft.com/office/drawing/2014/main" id="{4A850E4A-B5FD-4CE8-98E1-BC80128787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43275" y="2346575"/>
                <a:ext cx="289773" cy="261668"/>
              </a:xfrm>
              <a:custGeom>
                <a:avLst/>
                <a:gdLst>
                  <a:gd name="T0" fmla="*/ 2147483647 w 943"/>
                  <a:gd name="T1" fmla="*/ 0 h 1055"/>
                  <a:gd name="T2" fmla="*/ 2147483647 w 943"/>
                  <a:gd name="T3" fmla="*/ 2147483647 h 1055"/>
                  <a:gd name="T4" fmla="*/ 2147483647 w 943"/>
                  <a:gd name="T5" fmla="*/ 2147483647 h 1055"/>
                  <a:gd name="T6" fmla="*/ 2147483647 w 943"/>
                  <a:gd name="T7" fmla="*/ 2147483647 h 1055"/>
                  <a:gd name="T8" fmla="*/ 2147483647 w 943"/>
                  <a:gd name="T9" fmla="*/ 2147483647 h 1055"/>
                  <a:gd name="T10" fmla="*/ 2147483647 w 943"/>
                  <a:gd name="T11" fmla="*/ 2147483647 h 1055"/>
                  <a:gd name="T12" fmla="*/ 2147483647 w 943"/>
                  <a:gd name="T13" fmla="*/ 2147483647 h 1055"/>
                  <a:gd name="T14" fmla="*/ 2147483647 w 943"/>
                  <a:gd name="T15" fmla="*/ 2147483647 h 1055"/>
                  <a:gd name="T16" fmla="*/ 2147483647 w 943"/>
                  <a:gd name="T17" fmla="*/ 2147483647 h 1055"/>
                  <a:gd name="T18" fmla="*/ 2147483647 w 943"/>
                  <a:gd name="T19" fmla="*/ 2147483647 h 1055"/>
                  <a:gd name="T20" fmla="*/ 2147483647 w 943"/>
                  <a:gd name="T21" fmla="*/ 2147483647 h 1055"/>
                  <a:gd name="T22" fmla="*/ 2147483647 w 943"/>
                  <a:gd name="T23" fmla="*/ 2147483647 h 1055"/>
                  <a:gd name="T24" fmla="*/ 2147483647 w 943"/>
                  <a:gd name="T25" fmla="*/ 2147483647 h 1055"/>
                  <a:gd name="T26" fmla="*/ 2147483647 w 943"/>
                  <a:gd name="T27" fmla="*/ 2147483647 h 1055"/>
                  <a:gd name="T28" fmla="*/ 2147483647 w 943"/>
                  <a:gd name="T29" fmla="*/ 2147483647 h 1055"/>
                  <a:gd name="T30" fmla="*/ 2147483647 w 943"/>
                  <a:gd name="T31" fmla="*/ 2147483647 h 1055"/>
                  <a:gd name="T32" fmla="*/ 2147483647 w 943"/>
                  <a:gd name="T33" fmla="*/ 2147483647 h 1055"/>
                  <a:gd name="T34" fmla="*/ 2147483647 w 943"/>
                  <a:gd name="T35" fmla="*/ 2147483647 h 1055"/>
                  <a:gd name="T36" fmla="*/ 2147483647 w 943"/>
                  <a:gd name="T37" fmla="*/ 2147483647 h 1055"/>
                  <a:gd name="T38" fmla="*/ 2147483647 w 943"/>
                  <a:gd name="T39" fmla="*/ 2147483647 h 1055"/>
                  <a:gd name="T40" fmla="*/ 2147483647 w 943"/>
                  <a:gd name="T41" fmla="*/ 2147483647 h 1055"/>
                  <a:gd name="T42" fmla="*/ 2147483647 w 943"/>
                  <a:gd name="T43" fmla="*/ 2147483647 h 1055"/>
                  <a:gd name="T44" fmla="*/ 2147483647 w 943"/>
                  <a:gd name="T45" fmla="*/ 2147483647 h 1055"/>
                  <a:gd name="T46" fmla="*/ 2147483647 w 943"/>
                  <a:gd name="T47" fmla="*/ 2147483647 h 1055"/>
                  <a:gd name="T48" fmla="*/ 2147483647 w 943"/>
                  <a:gd name="T49" fmla="*/ 2147483647 h 1055"/>
                  <a:gd name="T50" fmla="*/ 2147483647 w 943"/>
                  <a:gd name="T51" fmla="*/ 2147483647 h 1055"/>
                  <a:gd name="T52" fmla="*/ 2147483647 w 943"/>
                  <a:gd name="T53" fmla="*/ 2147483647 h 1055"/>
                  <a:gd name="T54" fmla="*/ 2147483647 w 943"/>
                  <a:gd name="T55" fmla="*/ 2147483647 h 1055"/>
                  <a:gd name="T56" fmla="*/ 2147483647 w 943"/>
                  <a:gd name="T57" fmla="*/ 2147483647 h 1055"/>
                  <a:gd name="T58" fmla="*/ 2147483647 w 943"/>
                  <a:gd name="T59" fmla="*/ 2147483647 h 1055"/>
                  <a:gd name="T60" fmla="*/ 2147483647 w 943"/>
                  <a:gd name="T61" fmla="*/ 2147483647 h 1055"/>
                  <a:gd name="T62" fmla="*/ 2147483647 w 943"/>
                  <a:gd name="T63" fmla="*/ 2147483647 h 1055"/>
                  <a:gd name="T64" fmla="*/ 2147483647 w 943"/>
                  <a:gd name="T65" fmla="*/ 2147483647 h 1055"/>
                  <a:gd name="T66" fmla="*/ 2147483647 w 943"/>
                  <a:gd name="T67" fmla="*/ 2147483647 h 1055"/>
                  <a:gd name="T68" fmla="*/ 2147483647 w 943"/>
                  <a:gd name="T69" fmla="*/ 2147483647 h 1055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943"/>
                  <a:gd name="T106" fmla="*/ 0 h 1055"/>
                  <a:gd name="T107" fmla="*/ 943 w 943"/>
                  <a:gd name="T108" fmla="*/ 1055 h 1055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943" h="1055">
                    <a:moveTo>
                      <a:pt x="664" y="40"/>
                    </a:moveTo>
                    <a:lnTo>
                      <a:pt x="702" y="0"/>
                    </a:lnTo>
                    <a:lnTo>
                      <a:pt x="767" y="45"/>
                    </a:lnTo>
                    <a:lnTo>
                      <a:pt x="805" y="107"/>
                    </a:lnTo>
                    <a:lnTo>
                      <a:pt x="849" y="124"/>
                    </a:lnTo>
                    <a:lnTo>
                      <a:pt x="903" y="175"/>
                    </a:lnTo>
                    <a:lnTo>
                      <a:pt x="943" y="235"/>
                    </a:lnTo>
                    <a:lnTo>
                      <a:pt x="903" y="226"/>
                    </a:lnTo>
                    <a:lnTo>
                      <a:pt x="843" y="249"/>
                    </a:lnTo>
                    <a:lnTo>
                      <a:pt x="805" y="277"/>
                    </a:lnTo>
                    <a:lnTo>
                      <a:pt x="789" y="333"/>
                    </a:lnTo>
                    <a:lnTo>
                      <a:pt x="740" y="305"/>
                    </a:lnTo>
                    <a:lnTo>
                      <a:pt x="697" y="277"/>
                    </a:lnTo>
                    <a:lnTo>
                      <a:pt x="675" y="300"/>
                    </a:lnTo>
                    <a:lnTo>
                      <a:pt x="631" y="288"/>
                    </a:lnTo>
                    <a:lnTo>
                      <a:pt x="626" y="311"/>
                    </a:lnTo>
                    <a:lnTo>
                      <a:pt x="671" y="348"/>
                    </a:lnTo>
                    <a:lnTo>
                      <a:pt x="631" y="384"/>
                    </a:lnTo>
                    <a:lnTo>
                      <a:pt x="669" y="418"/>
                    </a:lnTo>
                    <a:lnTo>
                      <a:pt x="697" y="469"/>
                    </a:lnTo>
                    <a:lnTo>
                      <a:pt x="712" y="503"/>
                    </a:lnTo>
                    <a:lnTo>
                      <a:pt x="708" y="593"/>
                    </a:lnTo>
                    <a:lnTo>
                      <a:pt x="686" y="667"/>
                    </a:lnTo>
                    <a:lnTo>
                      <a:pt x="642" y="684"/>
                    </a:lnTo>
                    <a:lnTo>
                      <a:pt x="644" y="744"/>
                    </a:lnTo>
                    <a:lnTo>
                      <a:pt x="644" y="801"/>
                    </a:lnTo>
                    <a:lnTo>
                      <a:pt x="621" y="887"/>
                    </a:lnTo>
                    <a:lnTo>
                      <a:pt x="588" y="938"/>
                    </a:lnTo>
                    <a:lnTo>
                      <a:pt x="535" y="928"/>
                    </a:lnTo>
                    <a:lnTo>
                      <a:pt x="485" y="972"/>
                    </a:lnTo>
                    <a:lnTo>
                      <a:pt x="430" y="955"/>
                    </a:lnTo>
                    <a:lnTo>
                      <a:pt x="381" y="944"/>
                    </a:lnTo>
                    <a:lnTo>
                      <a:pt x="365" y="983"/>
                    </a:lnTo>
                    <a:lnTo>
                      <a:pt x="339" y="1009"/>
                    </a:lnTo>
                    <a:lnTo>
                      <a:pt x="314" y="1040"/>
                    </a:lnTo>
                    <a:lnTo>
                      <a:pt x="291" y="1055"/>
                    </a:lnTo>
                    <a:lnTo>
                      <a:pt x="251" y="1006"/>
                    </a:lnTo>
                    <a:lnTo>
                      <a:pt x="267" y="961"/>
                    </a:lnTo>
                    <a:lnTo>
                      <a:pt x="229" y="972"/>
                    </a:lnTo>
                    <a:lnTo>
                      <a:pt x="159" y="978"/>
                    </a:lnTo>
                    <a:lnTo>
                      <a:pt x="88" y="978"/>
                    </a:lnTo>
                    <a:lnTo>
                      <a:pt x="36" y="1015"/>
                    </a:lnTo>
                    <a:lnTo>
                      <a:pt x="0" y="988"/>
                    </a:lnTo>
                    <a:lnTo>
                      <a:pt x="45" y="950"/>
                    </a:lnTo>
                    <a:lnTo>
                      <a:pt x="99" y="910"/>
                    </a:lnTo>
                    <a:lnTo>
                      <a:pt x="191" y="882"/>
                    </a:lnTo>
                    <a:lnTo>
                      <a:pt x="236" y="887"/>
                    </a:lnTo>
                    <a:lnTo>
                      <a:pt x="281" y="905"/>
                    </a:lnTo>
                    <a:lnTo>
                      <a:pt x="322" y="882"/>
                    </a:lnTo>
                    <a:lnTo>
                      <a:pt x="327" y="836"/>
                    </a:lnTo>
                    <a:lnTo>
                      <a:pt x="360" y="797"/>
                    </a:lnTo>
                    <a:lnTo>
                      <a:pt x="371" y="757"/>
                    </a:lnTo>
                    <a:lnTo>
                      <a:pt x="392" y="729"/>
                    </a:lnTo>
                    <a:lnTo>
                      <a:pt x="414" y="780"/>
                    </a:lnTo>
                    <a:lnTo>
                      <a:pt x="479" y="746"/>
                    </a:lnTo>
                    <a:lnTo>
                      <a:pt x="512" y="684"/>
                    </a:lnTo>
                    <a:lnTo>
                      <a:pt x="528" y="639"/>
                    </a:lnTo>
                    <a:lnTo>
                      <a:pt x="555" y="599"/>
                    </a:lnTo>
                    <a:lnTo>
                      <a:pt x="572" y="554"/>
                    </a:lnTo>
                    <a:lnTo>
                      <a:pt x="563" y="489"/>
                    </a:lnTo>
                    <a:lnTo>
                      <a:pt x="555" y="458"/>
                    </a:lnTo>
                    <a:lnTo>
                      <a:pt x="593" y="430"/>
                    </a:lnTo>
                    <a:lnTo>
                      <a:pt x="576" y="376"/>
                    </a:lnTo>
                    <a:lnTo>
                      <a:pt x="566" y="328"/>
                    </a:lnTo>
                    <a:lnTo>
                      <a:pt x="599" y="294"/>
                    </a:lnTo>
                    <a:lnTo>
                      <a:pt x="603" y="221"/>
                    </a:lnTo>
                    <a:lnTo>
                      <a:pt x="648" y="203"/>
                    </a:lnTo>
                    <a:lnTo>
                      <a:pt x="680" y="147"/>
                    </a:lnTo>
                    <a:lnTo>
                      <a:pt x="696" y="103"/>
                    </a:lnTo>
                    <a:lnTo>
                      <a:pt x="664" y="40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120" name="Freeform 98">
                <a:extLst>
                  <a:ext uri="{FF2B5EF4-FFF2-40B4-BE49-F238E27FC236}">
                    <a16:creationId xmlns:a16="http://schemas.microsoft.com/office/drawing/2014/main" id="{F962300E-0C11-48CF-989B-AD7082FA912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01620" y="2599521"/>
                <a:ext cx="43466" cy="53787"/>
              </a:xfrm>
              <a:custGeom>
                <a:avLst/>
                <a:gdLst>
                  <a:gd name="T0" fmla="*/ 2147483647 w 317"/>
                  <a:gd name="T1" fmla="*/ 2147483647 h 456"/>
                  <a:gd name="T2" fmla="*/ 2147483647 w 317"/>
                  <a:gd name="T3" fmla="*/ 2147483647 h 456"/>
                  <a:gd name="T4" fmla="*/ 2147483647 w 317"/>
                  <a:gd name="T5" fmla="*/ 2147483647 h 456"/>
                  <a:gd name="T6" fmla="*/ 2147483647 w 317"/>
                  <a:gd name="T7" fmla="*/ 2147483647 h 456"/>
                  <a:gd name="T8" fmla="*/ 2147483647 w 317"/>
                  <a:gd name="T9" fmla="*/ 2147483647 h 456"/>
                  <a:gd name="T10" fmla="*/ 2147483647 w 317"/>
                  <a:gd name="T11" fmla="*/ 2147483647 h 456"/>
                  <a:gd name="T12" fmla="*/ 2147483647 w 317"/>
                  <a:gd name="T13" fmla="*/ 2147483647 h 456"/>
                  <a:gd name="T14" fmla="*/ 2147483647 w 317"/>
                  <a:gd name="T15" fmla="*/ 0 h 456"/>
                  <a:gd name="T16" fmla="*/ 2147483647 w 317"/>
                  <a:gd name="T17" fmla="*/ 2147483647 h 456"/>
                  <a:gd name="T18" fmla="*/ 0 w 317"/>
                  <a:gd name="T19" fmla="*/ 2147483647 h 456"/>
                  <a:gd name="T20" fmla="*/ 2147483647 w 317"/>
                  <a:gd name="T21" fmla="*/ 2147483647 h 456"/>
                  <a:gd name="T22" fmla="*/ 0 w 317"/>
                  <a:gd name="T23" fmla="*/ 2147483647 h 456"/>
                  <a:gd name="T24" fmla="*/ 2147483647 w 317"/>
                  <a:gd name="T25" fmla="*/ 2147483647 h 456"/>
                  <a:gd name="T26" fmla="*/ 2147483647 w 317"/>
                  <a:gd name="T27" fmla="*/ 2147483647 h 456"/>
                  <a:gd name="T28" fmla="*/ 2147483647 w 317"/>
                  <a:gd name="T29" fmla="*/ 2147483647 h 456"/>
                  <a:gd name="T30" fmla="*/ 2147483647 w 317"/>
                  <a:gd name="T31" fmla="*/ 2147483647 h 45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317"/>
                  <a:gd name="T49" fmla="*/ 0 h 456"/>
                  <a:gd name="T50" fmla="*/ 317 w 317"/>
                  <a:gd name="T51" fmla="*/ 456 h 45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317" h="456">
                    <a:moveTo>
                      <a:pt x="177" y="456"/>
                    </a:moveTo>
                    <a:lnTo>
                      <a:pt x="257" y="432"/>
                    </a:lnTo>
                    <a:lnTo>
                      <a:pt x="281" y="344"/>
                    </a:lnTo>
                    <a:lnTo>
                      <a:pt x="317" y="240"/>
                    </a:lnTo>
                    <a:lnTo>
                      <a:pt x="313" y="152"/>
                    </a:lnTo>
                    <a:lnTo>
                      <a:pt x="272" y="58"/>
                    </a:lnTo>
                    <a:lnTo>
                      <a:pt x="201" y="40"/>
                    </a:lnTo>
                    <a:lnTo>
                      <a:pt x="145" y="0"/>
                    </a:lnTo>
                    <a:lnTo>
                      <a:pt x="73" y="40"/>
                    </a:lnTo>
                    <a:lnTo>
                      <a:pt x="0" y="58"/>
                    </a:lnTo>
                    <a:lnTo>
                      <a:pt x="33" y="128"/>
                    </a:lnTo>
                    <a:lnTo>
                      <a:pt x="0" y="194"/>
                    </a:lnTo>
                    <a:lnTo>
                      <a:pt x="90" y="194"/>
                    </a:lnTo>
                    <a:lnTo>
                      <a:pt x="137" y="296"/>
                    </a:lnTo>
                    <a:lnTo>
                      <a:pt x="97" y="400"/>
                    </a:lnTo>
                    <a:lnTo>
                      <a:pt x="177" y="456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121" name="Freeform 99">
                <a:extLst>
                  <a:ext uri="{FF2B5EF4-FFF2-40B4-BE49-F238E27FC236}">
                    <a16:creationId xmlns:a16="http://schemas.microsoft.com/office/drawing/2014/main" id="{147E593F-E139-4775-9BF6-C2EC66FA44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61386" y="2593706"/>
                <a:ext cx="47088" cy="33435"/>
              </a:xfrm>
              <a:custGeom>
                <a:avLst/>
                <a:gdLst>
                  <a:gd name="T0" fmla="*/ 2147483647 w 317"/>
                  <a:gd name="T1" fmla="*/ 2147483647 h 272"/>
                  <a:gd name="T2" fmla="*/ 2147483647 w 317"/>
                  <a:gd name="T3" fmla="*/ 2147483647 h 272"/>
                  <a:gd name="T4" fmla="*/ 2147483647 w 317"/>
                  <a:gd name="T5" fmla="*/ 2147483647 h 272"/>
                  <a:gd name="T6" fmla="*/ 2147483647 w 317"/>
                  <a:gd name="T7" fmla="*/ 2147483647 h 272"/>
                  <a:gd name="T8" fmla="*/ 2147483647 w 317"/>
                  <a:gd name="T9" fmla="*/ 2147483647 h 272"/>
                  <a:gd name="T10" fmla="*/ 2147483647 w 317"/>
                  <a:gd name="T11" fmla="*/ 2147483647 h 272"/>
                  <a:gd name="T12" fmla="*/ 2147483647 w 317"/>
                  <a:gd name="T13" fmla="*/ 2147483647 h 272"/>
                  <a:gd name="T14" fmla="*/ 2147483647 w 317"/>
                  <a:gd name="T15" fmla="*/ 0 h 272"/>
                  <a:gd name="T16" fmla="*/ 2147483647 w 317"/>
                  <a:gd name="T17" fmla="*/ 2147483647 h 272"/>
                  <a:gd name="T18" fmla="*/ 2147483647 w 317"/>
                  <a:gd name="T19" fmla="*/ 2147483647 h 272"/>
                  <a:gd name="T20" fmla="*/ 0 w 317"/>
                  <a:gd name="T21" fmla="*/ 2147483647 h 272"/>
                  <a:gd name="T22" fmla="*/ 2147483647 w 317"/>
                  <a:gd name="T23" fmla="*/ 2147483647 h 272"/>
                  <a:gd name="T24" fmla="*/ 0 w 317"/>
                  <a:gd name="T25" fmla="*/ 2147483647 h 272"/>
                  <a:gd name="T26" fmla="*/ 2147483647 w 317"/>
                  <a:gd name="T27" fmla="*/ 2147483647 h 272"/>
                  <a:gd name="T28" fmla="*/ 2147483647 w 317"/>
                  <a:gd name="T29" fmla="*/ 2147483647 h 272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317"/>
                  <a:gd name="T46" fmla="*/ 0 h 272"/>
                  <a:gd name="T47" fmla="*/ 317 w 317"/>
                  <a:gd name="T48" fmla="*/ 272 h 272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317" h="272">
                    <a:moveTo>
                      <a:pt x="136" y="272"/>
                    </a:moveTo>
                    <a:lnTo>
                      <a:pt x="136" y="226"/>
                    </a:lnTo>
                    <a:lnTo>
                      <a:pt x="136" y="136"/>
                    </a:lnTo>
                    <a:lnTo>
                      <a:pt x="230" y="144"/>
                    </a:lnTo>
                    <a:lnTo>
                      <a:pt x="286" y="136"/>
                    </a:lnTo>
                    <a:lnTo>
                      <a:pt x="317" y="45"/>
                    </a:lnTo>
                    <a:lnTo>
                      <a:pt x="262" y="16"/>
                    </a:lnTo>
                    <a:lnTo>
                      <a:pt x="181" y="0"/>
                    </a:lnTo>
                    <a:lnTo>
                      <a:pt x="126" y="48"/>
                    </a:lnTo>
                    <a:lnTo>
                      <a:pt x="54" y="32"/>
                    </a:lnTo>
                    <a:lnTo>
                      <a:pt x="0" y="90"/>
                    </a:lnTo>
                    <a:lnTo>
                      <a:pt x="38" y="144"/>
                    </a:lnTo>
                    <a:lnTo>
                      <a:pt x="0" y="226"/>
                    </a:lnTo>
                    <a:lnTo>
                      <a:pt x="45" y="272"/>
                    </a:lnTo>
                    <a:lnTo>
                      <a:pt x="136" y="272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122" name="Freeform 100">
                <a:extLst>
                  <a:ext uri="{FF2B5EF4-FFF2-40B4-BE49-F238E27FC236}">
                    <a16:creationId xmlns:a16="http://schemas.microsoft.com/office/drawing/2014/main" id="{7556A71C-2661-40D2-8AAC-93A7EB8826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69834" y="1135634"/>
                <a:ext cx="389382" cy="392502"/>
              </a:xfrm>
              <a:custGeom>
                <a:avLst/>
                <a:gdLst>
                  <a:gd name="T0" fmla="*/ 2147483647 w 1252"/>
                  <a:gd name="T1" fmla="*/ 2147483647 h 1584"/>
                  <a:gd name="T2" fmla="*/ 2147483647 w 1252"/>
                  <a:gd name="T3" fmla="*/ 2147483647 h 1584"/>
                  <a:gd name="T4" fmla="*/ 2147483647 w 1252"/>
                  <a:gd name="T5" fmla="*/ 2147483647 h 1584"/>
                  <a:gd name="T6" fmla="*/ 2147483647 w 1252"/>
                  <a:gd name="T7" fmla="*/ 2147483647 h 1584"/>
                  <a:gd name="T8" fmla="*/ 2147483647 w 1252"/>
                  <a:gd name="T9" fmla="*/ 2147483647 h 1584"/>
                  <a:gd name="T10" fmla="*/ 2147483647 w 1252"/>
                  <a:gd name="T11" fmla="*/ 2147483647 h 1584"/>
                  <a:gd name="T12" fmla="*/ 2147483647 w 1252"/>
                  <a:gd name="T13" fmla="*/ 2147483647 h 1584"/>
                  <a:gd name="T14" fmla="*/ 2147483647 w 1252"/>
                  <a:gd name="T15" fmla="*/ 2147483647 h 1584"/>
                  <a:gd name="T16" fmla="*/ 2147483647 w 1252"/>
                  <a:gd name="T17" fmla="*/ 2147483647 h 1584"/>
                  <a:gd name="T18" fmla="*/ 2147483647 w 1252"/>
                  <a:gd name="T19" fmla="*/ 2147483647 h 1584"/>
                  <a:gd name="T20" fmla="*/ 2147483647 w 1252"/>
                  <a:gd name="T21" fmla="*/ 2147483647 h 1584"/>
                  <a:gd name="T22" fmla="*/ 2147483647 w 1252"/>
                  <a:gd name="T23" fmla="*/ 2147483647 h 1584"/>
                  <a:gd name="T24" fmla="*/ 2147483647 w 1252"/>
                  <a:gd name="T25" fmla="*/ 2147483647 h 1584"/>
                  <a:gd name="T26" fmla="*/ 2147483647 w 1252"/>
                  <a:gd name="T27" fmla="*/ 2147483647 h 1584"/>
                  <a:gd name="T28" fmla="*/ 2147483647 w 1252"/>
                  <a:gd name="T29" fmla="*/ 2147483647 h 1584"/>
                  <a:gd name="T30" fmla="*/ 2147483647 w 1252"/>
                  <a:gd name="T31" fmla="*/ 2147483647 h 1584"/>
                  <a:gd name="T32" fmla="*/ 2147483647 w 1252"/>
                  <a:gd name="T33" fmla="*/ 2147483647 h 1584"/>
                  <a:gd name="T34" fmla="*/ 2147483647 w 1252"/>
                  <a:gd name="T35" fmla="*/ 2147483647 h 1584"/>
                  <a:gd name="T36" fmla="*/ 2147483647 w 1252"/>
                  <a:gd name="T37" fmla="*/ 2147483647 h 1584"/>
                  <a:gd name="T38" fmla="*/ 0 w 1252"/>
                  <a:gd name="T39" fmla="*/ 2147483647 h 1584"/>
                  <a:gd name="T40" fmla="*/ 2147483647 w 1252"/>
                  <a:gd name="T41" fmla="*/ 2147483647 h 1584"/>
                  <a:gd name="T42" fmla="*/ 2147483647 w 1252"/>
                  <a:gd name="T43" fmla="*/ 2147483647 h 1584"/>
                  <a:gd name="T44" fmla="*/ 2147483647 w 1252"/>
                  <a:gd name="T45" fmla="*/ 2147483647 h 1584"/>
                  <a:gd name="T46" fmla="*/ 2147483647 w 1252"/>
                  <a:gd name="T47" fmla="*/ 2147483647 h 1584"/>
                  <a:gd name="T48" fmla="*/ 2147483647 w 1252"/>
                  <a:gd name="T49" fmla="*/ 2147483647 h 1584"/>
                  <a:gd name="T50" fmla="*/ 2147483647 w 1252"/>
                  <a:gd name="T51" fmla="*/ 2147483647 h 1584"/>
                  <a:gd name="T52" fmla="*/ 2147483647 w 1252"/>
                  <a:gd name="T53" fmla="*/ 2147483647 h 1584"/>
                  <a:gd name="T54" fmla="*/ 2147483647 w 1252"/>
                  <a:gd name="T55" fmla="*/ 2147483647 h 1584"/>
                  <a:gd name="T56" fmla="*/ 2147483647 w 1252"/>
                  <a:gd name="T57" fmla="*/ 2147483647 h 1584"/>
                  <a:gd name="T58" fmla="*/ 2147483647 w 1252"/>
                  <a:gd name="T59" fmla="*/ 2147483647 h 1584"/>
                  <a:gd name="T60" fmla="*/ 2147483647 w 1252"/>
                  <a:gd name="T61" fmla="*/ 2147483647 h 1584"/>
                  <a:gd name="T62" fmla="*/ 2147483647 w 1252"/>
                  <a:gd name="T63" fmla="*/ 2147483647 h 1584"/>
                  <a:gd name="T64" fmla="*/ 2147483647 w 1252"/>
                  <a:gd name="T65" fmla="*/ 2147483647 h 1584"/>
                  <a:gd name="T66" fmla="*/ 2147483647 w 1252"/>
                  <a:gd name="T67" fmla="*/ 2147483647 h 1584"/>
                  <a:gd name="T68" fmla="*/ 2147483647 w 1252"/>
                  <a:gd name="T69" fmla="*/ 2147483647 h 1584"/>
                  <a:gd name="T70" fmla="*/ 2147483647 w 1252"/>
                  <a:gd name="T71" fmla="*/ 2147483647 h 1584"/>
                  <a:gd name="T72" fmla="*/ 2147483647 w 1252"/>
                  <a:gd name="T73" fmla="*/ 2147483647 h 1584"/>
                  <a:gd name="T74" fmla="*/ 2147483647 w 1252"/>
                  <a:gd name="T75" fmla="*/ 2147483647 h 1584"/>
                  <a:gd name="T76" fmla="*/ 2147483647 w 1252"/>
                  <a:gd name="T77" fmla="*/ 2147483647 h 1584"/>
                  <a:gd name="T78" fmla="*/ 2147483647 w 1252"/>
                  <a:gd name="T79" fmla="*/ 2147483647 h 1584"/>
                  <a:gd name="T80" fmla="*/ 2147483647 w 1252"/>
                  <a:gd name="T81" fmla="*/ 2147483647 h 1584"/>
                  <a:gd name="T82" fmla="*/ 2147483647 w 1252"/>
                  <a:gd name="T83" fmla="*/ 0 h 1584"/>
                  <a:gd name="T84" fmla="*/ 2147483647 w 1252"/>
                  <a:gd name="T85" fmla="*/ 2147483647 h 1584"/>
                  <a:gd name="T86" fmla="*/ 2147483647 w 1252"/>
                  <a:gd name="T87" fmla="*/ 2147483647 h 1584"/>
                  <a:gd name="T88" fmla="*/ 2147483647 w 1252"/>
                  <a:gd name="T89" fmla="*/ 2147483647 h 1584"/>
                  <a:gd name="T90" fmla="*/ 2147483647 w 1252"/>
                  <a:gd name="T91" fmla="*/ 2147483647 h 1584"/>
                  <a:gd name="T92" fmla="*/ 2147483647 w 1252"/>
                  <a:gd name="T93" fmla="*/ 2147483647 h 1584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w 1252"/>
                  <a:gd name="T142" fmla="*/ 0 h 1584"/>
                  <a:gd name="T143" fmla="*/ 1252 w 1252"/>
                  <a:gd name="T144" fmla="*/ 1584 h 1584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T141" t="T142" r="T143" b="T144"/>
                <a:pathLst>
                  <a:path w="1252" h="1584">
                    <a:moveTo>
                      <a:pt x="1191" y="216"/>
                    </a:moveTo>
                    <a:lnTo>
                      <a:pt x="1057" y="300"/>
                    </a:lnTo>
                    <a:lnTo>
                      <a:pt x="883" y="391"/>
                    </a:lnTo>
                    <a:lnTo>
                      <a:pt x="797" y="460"/>
                    </a:lnTo>
                    <a:lnTo>
                      <a:pt x="683" y="511"/>
                    </a:lnTo>
                    <a:lnTo>
                      <a:pt x="655" y="634"/>
                    </a:lnTo>
                    <a:lnTo>
                      <a:pt x="569" y="666"/>
                    </a:lnTo>
                    <a:lnTo>
                      <a:pt x="491" y="818"/>
                    </a:lnTo>
                    <a:lnTo>
                      <a:pt x="448" y="944"/>
                    </a:lnTo>
                    <a:lnTo>
                      <a:pt x="370" y="1039"/>
                    </a:lnTo>
                    <a:lnTo>
                      <a:pt x="327" y="1164"/>
                    </a:lnTo>
                    <a:lnTo>
                      <a:pt x="341" y="1341"/>
                    </a:lnTo>
                    <a:lnTo>
                      <a:pt x="391" y="1429"/>
                    </a:lnTo>
                    <a:lnTo>
                      <a:pt x="491" y="1503"/>
                    </a:lnTo>
                    <a:lnTo>
                      <a:pt x="427" y="1584"/>
                    </a:lnTo>
                    <a:lnTo>
                      <a:pt x="334" y="1540"/>
                    </a:lnTo>
                    <a:lnTo>
                      <a:pt x="220" y="1540"/>
                    </a:lnTo>
                    <a:lnTo>
                      <a:pt x="156" y="1451"/>
                    </a:lnTo>
                    <a:lnTo>
                      <a:pt x="99" y="1378"/>
                    </a:lnTo>
                    <a:lnTo>
                      <a:pt x="0" y="1301"/>
                    </a:lnTo>
                    <a:lnTo>
                      <a:pt x="93" y="1243"/>
                    </a:lnTo>
                    <a:lnTo>
                      <a:pt x="135" y="1224"/>
                    </a:lnTo>
                    <a:lnTo>
                      <a:pt x="154" y="1150"/>
                    </a:lnTo>
                    <a:lnTo>
                      <a:pt x="121" y="1080"/>
                    </a:lnTo>
                    <a:lnTo>
                      <a:pt x="171" y="1045"/>
                    </a:lnTo>
                    <a:lnTo>
                      <a:pt x="192" y="967"/>
                    </a:lnTo>
                    <a:lnTo>
                      <a:pt x="263" y="909"/>
                    </a:lnTo>
                    <a:lnTo>
                      <a:pt x="216" y="864"/>
                    </a:lnTo>
                    <a:lnTo>
                      <a:pt x="241" y="798"/>
                    </a:lnTo>
                    <a:lnTo>
                      <a:pt x="306" y="739"/>
                    </a:lnTo>
                    <a:lnTo>
                      <a:pt x="342" y="660"/>
                    </a:lnTo>
                    <a:lnTo>
                      <a:pt x="334" y="577"/>
                    </a:lnTo>
                    <a:lnTo>
                      <a:pt x="327" y="518"/>
                    </a:lnTo>
                    <a:lnTo>
                      <a:pt x="412" y="430"/>
                    </a:lnTo>
                    <a:lnTo>
                      <a:pt x="499" y="397"/>
                    </a:lnTo>
                    <a:lnTo>
                      <a:pt x="568" y="319"/>
                    </a:lnTo>
                    <a:lnTo>
                      <a:pt x="705" y="234"/>
                    </a:lnTo>
                    <a:lnTo>
                      <a:pt x="747" y="186"/>
                    </a:lnTo>
                    <a:lnTo>
                      <a:pt x="808" y="234"/>
                    </a:lnTo>
                    <a:lnTo>
                      <a:pt x="933" y="172"/>
                    </a:lnTo>
                    <a:lnTo>
                      <a:pt x="1018" y="127"/>
                    </a:lnTo>
                    <a:lnTo>
                      <a:pt x="1131" y="0"/>
                    </a:lnTo>
                    <a:lnTo>
                      <a:pt x="1211" y="3"/>
                    </a:lnTo>
                    <a:lnTo>
                      <a:pt x="1252" y="48"/>
                    </a:lnTo>
                    <a:lnTo>
                      <a:pt x="1248" y="108"/>
                    </a:lnTo>
                    <a:lnTo>
                      <a:pt x="1228" y="159"/>
                    </a:lnTo>
                    <a:lnTo>
                      <a:pt x="1191" y="216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123" name="Freeform 101">
                <a:extLst>
                  <a:ext uri="{FF2B5EF4-FFF2-40B4-BE49-F238E27FC236}">
                    <a16:creationId xmlns:a16="http://schemas.microsoft.com/office/drawing/2014/main" id="{AFA14FE1-8D16-4E24-9DFF-6C5D92B2559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68554" y="1545580"/>
                <a:ext cx="210086" cy="405586"/>
              </a:xfrm>
              <a:custGeom>
                <a:avLst/>
                <a:gdLst>
                  <a:gd name="T0" fmla="*/ 2147483647 w 681"/>
                  <a:gd name="T1" fmla="*/ 2147483647 h 1634"/>
                  <a:gd name="T2" fmla="*/ 2147483647 w 681"/>
                  <a:gd name="T3" fmla="*/ 2147483647 h 1634"/>
                  <a:gd name="T4" fmla="*/ 2147483647 w 681"/>
                  <a:gd name="T5" fmla="*/ 2147483647 h 1634"/>
                  <a:gd name="T6" fmla="*/ 2147483647 w 681"/>
                  <a:gd name="T7" fmla="*/ 2147483647 h 1634"/>
                  <a:gd name="T8" fmla="*/ 2147483647 w 681"/>
                  <a:gd name="T9" fmla="*/ 2147483647 h 1634"/>
                  <a:gd name="T10" fmla="*/ 2147483647 w 681"/>
                  <a:gd name="T11" fmla="*/ 2147483647 h 1634"/>
                  <a:gd name="T12" fmla="*/ 2147483647 w 681"/>
                  <a:gd name="T13" fmla="*/ 2147483647 h 1634"/>
                  <a:gd name="T14" fmla="*/ 2147483647 w 681"/>
                  <a:gd name="T15" fmla="*/ 2147483647 h 1634"/>
                  <a:gd name="T16" fmla="*/ 2147483647 w 681"/>
                  <a:gd name="T17" fmla="*/ 2147483647 h 1634"/>
                  <a:gd name="T18" fmla="*/ 2147483647 w 681"/>
                  <a:gd name="T19" fmla="*/ 2147483647 h 1634"/>
                  <a:gd name="T20" fmla="*/ 2147483647 w 681"/>
                  <a:gd name="T21" fmla="*/ 2147483647 h 1634"/>
                  <a:gd name="T22" fmla="*/ 2147483647 w 681"/>
                  <a:gd name="T23" fmla="*/ 2147483647 h 1634"/>
                  <a:gd name="T24" fmla="*/ 2147483647 w 681"/>
                  <a:gd name="T25" fmla="*/ 2147483647 h 1634"/>
                  <a:gd name="T26" fmla="*/ 2147483647 w 681"/>
                  <a:gd name="T27" fmla="*/ 2147483647 h 1634"/>
                  <a:gd name="T28" fmla="*/ 2147483647 w 681"/>
                  <a:gd name="T29" fmla="*/ 2147483647 h 1634"/>
                  <a:gd name="T30" fmla="*/ 2147483647 w 681"/>
                  <a:gd name="T31" fmla="*/ 2147483647 h 1634"/>
                  <a:gd name="T32" fmla="*/ 2147483647 w 681"/>
                  <a:gd name="T33" fmla="*/ 2147483647 h 1634"/>
                  <a:gd name="T34" fmla="*/ 2147483647 w 681"/>
                  <a:gd name="T35" fmla="*/ 2147483647 h 1634"/>
                  <a:gd name="T36" fmla="*/ 2147483647 w 681"/>
                  <a:gd name="T37" fmla="*/ 2147483647 h 1634"/>
                  <a:gd name="T38" fmla="*/ 2147483647 w 681"/>
                  <a:gd name="T39" fmla="*/ 2147483647 h 1634"/>
                  <a:gd name="T40" fmla="*/ 2147483647 w 681"/>
                  <a:gd name="T41" fmla="*/ 2147483647 h 1634"/>
                  <a:gd name="T42" fmla="*/ 2147483647 w 681"/>
                  <a:gd name="T43" fmla="*/ 2147483647 h 1634"/>
                  <a:gd name="T44" fmla="*/ 2147483647 w 681"/>
                  <a:gd name="T45" fmla="*/ 2147483647 h 1634"/>
                  <a:gd name="T46" fmla="*/ 2147483647 w 681"/>
                  <a:gd name="T47" fmla="*/ 2147483647 h 1634"/>
                  <a:gd name="T48" fmla="*/ 2147483647 w 681"/>
                  <a:gd name="T49" fmla="*/ 2147483647 h 1634"/>
                  <a:gd name="T50" fmla="*/ 2147483647 w 681"/>
                  <a:gd name="T51" fmla="*/ 2147483647 h 1634"/>
                  <a:gd name="T52" fmla="*/ 2147483647 w 681"/>
                  <a:gd name="T53" fmla="*/ 2147483647 h 1634"/>
                  <a:gd name="T54" fmla="*/ 2147483647 w 681"/>
                  <a:gd name="T55" fmla="*/ 2147483647 h 1634"/>
                  <a:gd name="T56" fmla="*/ 2147483647 w 681"/>
                  <a:gd name="T57" fmla="*/ 2147483647 h 1634"/>
                  <a:gd name="T58" fmla="*/ 2147483647 w 681"/>
                  <a:gd name="T59" fmla="*/ 2147483647 h 1634"/>
                  <a:gd name="T60" fmla="*/ 2147483647 w 681"/>
                  <a:gd name="T61" fmla="*/ 2147483647 h 1634"/>
                  <a:gd name="T62" fmla="*/ 2147483647 w 681"/>
                  <a:gd name="T63" fmla="*/ 2147483647 h 1634"/>
                  <a:gd name="T64" fmla="*/ 2147483647 w 681"/>
                  <a:gd name="T65" fmla="*/ 2147483647 h 1634"/>
                  <a:gd name="T66" fmla="*/ 2147483647 w 681"/>
                  <a:gd name="T67" fmla="*/ 2147483647 h 1634"/>
                  <a:gd name="T68" fmla="*/ 2147483647 w 681"/>
                  <a:gd name="T69" fmla="*/ 2147483647 h 1634"/>
                  <a:gd name="T70" fmla="*/ 2147483647 w 681"/>
                  <a:gd name="T71" fmla="*/ 0 h 1634"/>
                  <a:gd name="T72" fmla="*/ 2147483647 w 681"/>
                  <a:gd name="T73" fmla="*/ 2147483647 h 1634"/>
                  <a:gd name="T74" fmla="*/ 2147483647 w 681"/>
                  <a:gd name="T75" fmla="*/ 2147483647 h 1634"/>
                  <a:gd name="T76" fmla="*/ 2147483647 w 681"/>
                  <a:gd name="T77" fmla="*/ 2147483647 h 1634"/>
                  <a:gd name="T78" fmla="*/ 2147483647 w 681"/>
                  <a:gd name="T79" fmla="*/ 2147483647 h 1634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w 681"/>
                  <a:gd name="T121" fmla="*/ 0 h 1634"/>
                  <a:gd name="T122" fmla="*/ 681 w 681"/>
                  <a:gd name="T123" fmla="*/ 1634 h 1634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T120" t="T121" r="T122" b="T123"/>
                <a:pathLst>
                  <a:path w="681" h="1634">
                    <a:moveTo>
                      <a:pt x="248" y="280"/>
                    </a:moveTo>
                    <a:lnTo>
                      <a:pt x="210" y="245"/>
                    </a:lnTo>
                    <a:lnTo>
                      <a:pt x="179" y="238"/>
                    </a:lnTo>
                    <a:lnTo>
                      <a:pt x="138" y="260"/>
                    </a:lnTo>
                    <a:lnTo>
                      <a:pt x="95" y="316"/>
                    </a:lnTo>
                    <a:lnTo>
                      <a:pt x="138" y="356"/>
                    </a:lnTo>
                    <a:lnTo>
                      <a:pt x="179" y="404"/>
                    </a:lnTo>
                    <a:lnTo>
                      <a:pt x="183" y="437"/>
                    </a:lnTo>
                    <a:lnTo>
                      <a:pt x="186" y="475"/>
                    </a:lnTo>
                    <a:lnTo>
                      <a:pt x="198" y="521"/>
                    </a:lnTo>
                    <a:lnTo>
                      <a:pt x="218" y="575"/>
                    </a:lnTo>
                    <a:lnTo>
                      <a:pt x="221" y="622"/>
                    </a:lnTo>
                    <a:lnTo>
                      <a:pt x="216" y="656"/>
                    </a:lnTo>
                    <a:lnTo>
                      <a:pt x="194" y="677"/>
                    </a:lnTo>
                    <a:lnTo>
                      <a:pt x="192" y="715"/>
                    </a:lnTo>
                    <a:lnTo>
                      <a:pt x="194" y="779"/>
                    </a:lnTo>
                    <a:lnTo>
                      <a:pt x="225" y="791"/>
                    </a:lnTo>
                    <a:lnTo>
                      <a:pt x="264" y="812"/>
                    </a:lnTo>
                    <a:lnTo>
                      <a:pt x="288" y="851"/>
                    </a:lnTo>
                    <a:lnTo>
                      <a:pt x="301" y="881"/>
                    </a:lnTo>
                    <a:lnTo>
                      <a:pt x="261" y="909"/>
                    </a:lnTo>
                    <a:lnTo>
                      <a:pt x="251" y="949"/>
                    </a:lnTo>
                    <a:lnTo>
                      <a:pt x="219" y="979"/>
                    </a:lnTo>
                    <a:lnTo>
                      <a:pt x="170" y="1040"/>
                    </a:lnTo>
                    <a:lnTo>
                      <a:pt x="134" y="1099"/>
                    </a:lnTo>
                    <a:lnTo>
                      <a:pt x="104" y="1093"/>
                    </a:lnTo>
                    <a:lnTo>
                      <a:pt x="80" y="1115"/>
                    </a:lnTo>
                    <a:lnTo>
                      <a:pt x="83" y="1148"/>
                    </a:lnTo>
                    <a:lnTo>
                      <a:pt x="39" y="1175"/>
                    </a:lnTo>
                    <a:lnTo>
                      <a:pt x="9" y="1226"/>
                    </a:lnTo>
                    <a:lnTo>
                      <a:pt x="0" y="1301"/>
                    </a:lnTo>
                    <a:lnTo>
                      <a:pt x="24" y="1361"/>
                    </a:lnTo>
                    <a:lnTo>
                      <a:pt x="21" y="1397"/>
                    </a:lnTo>
                    <a:lnTo>
                      <a:pt x="15" y="1445"/>
                    </a:lnTo>
                    <a:lnTo>
                      <a:pt x="12" y="1484"/>
                    </a:lnTo>
                    <a:lnTo>
                      <a:pt x="18" y="1535"/>
                    </a:lnTo>
                    <a:lnTo>
                      <a:pt x="33" y="1565"/>
                    </a:lnTo>
                    <a:lnTo>
                      <a:pt x="63" y="1571"/>
                    </a:lnTo>
                    <a:lnTo>
                      <a:pt x="78" y="1598"/>
                    </a:lnTo>
                    <a:lnTo>
                      <a:pt x="105" y="1613"/>
                    </a:lnTo>
                    <a:lnTo>
                      <a:pt x="120" y="1628"/>
                    </a:lnTo>
                    <a:lnTo>
                      <a:pt x="150" y="1634"/>
                    </a:lnTo>
                    <a:lnTo>
                      <a:pt x="188" y="1625"/>
                    </a:lnTo>
                    <a:lnTo>
                      <a:pt x="235" y="1617"/>
                    </a:lnTo>
                    <a:lnTo>
                      <a:pt x="288" y="1617"/>
                    </a:lnTo>
                    <a:lnTo>
                      <a:pt x="329" y="1594"/>
                    </a:lnTo>
                    <a:lnTo>
                      <a:pt x="386" y="1587"/>
                    </a:lnTo>
                    <a:lnTo>
                      <a:pt x="425" y="1558"/>
                    </a:lnTo>
                    <a:lnTo>
                      <a:pt x="481" y="1558"/>
                    </a:lnTo>
                    <a:lnTo>
                      <a:pt x="507" y="1502"/>
                    </a:lnTo>
                    <a:lnTo>
                      <a:pt x="570" y="1406"/>
                    </a:lnTo>
                    <a:lnTo>
                      <a:pt x="612" y="1328"/>
                    </a:lnTo>
                    <a:lnTo>
                      <a:pt x="660" y="1274"/>
                    </a:lnTo>
                    <a:lnTo>
                      <a:pt x="681" y="1199"/>
                    </a:lnTo>
                    <a:lnTo>
                      <a:pt x="642" y="1154"/>
                    </a:lnTo>
                    <a:lnTo>
                      <a:pt x="606" y="1124"/>
                    </a:lnTo>
                    <a:lnTo>
                      <a:pt x="595" y="1092"/>
                    </a:lnTo>
                    <a:lnTo>
                      <a:pt x="624" y="1034"/>
                    </a:lnTo>
                    <a:lnTo>
                      <a:pt x="581" y="917"/>
                    </a:lnTo>
                    <a:lnTo>
                      <a:pt x="573" y="821"/>
                    </a:lnTo>
                    <a:lnTo>
                      <a:pt x="591" y="748"/>
                    </a:lnTo>
                    <a:lnTo>
                      <a:pt x="538" y="640"/>
                    </a:lnTo>
                    <a:lnTo>
                      <a:pt x="578" y="457"/>
                    </a:lnTo>
                    <a:lnTo>
                      <a:pt x="507" y="367"/>
                    </a:lnTo>
                    <a:lnTo>
                      <a:pt x="510" y="305"/>
                    </a:lnTo>
                    <a:lnTo>
                      <a:pt x="527" y="188"/>
                    </a:lnTo>
                    <a:lnTo>
                      <a:pt x="548" y="139"/>
                    </a:lnTo>
                    <a:lnTo>
                      <a:pt x="521" y="89"/>
                    </a:lnTo>
                    <a:lnTo>
                      <a:pt x="501" y="46"/>
                    </a:lnTo>
                    <a:lnTo>
                      <a:pt x="455" y="14"/>
                    </a:lnTo>
                    <a:lnTo>
                      <a:pt x="422" y="2"/>
                    </a:lnTo>
                    <a:lnTo>
                      <a:pt x="401" y="0"/>
                    </a:lnTo>
                    <a:lnTo>
                      <a:pt x="354" y="19"/>
                    </a:lnTo>
                    <a:lnTo>
                      <a:pt x="333" y="65"/>
                    </a:lnTo>
                    <a:lnTo>
                      <a:pt x="333" y="109"/>
                    </a:lnTo>
                    <a:lnTo>
                      <a:pt x="323" y="136"/>
                    </a:lnTo>
                    <a:lnTo>
                      <a:pt x="309" y="170"/>
                    </a:lnTo>
                    <a:lnTo>
                      <a:pt x="308" y="191"/>
                    </a:lnTo>
                    <a:lnTo>
                      <a:pt x="279" y="235"/>
                    </a:lnTo>
                    <a:lnTo>
                      <a:pt x="248" y="280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124" name="Freeform 102">
                <a:extLst>
                  <a:ext uri="{FF2B5EF4-FFF2-40B4-BE49-F238E27FC236}">
                    <a16:creationId xmlns:a16="http://schemas.microsoft.com/office/drawing/2014/main" id="{A926758B-549C-4091-A579-154A3B204F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58469" y="1583377"/>
                <a:ext cx="278907" cy="514613"/>
              </a:xfrm>
              <a:custGeom>
                <a:avLst/>
                <a:gdLst>
                  <a:gd name="T0" fmla="*/ 2147483647 w 899"/>
                  <a:gd name="T1" fmla="*/ 2147483647 h 2074"/>
                  <a:gd name="T2" fmla="*/ 2147483647 w 899"/>
                  <a:gd name="T3" fmla="*/ 2147483647 h 2074"/>
                  <a:gd name="T4" fmla="*/ 2147483647 w 899"/>
                  <a:gd name="T5" fmla="*/ 2147483647 h 2074"/>
                  <a:gd name="T6" fmla="*/ 2147483647 w 899"/>
                  <a:gd name="T7" fmla="*/ 2147483647 h 2074"/>
                  <a:gd name="T8" fmla="*/ 2147483647 w 899"/>
                  <a:gd name="T9" fmla="*/ 2147483647 h 2074"/>
                  <a:gd name="T10" fmla="*/ 2147483647 w 899"/>
                  <a:gd name="T11" fmla="*/ 2147483647 h 2074"/>
                  <a:gd name="T12" fmla="*/ 2147483647 w 899"/>
                  <a:gd name="T13" fmla="*/ 2147483647 h 2074"/>
                  <a:gd name="T14" fmla="*/ 2147483647 w 899"/>
                  <a:gd name="T15" fmla="*/ 2147483647 h 2074"/>
                  <a:gd name="T16" fmla="*/ 2147483647 w 899"/>
                  <a:gd name="T17" fmla="*/ 2147483647 h 2074"/>
                  <a:gd name="T18" fmla="*/ 2147483647 w 899"/>
                  <a:gd name="T19" fmla="*/ 2147483647 h 2074"/>
                  <a:gd name="T20" fmla="*/ 2147483647 w 899"/>
                  <a:gd name="T21" fmla="*/ 2147483647 h 2074"/>
                  <a:gd name="T22" fmla="*/ 2147483647 w 899"/>
                  <a:gd name="T23" fmla="*/ 2147483647 h 2074"/>
                  <a:gd name="T24" fmla="*/ 2147483647 w 899"/>
                  <a:gd name="T25" fmla="*/ 2147483647 h 2074"/>
                  <a:gd name="T26" fmla="*/ 2147483647 w 899"/>
                  <a:gd name="T27" fmla="*/ 2147483647 h 2074"/>
                  <a:gd name="T28" fmla="*/ 2147483647 w 899"/>
                  <a:gd name="T29" fmla="*/ 2147483647 h 2074"/>
                  <a:gd name="T30" fmla="*/ 2147483647 w 899"/>
                  <a:gd name="T31" fmla="*/ 2147483647 h 2074"/>
                  <a:gd name="T32" fmla="*/ 2147483647 w 899"/>
                  <a:gd name="T33" fmla="*/ 2147483647 h 2074"/>
                  <a:gd name="T34" fmla="*/ 2147483647 w 899"/>
                  <a:gd name="T35" fmla="*/ 2147483647 h 2074"/>
                  <a:gd name="T36" fmla="*/ 2147483647 w 899"/>
                  <a:gd name="T37" fmla="*/ 2147483647 h 2074"/>
                  <a:gd name="T38" fmla="*/ 2147483647 w 899"/>
                  <a:gd name="T39" fmla="*/ 2147483647 h 2074"/>
                  <a:gd name="T40" fmla="*/ 2147483647 w 899"/>
                  <a:gd name="T41" fmla="*/ 2147483647 h 2074"/>
                  <a:gd name="T42" fmla="*/ 2147483647 w 899"/>
                  <a:gd name="T43" fmla="*/ 2147483647 h 2074"/>
                  <a:gd name="T44" fmla="*/ 2147483647 w 899"/>
                  <a:gd name="T45" fmla="*/ 2147483647 h 2074"/>
                  <a:gd name="T46" fmla="*/ 2147483647 w 899"/>
                  <a:gd name="T47" fmla="*/ 2147483647 h 2074"/>
                  <a:gd name="T48" fmla="*/ 2147483647 w 899"/>
                  <a:gd name="T49" fmla="*/ 2147483647 h 2074"/>
                  <a:gd name="T50" fmla="*/ 2147483647 w 899"/>
                  <a:gd name="T51" fmla="*/ 2147483647 h 2074"/>
                  <a:gd name="T52" fmla="*/ 2147483647 w 899"/>
                  <a:gd name="T53" fmla="*/ 2147483647 h 2074"/>
                  <a:gd name="T54" fmla="*/ 2147483647 w 899"/>
                  <a:gd name="T55" fmla="*/ 2147483647 h 2074"/>
                  <a:gd name="T56" fmla="*/ 2147483647 w 899"/>
                  <a:gd name="T57" fmla="*/ 2147483647 h 2074"/>
                  <a:gd name="T58" fmla="*/ 2147483647 w 899"/>
                  <a:gd name="T59" fmla="*/ 2147483647 h 2074"/>
                  <a:gd name="T60" fmla="*/ 2147483647 w 899"/>
                  <a:gd name="T61" fmla="*/ 2147483647 h 2074"/>
                  <a:gd name="T62" fmla="*/ 2147483647 w 899"/>
                  <a:gd name="T63" fmla="*/ 2147483647 h 2074"/>
                  <a:gd name="T64" fmla="*/ 2147483647 w 899"/>
                  <a:gd name="T65" fmla="*/ 2147483647 h 2074"/>
                  <a:gd name="T66" fmla="*/ 2147483647 w 899"/>
                  <a:gd name="T67" fmla="*/ 2147483647 h 2074"/>
                  <a:gd name="T68" fmla="*/ 2147483647 w 899"/>
                  <a:gd name="T69" fmla="*/ 2147483647 h 2074"/>
                  <a:gd name="T70" fmla="*/ 2147483647 w 899"/>
                  <a:gd name="T71" fmla="*/ 2147483647 h 2074"/>
                  <a:gd name="T72" fmla="*/ 2147483647 w 899"/>
                  <a:gd name="T73" fmla="*/ 2147483647 h 2074"/>
                  <a:gd name="T74" fmla="*/ 2147483647 w 899"/>
                  <a:gd name="T75" fmla="*/ 2147483647 h 2074"/>
                  <a:gd name="T76" fmla="*/ 2147483647 w 899"/>
                  <a:gd name="T77" fmla="*/ 2147483647 h 2074"/>
                  <a:gd name="T78" fmla="*/ 2147483647 w 899"/>
                  <a:gd name="T79" fmla="*/ 2147483647 h 2074"/>
                  <a:gd name="T80" fmla="*/ 2147483647 w 899"/>
                  <a:gd name="T81" fmla="*/ 2147483647 h 2074"/>
                  <a:gd name="T82" fmla="*/ 2147483647 w 899"/>
                  <a:gd name="T83" fmla="*/ 2147483647 h 2074"/>
                  <a:gd name="T84" fmla="*/ 2147483647 w 899"/>
                  <a:gd name="T85" fmla="*/ 2147483647 h 2074"/>
                  <a:gd name="T86" fmla="*/ 2147483647 w 899"/>
                  <a:gd name="T87" fmla="*/ 2147483647 h 2074"/>
                  <a:gd name="T88" fmla="*/ 2147483647 w 899"/>
                  <a:gd name="T89" fmla="*/ 2147483647 h 2074"/>
                  <a:gd name="T90" fmla="*/ 2147483647 w 899"/>
                  <a:gd name="T91" fmla="*/ 2147483647 h 2074"/>
                  <a:gd name="T92" fmla="*/ 2147483647 w 899"/>
                  <a:gd name="T93" fmla="*/ 2147483647 h 2074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w 899"/>
                  <a:gd name="T142" fmla="*/ 0 h 2074"/>
                  <a:gd name="T143" fmla="*/ 899 w 899"/>
                  <a:gd name="T144" fmla="*/ 2074 h 2074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T141" t="T142" r="T143" b="T144"/>
                <a:pathLst>
                  <a:path w="899" h="2074">
                    <a:moveTo>
                      <a:pt x="746" y="59"/>
                    </a:moveTo>
                    <a:lnTo>
                      <a:pt x="770" y="101"/>
                    </a:lnTo>
                    <a:lnTo>
                      <a:pt x="818" y="107"/>
                    </a:lnTo>
                    <a:lnTo>
                      <a:pt x="769" y="163"/>
                    </a:lnTo>
                    <a:lnTo>
                      <a:pt x="808" y="197"/>
                    </a:lnTo>
                    <a:lnTo>
                      <a:pt x="835" y="229"/>
                    </a:lnTo>
                    <a:lnTo>
                      <a:pt x="854" y="251"/>
                    </a:lnTo>
                    <a:lnTo>
                      <a:pt x="860" y="283"/>
                    </a:lnTo>
                    <a:lnTo>
                      <a:pt x="860" y="298"/>
                    </a:lnTo>
                    <a:lnTo>
                      <a:pt x="863" y="322"/>
                    </a:lnTo>
                    <a:lnTo>
                      <a:pt x="872" y="358"/>
                    </a:lnTo>
                    <a:lnTo>
                      <a:pt x="883" y="392"/>
                    </a:lnTo>
                    <a:lnTo>
                      <a:pt x="896" y="428"/>
                    </a:lnTo>
                    <a:lnTo>
                      <a:pt x="899" y="464"/>
                    </a:lnTo>
                    <a:lnTo>
                      <a:pt x="892" y="503"/>
                    </a:lnTo>
                    <a:lnTo>
                      <a:pt x="871" y="523"/>
                    </a:lnTo>
                    <a:lnTo>
                      <a:pt x="869" y="559"/>
                    </a:lnTo>
                    <a:lnTo>
                      <a:pt x="871" y="587"/>
                    </a:lnTo>
                    <a:lnTo>
                      <a:pt x="872" y="622"/>
                    </a:lnTo>
                    <a:lnTo>
                      <a:pt x="844" y="626"/>
                    </a:lnTo>
                    <a:lnTo>
                      <a:pt x="808" y="631"/>
                    </a:lnTo>
                    <a:lnTo>
                      <a:pt x="779" y="635"/>
                    </a:lnTo>
                    <a:lnTo>
                      <a:pt x="757" y="651"/>
                    </a:lnTo>
                    <a:lnTo>
                      <a:pt x="722" y="692"/>
                    </a:lnTo>
                    <a:lnTo>
                      <a:pt x="701" y="740"/>
                    </a:lnTo>
                    <a:lnTo>
                      <a:pt x="682" y="790"/>
                    </a:lnTo>
                    <a:lnTo>
                      <a:pt x="717" y="825"/>
                    </a:lnTo>
                    <a:lnTo>
                      <a:pt x="694" y="861"/>
                    </a:lnTo>
                    <a:lnTo>
                      <a:pt x="650" y="885"/>
                    </a:lnTo>
                    <a:lnTo>
                      <a:pt x="615" y="907"/>
                    </a:lnTo>
                    <a:lnTo>
                      <a:pt x="573" y="930"/>
                    </a:lnTo>
                    <a:lnTo>
                      <a:pt x="565" y="963"/>
                    </a:lnTo>
                    <a:lnTo>
                      <a:pt x="532" y="983"/>
                    </a:lnTo>
                    <a:lnTo>
                      <a:pt x="516" y="1018"/>
                    </a:lnTo>
                    <a:lnTo>
                      <a:pt x="483" y="1044"/>
                    </a:lnTo>
                    <a:lnTo>
                      <a:pt x="478" y="1088"/>
                    </a:lnTo>
                    <a:lnTo>
                      <a:pt x="472" y="1130"/>
                    </a:lnTo>
                    <a:lnTo>
                      <a:pt x="456" y="1173"/>
                    </a:lnTo>
                    <a:lnTo>
                      <a:pt x="452" y="1224"/>
                    </a:lnTo>
                    <a:lnTo>
                      <a:pt x="416" y="1233"/>
                    </a:lnTo>
                    <a:lnTo>
                      <a:pt x="424" y="1277"/>
                    </a:lnTo>
                    <a:lnTo>
                      <a:pt x="424" y="1317"/>
                    </a:lnTo>
                    <a:lnTo>
                      <a:pt x="432" y="1369"/>
                    </a:lnTo>
                    <a:lnTo>
                      <a:pt x="468" y="1373"/>
                    </a:lnTo>
                    <a:lnTo>
                      <a:pt x="492" y="1397"/>
                    </a:lnTo>
                    <a:lnTo>
                      <a:pt x="512" y="1429"/>
                    </a:lnTo>
                    <a:lnTo>
                      <a:pt x="540" y="1457"/>
                    </a:lnTo>
                    <a:lnTo>
                      <a:pt x="539" y="1482"/>
                    </a:lnTo>
                    <a:lnTo>
                      <a:pt x="524" y="1507"/>
                    </a:lnTo>
                    <a:lnTo>
                      <a:pt x="504" y="1559"/>
                    </a:lnTo>
                    <a:lnTo>
                      <a:pt x="503" y="1600"/>
                    </a:lnTo>
                    <a:lnTo>
                      <a:pt x="475" y="1603"/>
                    </a:lnTo>
                    <a:lnTo>
                      <a:pt x="455" y="1606"/>
                    </a:lnTo>
                    <a:lnTo>
                      <a:pt x="422" y="1627"/>
                    </a:lnTo>
                    <a:lnTo>
                      <a:pt x="403" y="1648"/>
                    </a:lnTo>
                    <a:lnTo>
                      <a:pt x="393" y="1687"/>
                    </a:lnTo>
                    <a:lnTo>
                      <a:pt x="383" y="1722"/>
                    </a:lnTo>
                    <a:lnTo>
                      <a:pt x="374" y="1746"/>
                    </a:lnTo>
                    <a:lnTo>
                      <a:pt x="389" y="1779"/>
                    </a:lnTo>
                    <a:lnTo>
                      <a:pt x="382" y="1810"/>
                    </a:lnTo>
                    <a:lnTo>
                      <a:pt x="368" y="1863"/>
                    </a:lnTo>
                    <a:lnTo>
                      <a:pt x="356" y="1898"/>
                    </a:lnTo>
                    <a:lnTo>
                      <a:pt x="348" y="1941"/>
                    </a:lnTo>
                    <a:lnTo>
                      <a:pt x="328" y="1979"/>
                    </a:lnTo>
                    <a:lnTo>
                      <a:pt x="289" y="1972"/>
                    </a:lnTo>
                    <a:lnTo>
                      <a:pt x="251" y="1981"/>
                    </a:lnTo>
                    <a:lnTo>
                      <a:pt x="222" y="1992"/>
                    </a:lnTo>
                    <a:lnTo>
                      <a:pt x="193" y="2017"/>
                    </a:lnTo>
                    <a:lnTo>
                      <a:pt x="197" y="2046"/>
                    </a:lnTo>
                    <a:lnTo>
                      <a:pt x="192" y="2067"/>
                    </a:lnTo>
                    <a:lnTo>
                      <a:pt x="158" y="2074"/>
                    </a:lnTo>
                    <a:lnTo>
                      <a:pt x="108" y="2069"/>
                    </a:lnTo>
                    <a:lnTo>
                      <a:pt x="113" y="2025"/>
                    </a:lnTo>
                    <a:lnTo>
                      <a:pt x="99" y="1987"/>
                    </a:lnTo>
                    <a:lnTo>
                      <a:pt x="75" y="1959"/>
                    </a:lnTo>
                    <a:lnTo>
                      <a:pt x="92" y="1935"/>
                    </a:lnTo>
                    <a:lnTo>
                      <a:pt x="107" y="1905"/>
                    </a:lnTo>
                    <a:lnTo>
                      <a:pt x="86" y="1871"/>
                    </a:lnTo>
                    <a:lnTo>
                      <a:pt x="69" y="1832"/>
                    </a:lnTo>
                    <a:lnTo>
                      <a:pt x="41" y="1760"/>
                    </a:lnTo>
                    <a:lnTo>
                      <a:pt x="37" y="1702"/>
                    </a:lnTo>
                    <a:lnTo>
                      <a:pt x="44" y="1676"/>
                    </a:lnTo>
                    <a:lnTo>
                      <a:pt x="21" y="1642"/>
                    </a:lnTo>
                    <a:lnTo>
                      <a:pt x="13" y="1605"/>
                    </a:lnTo>
                    <a:lnTo>
                      <a:pt x="0" y="1534"/>
                    </a:lnTo>
                    <a:lnTo>
                      <a:pt x="21" y="1525"/>
                    </a:lnTo>
                    <a:lnTo>
                      <a:pt x="30" y="1570"/>
                    </a:lnTo>
                    <a:lnTo>
                      <a:pt x="49" y="1548"/>
                    </a:lnTo>
                    <a:lnTo>
                      <a:pt x="54" y="1511"/>
                    </a:lnTo>
                    <a:lnTo>
                      <a:pt x="67" y="1484"/>
                    </a:lnTo>
                    <a:lnTo>
                      <a:pt x="51" y="1458"/>
                    </a:lnTo>
                    <a:lnTo>
                      <a:pt x="71" y="1427"/>
                    </a:lnTo>
                    <a:lnTo>
                      <a:pt x="94" y="1400"/>
                    </a:lnTo>
                    <a:lnTo>
                      <a:pt x="111" y="1371"/>
                    </a:lnTo>
                    <a:lnTo>
                      <a:pt x="113" y="1345"/>
                    </a:lnTo>
                    <a:lnTo>
                      <a:pt x="129" y="1320"/>
                    </a:lnTo>
                    <a:lnTo>
                      <a:pt x="111" y="1290"/>
                    </a:lnTo>
                    <a:lnTo>
                      <a:pt x="109" y="1243"/>
                    </a:lnTo>
                    <a:lnTo>
                      <a:pt x="131" y="1237"/>
                    </a:lnTo>
                    <a:lnTo>
                      <a:pt x="153" y="1195"/>
                    </a:lnTo>
                    <a:lnTo>
                      <a:pt x="133" y="1157"/>
                    </a:lnTo>
                    <a:lnTo>
                      <a:pt x="112" y="1126"/>
                    </a:lnTo>
                    <a:lnTo>
                      <a:pt x="107" y="1092"/>
                    </a:lnTo>
                    <a:lnTo>
                      <a:pt x="109" y="1048"/>
                    </a:lnTo>
                    <a:lnTo>
                      <a:pt x="108" y="1008"/>
                    </a:lnTo>
                    <a:lnTo>
                      <a:pt x="110" y="971"/>
                    </a:lnTo>
                    <a:lnTo>
                      <a:pt x="123" y="928"/>
                    </a:lnTo>
                    <a:lnTo>
                      <a:pt x="114" y="886"/>
                    </a:lnTo>
                    <a:lnTo>
                      <a:pt x="128" y="829"/>
                    </a:lnTo>
                    <a:lnTo>
                      <a:pt x="155" y="788"/>
                    </a:lnTo>
                    <a:lnTo>
                      <a:pt x="185" y="754"/>
                    </a:lnTo>
                    <a:lnTo>
                      <a:pt x="222" y="747"/>
                    </a:lnTo>
                    <a:lnTo>
                      <a:pt x="249" y="756"/>
                    </a:lnTo>
                    <a:lnTo>
                      <a:pt x="265" y="744"/>
                    </a:lnTo>
                    <a:lnTo>
                      <a:pt x="274" y="718"/>
                    </a:lnTo>
                    <a:lnTo>
                      <a:pt x="267" y="690"/>
                    </a:lnTo>
                    <a:lnTo>
                      <a:pt x="254" y="671"/>
                    </a:lnTo>
                    <a:lnTo>
                      <a:pt x="258" y="637"/>
                    </a:lnTo>
                    <a:lnTo>
                      <a:pt x="291" y="587"/>
                    </a:lnTo>
                    <a:lnTo>
                      <a:pt x="310" y="535"/>
                    </a:lnTo>
                    <a:lnTo>
                      <a:pt x="319" y="479"/>
                    </a:lnTo>
                    <a:lnTo>
                      <a:pt x="316" y="419"/>
                    </a:lnTo>
                    <a:lnTo>
                      <a:pt x="358" y="410"/>
                    </a:lnTo>
                    <a:lnTo>
                      <a:pt x="380" y="352"/>
                    </a:lnTo>
                    <a:lnTo>
                      <a:pt x="411" y="322"/>
                    </a:lnTo>
                    <a:lnTo>
                      <a:pt x="424" y="287"/>
                    </a:lnTo>
                    <a:lnTo>
                      <a:pt x="452" y="248"/>
                    </a:lnTo>
                    <a:lnTo>
                      <a:pt x="433" y="191"/>
                    </a:lnTo>
                    <a:lnTo>
                      <a:pt x="459" y="152"/>
                    </a:lnTo>
                    <a:lnTo>
                      <a:pt x="485" y="106"/>
                    </a:lnTo>
                    <a:lnTo>
                      <a:pt x="519" y="83"/>
                    </a:lnTo>
                    <a:lnTo>
                      <a:pt x="538" y="101"/>
                    </a:lnTo>
                    <a:lnTo>
                      <a:pt x="563" y="106"/>
                    </a:lnTo>
                    <a:lnTo>
                      <a:pt x="571" y="64"/>
                    </a:lnTo>
                    <a:lnTo>
                      <a:pt x="575" y="36"/>
                    </a:lnTo>
                    <a:lnTo>
                      <a:pt x="575" y="7"/>
                    </a:lnTo>
                    <a:lnTo>
                      <a:pt x="609" y="0"/>
                    </a:lnTo>
                    <a:lnTo>
                      <a:pt x="638" y="17"/>
                    </a:lnTo>
                    <a:lnTo>
                      <a:pt x="661" y="25"/>
                    </a:lnTo>
                    <a:lnTo>
                      <a:pt x="684" y="50"/>
                    </a:lnTo>
                    <a:lnTo>
                      <a:pt x="711" y="37"/>
                    </a:lnTo>
                    <a:lnTo>
                      <a:pt x="746" y="59"/>
                    </a:lnTo>
                    <a:close/>
                  </a:path>
                </a:pathLst>
              </a:custGeom>
              <a:solidFill>
                <a:schemeClr val="accent3"/>
              </a:solidFill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125" name="Freeform 103">
                <a:extLst>
                  <a:ext uri="{FF2B5EF4-FFF2-40B4-BE49-F238E27FC236}">
                    <a16:creationId xmlns:a16="http://schemas.microsoft.com/office/drawing/2014/main" id="{FEC4B29E-A617-474B-8A3B-9C46F7EA8F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31693" y="1487432"/>
                <a:ext cx="537891" cy="520428"/>
              </a:xfrm>
              <a:custGeom>
                <a:avLst/>
                <a:gdLst>
                  <a:gd name="T0" fmla="*/ 327 w 2762250"/>
                  <a:gd name="T1" fmla="*/ 70 h 3324225"/>
                  <a:gd name="T2" fmla="*/ 307 w 2762250"/>
                  <a:gd name="T3" fmla="*/ 119 h 3324225"/>
                  <a:gd name="T4" fmla="*/ 266 w 2762250"/>
                  <a:gd name="T5" fmla="*/ 102 h 3324225"/>
                  <a:gd name="T6" fmla="*/ 234 w 2762250"/>
                  <a:gd name="T7" fmla="*/ 89 h 3324225"/>
                  <a:gd name="T8" fmla="*/ 214 w 2762250"/>
                  <a:gd name="T9" fmla="*/ 109 h 3324225"/>
                  <a:gd name="T10" fmla="*/ 193 w 2762250"/>
                  <a:gd name="T11" fmla="*/ 156 h 3324225"/>
                  <a:gd name="T12" fmla="*/ 168 w 2762250"/>
                  <a:gd name="T13" fmla="*/ 200 h 3324225"/>
                  <a:gd name="T14" fmla="*/ 157 w 2762250"/>
                  <a:gd name="T15" fmla="*/ 249 h 3324225"/>
                  <a:gd name="T16" fmla="*/ 138 w 2762250"/>
                  <a:gd name="T17" fmla="*/ 264 h 3324225"/>
                  <a:gd name="T18" fmla="*/ 121 w 2762250"/>
                  <a:gd name="T19" fmla="*/ 314 h 3324225"/>
                  <a:gd name="T20" fmla="*/ 125 w 2762250"/>
                  <a:gd name="T21" fmla="*/ 357 h 3324225"/>
                  <a:gd name="T22" fmla="*/ 124 w 2762250"/>
                  <a:gd name="T23" fmla="*/ 394 h 3324225"/>
                  <a:gd name="T24" fmla="*/ 107 w 2762250"/>
                  <a:gd name="T25" fmla="*/ 427 h 3324225"/>
                  <a:gd name="T26" fmla="*/ 99 w 2762250"/>
                  <a:gd name="T27" fmla="*/ 443 h 3324225"/>
                  <a:gd name="T28" fmla="*/ 65 w 2762250"/>
                  <a:gd name="T29" fmla="*/ 467 h 3324225"/>
                  <a:gd name="T30" fmla="*/ 23 w 2762250"/>
                  <a:gd name="T31" fmla="*/ 480 h 3324225"/>
                  <a:gd name="T32" fmla="*/ 1 w 2762250"/>
                  <a:gd name="T33" fmla="*/ 436 h 3324225"/>
                  <a:gd name="T34" fmla="*/ 20 w 2762250"/>
                  <a:gd name="T35" fmla="*/ 422 h 3324225"/>
                  <a:gd name="T36" fmla="*/ 0 w 2762250"/>
                  <a:gd name="T37" fmla="*/ 413 h 3324225"/>
                  <a:gd name="T38" fmla="*/ 16 w 2762250"/>
                  <a:gd name="T39" fmla="*/ 402 h 3324225"/>
                  <a:gd name="T40" fmla="*/ 10 w 2762250"/>
                  <a:gd name="T41" fmla="*/ 398 h 3324225"/>
                  <a:gd name="T42" fmla="*/ 1 w 2762250"/>
                  <a:gd name="T43" fmla="*/ 369 h 3324225"/>
                  <a:gd name="T44" fmla="*/ 32 w 2762250"/>
                  <a:gd name="T45" fmla="*/ 367 h 3324225"/>
                  <a:gd name="T46" fmla="*/ 6 w 2762250"/>
                  <a:gd name="T47" fmla="*/ 350 h 3324225"/>
                  <a:gd name="T48" fmla="*/ 16 w 2762250"/>
                  <a:gd name="T49" fmla="*/ 335 h 3324225"/>
                  <a:gd name="T50" fmla="*/ 34 w 2762250"/>
                  <a:gd name="T51" fmla="*/ 316 h 3324225"/>
                  <a:gd name="T52" fmla="*/ 40 w 2762250"/>
                  <a:gd name="T53" fmla="*/ 307 h 3324225"/>
                  <a:gd name="T54" fmla="*/ 63 w 2762250"/>
                  <a:gd name="T55" fmla="*/ 306 h 3324225"/>
                  <a:gd name="T56" fmla="*/ 80 w 2762250"/>
                  <a:gd name="T57" fmla="*/ 279 h 3324225"/>
                  <a:gd name="T58" fmla="*/ 107 w 2762250"/>
                  <a:gd name="T59" fmla="*/ 276 h 3324225"/>
                  <a:gd name="T60" fmla="*/ 98 w 2762250"/>
                  <a:gd name="T61" fmla="*/ 276 h 3324225"/>
                  <a:gd name="T62" fmla="*/ 97 w 2762250"/>
                  <a:gd name="T63" fmla="*/ 253 h 3324225"/>
                  <a:gd name="T64" fmla="*/ 115 w 2762250"/>
                  <a:gd name="T65" fmla="*/ 240 h 3324225"/>
                  <a:gd name="T66" fmla="*/ 137 w 2762250"/>
                  <a:gd name="T67" fmla="*/ 219 h 3324225"/>
                  <a:gd name="T68" fmla="*/ 137 w 2762250"/>
                  <a:gd name="T69" fmla="*/ 194 h 3324225"/>
                  <a:gd name="T70" fmla="*/ 154 w 2762250"/>
                  <a:gd name="T71" fmla="*/ 156 h 3324225"/>
                  <a:gd name="T72" fmla="*/ 178 w 2762250"/>
                  <a:gd name="T73" fmla="*/ 124 h 3324225"/>
                  <a:gd name="T74" fmla="*/ 187 w 2762250"/>
                  <a:gd name="T75" fmla="*/ 104 h 3324225"/>
                  <a:gd name="T76" fmla="*/ 190 w 2762250"/>
                  <a:gd name="T77" fmla="*/ 89 h 3324225"/>
                  <a:gd name="T78" fmla="*/ 220 w 2762250"/>
                  <a:gd name="T79" fmla="*/ 77 h 3324225"/>
                  <a:gd name="T80" fmla="*/ 226 w 2762250"/>
                  <a:gd name="T81" fmla="*/ 64 h 3324225"/>
                  <a:gd name="T82" fmla="*/ 263 w 2762250"/>
                  <a:gd name="T83" fmla="*/ 63 h 3324225"/>
                  <a:gd name="T84" fmla="*/ 275 w 2762250"/>
                  <a:gd name="T85" fmla="*/ 44 h 3324225"/>
                  <a:gd name="T86" fmla="*/ 272 w 2762250"/>
                  <a:gd name="T87" fmla="*/ 34 h 3324225"/>
                  <a:gd name="T88" fmla="*/ 302 w 2762250"/>
                  <a:gd name="T89" fmla="*/ 34 h 3324225"/>
                  <a:gd name="T90" fmla="*/ 313 w 2762250"/>
                  <a:gd name="T91" fmla="*/ 11 h 3324225"/>
                  <a:gd name="T92" fmla="*/ 316 w 2762250"/>
                  <a:gd name="T93" fmla="*/ 31 h 3324225"/>
                  <a:gd name="T94" fmla="*/ 335 w 2762250"/>
                  <a:gd name="T95" fmla="*/ 17 h 3324225"/>
                  <a:gd name="T96" fmla="*/ 345 w 2762250"/>
                  <a:gd name="T97" fmla="*/ 11 h 3324225"/>
                  <a:gd name="T98" fmla="*/ 364 w 2762250"/>
                  <a:gd name="T99" fmla="*/ 13 h 3324225"/>
                  <a:gd name="T100" fmla="*/ 365 w 2762250"/>
                  <a:gd name="T101" fmla="*/ 23 h 3324225"/>
                  <a:gd name="T102" fmla="*/ 385 w 2762250"/>
                  <a:gd name="T103" fmla="*/ 25 h 3324225"/>
                  <a:gd name="T104" fmla="*/ 399 w 2762250"/>
                  <a:gd name="T105" fmla="*/ 47 h 3324225"/>
                  <a:gd name="T106" fmla="*/ 377 w 2762250"/>
                  <a:gd name="T107" fmla="*/ 51 h 3324225"/>
                  <a:gd name="T108" fmla="*/ 366 w 2762250"/>
                  <a:gd name="T109" fmla="*/ 65 h 3324225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w 2762250"/>
                  <a:gd name="T166" fmla="*/ 0 h 3324225"/>
                  <a:gd name="T167" fmla="*/ 2762250 w 2762250"/>
                  <a:gd name="T168" fmla="*/ 3324225 h 3324225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T165" t="T166" r="T167" b="T168"/>
                <a:pathLst>
                  <a:path w="2762250" h="3324225">
                    <a:moveTo>
                      <a:pt x="2462213" y="395288"/>
                    </a:moveTo>
                    <a:lnTo>
                      <a:pt x="2401888" y="369888"/>
                    </a:lnTo>
                    <a:lnTo>
                      <a:pt x="2365375" y="369888"/>
                    </a:lnTo>
                    <a:lnTo>
                      <a:pt x="2295525" y="395288"/>
                    </a:lnTo>
                    <a:lnTo>
                      <a:pt x="2259013" y="476250"/>
                    </a:lnTo>
                    <a:lnTo>
                      <a:pt x="2257425" y="547688"/>
                    </a:lnTo>
                    <a:lnTo>
                      <a:pt x="2219325" y="636588"/>
                    </a:lnTo>
                    <a:lnTo>
                      <a:pt x="2220913" y="674688"/>
                    </a:lnTo>
                    <a:lnTo>
                      <a:pt x="2178050" y="728663"/>
                    </a:lnTo>
                    <a:lnTo>
                      <a:pt x="2120900" y="812800"/>
                    </a:lnTo>
                    <a:lnTo>
                      <a:pt x="2068513" y="757238"/>
                    </a:lnTo>
                    <a:lnTo>
                      <a:pt x="2014538" y="742950"/>
                    </a:lnTo>
                    <a:lnTo>
                      <a:pt x="1943100" y="781050"/>
                    </a:lnTo>
                    <a:lnTo>
                      <a:pt x="1873250" y="771525"/>
                    </a:lnTo>
                    <a:lnTo>
                      <a:pt x="1835150" y="700088"/>
                    </a:lnTo>
                    <a:lnTo>
                      <a:pt x="1784350" y="669925"/>
                    </a:lnTo>
                    <a:lnTo>
                      <a:pt x="1739900" y="688975"/>
                    </a:lnTo>
                    <a:lnTo>
                      <a:pt x="1704975" y="649288"/>
                    </a:lnTo>
                    <a:lnTo>
                      <a:pt x="1668463" y="638175"/>
                    </a:lnTo>
                    <a:lnTo>
                      <a:pt x="1617663" y="611188"/>
                    </a:lnTo>
                    <a:lnTo>
                      <a:pt x="1570038" y="622300"/>
                    </a:lnTo>
                    <a:lnTo>
                      <a:pt x="1570038" y="668338"/>
                    </a:lnTo>
                    <a:lnTo>
                      <a:pt x="1547813" y="779463"/>
                    </a:lnTo>
                    <a:lnTo>
                      <a:pt x="1509713" y="769938"/>
                    </a:lnTo>
                    <a:lnTo>
                      <a:pt x="1479550" y="742950"/>
                    </a:lnTo>
                    <a:lnTo>
                      <a:pt x="1423988" y="779463"/>
                    </a:lnTo>
                    <a:lnTo>
                      <a:pt x="1385888" y="849313"/>
                    </a:lnTo>
                    <a:lnTo>
                      <a:pt x="1344613" y="917575"/>
                    </a:lnTo>
                    <a:lnTo>
                      <a:pt x="1373188" y="1003300"/>
                    </a:lnTo>
                    <a:lnTo>
                      <a:pt x="1330325" y="1066800"/>
                    </a:lnTo>
                    <a:lnTo>
                      <a:pt x="1308100" y="1120775"/>
                    </a:lnTo>
                    <a:lnTo>
                      <a:pt x="1260475" y="1173163"/>
                    </a:lnTo>
                    <a:lnTo>
                      <a:pt x="1225550" y="1263650"/>
                    </a:lnTo>
                    <a:lnTo>
                      <a:pt x="1158875" y="1276350"/>
                    </a:lnTo>
                    <a:lnTo>
                      <a:pt x="1162050" y="1370013"/>
                    </a:lnTo>
                    <a:lnTo>
                      <a:pt x="1149350" y="1457325"/>
                    </a:lnTo>
                    <a:lnTo>
                      <a:pt x="1114425" y="1547813"/>
                    </a:lnTo>
                    <a:lnTo>
                      <a:pt x="1066800" y="1622425"/>
                    </a:lnTo>
                    <a:lnTo>
                      <a:pt x="1058863" y="1676400"/>
                    </a:lnTo>
                    <a:lnTo>
                      <a:pt x="1082675" y="1708150"/>
                    </a:lnTo>
                    <a:lnTo>
                      <a:pt x="1092200" y="1751013"/>
                    </a:lnTo>
                    <a:lnTo>
                      <a:pt x="1077913" y="1792288"/>
                    </a:lnTo>
                    <a:lnTo>
                      <a:pt x="1052513" y="1809750"/>
                    </a:lnTo>
                    <a:lnTo>
                      <a:pt x="1008063" y="1793875"/>
                    </a:lnTo>
                    <a:lnTo>
                      <a:pt x="950913" y="1806575"/>
                    </a:lnTo>
                    <a:lnTo>
                      <a:pt x="901700" y="1860550"/>
                    </a:lnTo>
                    <a:lnTo>
                      <a:pt x="858838" y="1925638"/>
                    </a:lnTo>
                    <a:lnTo>
                      <a:pt x="838200" y="2016125"/>
                    </a:lnTo>
                    <a:lnTo>
                      <a:pt x="850900" y="2084388"/>
                    </a:lnTo>
                    <a:lnTo>
                      <a:pt x="833438" y="2151063"/>
                    </a:lnTo>
                    <a:lnTo>
                      <a:pt x="828675" y="2216150"/>
                    </a:lnTo>
                    <a:lnTo>
                      <a:pt x="830263" y="2274888"/>
                    </a:lnTo>
                    <a:lnTo>
                      <a:pt x="828675" y="2344738"/>
                    </a:lnTo>
                    <a:lnTo>
                      <a:pt x="835025" y="2400300"/>
                    </a:lnTo>
                    <a:lnTo>
                      <a:pt x="865188" y="2446338"/>
                    </a:lnTo>
                    <a:lnTo>
                      <a:pt x="900113" y="2508250"/>
                    </a:lnTo>
                    <a:lnTo>
                      <a:pt x="865188" y="2573338"/>
                    </a:lnTo>
                    <a:lnTo>
                      <a:pt x="828675" y="2582863"/>
                    </a:lnTo>
                    <a:lnTo>
                      <a:pt x="836613" y="2660650"/>
                    </a:lnTo>
                    <a:lnTo>
                      <a:pt x="858838" y="2700338"/>
                    </a:lnTo>
                    <a:lnTo>
                      <a:pt x="838200" y="2746375"/>
                    </a:lnTo>
                    <a:lnTo>
                      <a:pt x="835025" y="2787650"/>
                    </a:lnTo>
                    <a:lnTo>
                      <a:pt x="804863" y="2833688"/>
                    </a:lnTo>
                    <a:lnTo>
                      <a:pt x="768350" y="2876550"/>
                    </a:lnTo>
                    <a:lnTo>
                      <a:pt x="738188" y="2925763"/>
                    </a:lnTo>
                    <a:lnTo>
                      <a:pt x="759954" y="2960937"/>
                    </a:lnTo>
                    <a:lnTo>
                      <a:pt x="742950" y="3008313"/>
                    </a:lnTo>
                    <a:lnTo>
                      <a:pt x="733425" y="3068638"/>
                    </a:lnTo>
                    <a:lnTo>
                      <a:pt x="706438" y="3103563"/>
                    </a:lnTo>
                    <a:lnTo>
                      <a:pt x="686135" y="3032375"/>
                    </a:lnTo>
                    <a:lnTo>
                      <a:pt x="652798" y="3049043"/>
                    </a:lnTo>
                    <a:lnTo>
                      <a:pt x="636588" y="3070225"/>
                    </a:lnTo>
                    <a:lnTo>
                      <a:pt x="585788" y="3114675"/>
                    </a:lnTo>
                    <a:lnTo>
                      <a:pt x="515938" y="3152775"/>
                    </a:lnTo>
                    <a:lnTo>
                      <a:pt x="446088" y="3197225"/>
                    </a:lnTo>
                    <a:lnTo>
                      <a:pt x="407988" y="3228975"/>
                    </a:lnTo>
                    <a:lnTo>
                      <a:pt x="382588" y="3279775"/>
                    </a:lnTo>
                    <a:lnTo>
                      <a:pt x="325438" y="3317875"/>
                    </a:lnTo>
                    <a:lnTo>
                      <a:pt x="242888" y="3324225"/>
                    </a:lnTo>
                    <a:lnTo>
                      <a:pt x="160338" y="3286125"/>
                    </a:lnTo>
                    <a:lnTo>
                      <a:pt x="109538" y="3241675"/>
                    </a:lnTo>
                    <a:lnTo>
                      <a:pt x="79375" y="3163888"/>
                    </a:lnTo>
                    <a:lnTo>
                      <a:pt x="11113" y="3087688"/>
                    </a:lnTo>
                    <a:lnTo>
                      <a:pt x="7938" y="3033713"/>
                    </a:lnTo>
                    <a:lnTo>
                      <a:pt x="9525" y="2984500"/>
                    </a:lnTo>
                    <a:lnTo>
                      <a:pt x="47625" y="2979738"/>
                    </a:lnTo>
                    <a:lnTo>
                      <a:pt x="77788" y="3024188"/>
                    </a:lnTo>
                    <a:lnTo>
                      <a:pt x="76200" y="2959100"/>
                    </a:lnTo>
                    <a:lnTo>
                      <a:pt x="104775" y="2925763"/>
                    </a:lnTo>
                    <a:lnTo>
                      <a:pt x="134938" y="2889250"/>
                    </a:lnTo>
                    <a:lnTo>
                      <a:pt x="123825" y="2854325"/>
                    </a:lnTo>
                    <a:lnTo>
                      <a:pt x="93663" y="2879725"/>
                    </a:lnTo>
                    <a:lnTo>
                      <a:pt x="60325" y="2886075"/>
                    </a:lnTo>
                    <a:lnTo>
                      <a:pt x="9525" y="2898775"/>
                    </a:lnTo>
                    <a:lnTo>
                      <a:pt x="0" y="2825750"/>
                    </a:lnTo>
                    <a:lnTo>
                      <a:pt x="26988" y="2820988"/>
                    </a:lnTo>
                    <a:lnTo>
                      <a:pt x="61913" y="2832100"/>
                    </a:lnTo>
                    <a:lnTo>
                      <a:pt x="93663" y="2817813"/>
                    </a:lnTo>
                    <a:lnTo>
                      <a:pt x="65088" y="2782888"/>
                    </a:lnTo>
                    <a:lnTo>
                      <a:pt x="111125" y="2752725"/>
                    </a:lnTo>
                    <a:lnTo>
                      <a:pt x="141288" y="2711450"/>
                    </a:lnTo>
                    <a:lnTo>
                      <a:pt x="203200" y="2665413"/>
                    </a:lnTo>
                    <a:lnTo>
                      <a:pt x="161925" y="2652713"/>
                    </a:lnTo>
                    <a:lnTo>
                      <a:pt x="112713" y="2679700"/>
                    </a:lnTo>
                    <a:lnTo>
                      <a:pt x="69850" y="2722563"/>
                    </a:lnTo>
                    <a:lnTo>
                      <a:pt x="47625" y="2690813"/>
                    </a:lnTo>
                    <a:lnTo>
                      <a:pt x="7938" y="2671763"/>
                    </a:lnTo>
                    <a:lnTo>
                      <a:pt x="23813" y="2620963"/>
                    </a:lnTo>
                    <a:lnTo>
                      <a:pt x="36513" y="2573338"/>
                    </a:lnTo>
                    <a:lnTo>
                      <a:pt x="4763" y="2528888"/>
                    </a:lnTo>
                    <a:lnTo>
                      <a:pt x="11113" y="2489200"/>
                    </a:lnTo>
                    <a:lnTo>
                      <a:pt x="68263" y="2506663"/>
                    </a:lnTo>
                    <a:lnTo>
                      <a:pt x="117475" y="2505075"/>
                    </a:lnTo>
                    <a:lnTo>
                      <a:pt x="171450" y="2524125"/>
                    </a:lnTo>
                    <a:lnTo>
                      <a:pt x="220663" y="2513013"/>
                    </a:lnTo>
                    <a:lnTo>
                      <a:pt x="249238" y="2516188"/>
                    </a:lnTo>
                    <a:lnTo>
                      <a:pt x="295275" y="2451100"/>
                    </a:lnTo>
                    <a:lnTo>
                      <a:pt x="104775" y="2463800"/>
                    </a:lnTo>
                    <a:lnTo>
                      <a:pt x="22225" y="2433638"/>
                    </a:lnTo>
                    <a:lnTo>
                      <a:pt x="41275" y="2397125"/>
                    </a:lnTo>
                    <a:lnTo>
                      <a:pt x="55563" y="2352675"/>
                    </a:lnTo>
                    <a:lnTo>
                      <a:pt x="38100" y="2263775"/>
                    </a:lnTo>
                    <a:lnTo>
                      <a:pt x="60325" y="2249488"/>
                    </a:lnTo>
                    <a:lnTo>
                      <a:pt x="85725" y="2306638"/>
                    </a:lnTo>
                    <a:lnTo>
                      <a:pt x="109538" y="2295525"/>
                    </a:lnTo>
                    <a:lnTo>
                      <a:pt x="87313" y="2236788"/>
                    </a:lnTo>
                    <a:lnTo>
                      <a:pt x="111125" y="2212975"/>
                    </a:lnTo>
                    <a:lnTo>
                      <a:pt x="165100" y="2244725"/>
                    </a:lnTo>
                    <a:lnTo>
                      <a:pt x="201613" y="2193925"/>
                    </a:lnTo>
                    <a:lnTo>
                      <a:pt x="236538" y="2162175"/>
                    </a:lnTo>
                    <a:lnTo>
                      <a:pt x="246063" y="2116138"/>
                    </a:lnTo>
                    <a:lnTo>
                      <a:pt x="293688" y="2151063"/>
                    </a:lnTo>
                    <a:lnTo>
                      <a:pt x="328613" y="2152650"/>
                    </a:lnTo>
                    <a:lnTo>
                      <a:pt x="341313" y="2117725"/>
                    </a:lnTo>
                    <a:lnTo>
                      <a:pt x="279400" y="2098675"/>
                    </a:lnTo>
                    <a:lnTo>
                      <a:pt x="263525" y="2035175"/>
                    </a:lnTo>
                    <a:lnTo>
                      <a:pt x="306388" y="2063750"/>
                    </a:lnTo>
                    <a:lnTo>
                      <a:pt x="387350" y="2051050"/>
                    </a:lnTo>
                    <a:lnTo>
                      <a:pt x="393700" y="2097088"/>
                    </a:lnTo>
                    <a:lnTo>
                      <a:pt x="433388" y="2093913"/>
                    </a:lnTo>
                    <a:lnTo>
                      <a:pt x="434975" y="2024063"/>
                    </a:lnTo>
                    <a:lnTo>
                      <a:pt x="442913" y="1965325"/>
                    </a:lnTo>
                    <a:lnTo>
                      <a:pt x="490538" y="1920875"/>
                    </a:lnTo>
                    <a:lnTo>
                      <a:pt x="538163" y="1958975"/>
                    </a:lnTo>
                    <a:lnTo>
                      <a:pt x="554038" y="1911350"/>
                    </a:lnTo>
                    <a:lnTo>
                      <a:pt x="588963" y="1919288"/>
                    </a:lnTo>
                    <a:lnTo>
                      <a:pt x="609600" y="1957388"/>
                    </a:lnTo>
                    <a:lnTo>
                      <a:pt x="654050" y="1931988"/>
                    </a:lnTo>
                    <a:lnTo>
                      <a:pt x="706438" y="1930400"/>
                    </a:lnTo>
                    <a:lnTo>
                      <a:pt x="735013" y="1890713"/>
                    </a:lnTo>
                    <a:lnTo>
                      <a:pt x="769938" y="1878013"/>
                    </a:lnTo>
                    <a:lnTo>
                      <a:pt x="763588" y="1808163"/>
                    </a:lnTo>
                    <a:lnTo>
                      <a:pt x="735013" y="1828800"/>
                    </a:lnTo>
                    <a:lnTo>
                      <a:pt x="714375" y="1860550"/>
                    </a:lnTo>
                    <a:lnTo>
                      <a:pt x="674688" y="1889125"/>
                    </a:lnTo>
                    <a:lnTo>
                      <a:pt x="650875" y="1914525"/>
                    </a:lnTo>
                    <a:lnTo>
                      <a:pt x="604838" y="1889125"/>
                    </a:lnTo>
                    <a:lnTo>
                      <a:pt x="596900" y="1849438"/>
                    </a:lnTo>
                    <a:lnTo>
                      <a:pt x="625475" y="1797050"/>
                    </a:lnTo>
                    <a:lnTo>
                      <a:pt x="671513" y="1730375"/>
                    </a:lnTo>
                    <a:lnTo>
                      <a:pt x="719138" y="1711325"/>
                    </a:lnTo>
                    <a:lnTo>
                      <a:pt x="736600" y="1673225"/>
                    </a:lnTo>
                    <a:lnTo>
                      <a:pt x="774700" y="1709738"/>
                    </a:lnTo>
                    <a:lnTo>
                      <a:pt x="830263" y="1662113"/>
                    </a:lnTo>
                    <a:lnTo>
                      <a:pt x="790575" y="1641475"/>
                    </a:lnTo>
                    <a:lnTo>
                      <a:pt x="838200" y="1604963"/>
                    </a:lnTo>
                    <a:lnTo>
                      <a:pt x="828675" y="1535113"/>
                    </a:lnTo>
                    <a:lnTo>
                      <a:pt x="874713" y="1512888"/>
                    </a:lnTo>
                    <a:lnTo>
                      <a:pt x="903288" y="1524000"/>
                    </a:lnTo>
                    <a:lnTo>
                      <a:pt x="947738" y="1500188"/>
                    </a:lnTo>
                    <a:lnTo>
                      <a:pt x="890588" y="1462088"/>
                    </a:lnTo>
                    <a:lnTo>
                      <a:pt x="955675" y="1433513"/>
                    </a:lnTo>
                    <a:lnTo>
                      <a:pt x="901700" y="1384300"/>
                    </a:lnTo>
                    <a:lnTo>
                      <a:pt x="942975" y="1377950"/>
                    </a:lnTo>
                    <a:lnTo>
                      <a:pt x="942975" y="1328738"/>
                    </a:lnTo>
                    <a:lnTo>
                      <a:pt x="966788" y="1274763"/>
                    </a:lnTo>
                    <a:lnTo>
                      <a:pt x="998538" y="1270000"/>
                    </a:lnTo>
                    <a:lnTo>
                      <a:pt x="1011238" y="1195388"/>
                    </a:lnTo>
                    <a:lnTo>
                      <a:pt x="1044575" y="1117600"/>
                    </a:lnTo>
                    <a:lnTo>
                      <a:pt x="1065213" y="1069975"/>
                    </a:lnTo>
                    <a:lnTo>
                      <a:pt x="1092200" y="1025525"/>
                    </a:lnTo>
                    <a:lnTo>
                      <a:pt x="1139825" y="1011238"/>
                    </a:lnTo>
                    <a:lnTo>
                      <a:pt x="1152525" y="950913"/>
                    </a:lnTo>
                    <a:lnTo>
                      <a:pt x="1181100" y="890588"/>
                    </a:lnTo>
                    <a:lnTo>
                      <a:pt x="1227138" y="850900"/>
                    </a:lnTo>
                    <a:lnTo>
                      <a:pt x="1198563" y="822325"/>
                    </a:lnTo>
                    <a:lnTo>
                      <a:pt x="1212850" y="779463"/>
                    </a:lnTo>
                    <a:lnTo>
                      <a:pt x="1257300" y="768350"/>
                    </a:lnTo>
                    <a:lnTo>
                      <a:pt x="1322388" y="766763"/>
                    </a:lnTo>
                    <a:lnTo>
                      <a:pt x="1293813" y="714375"/>
                    </a:lnTo>
                    <a:lnTo>
                      <a:pt x="1347788" y="695325"/>
                    </a:lnTo>
                    <a:lnTo>
                      <a:pt x="1373188" y="681038"/>
                    </a:lnTo>
                    <a:lnTo>
                      <a:pt x="1395413" y="650875"/>
                    </a:lnTo>
                    <a:lnTo>
                      <a:pt x="1323975" y="641350"/>
                    </a:lnTo>
                    <a:lnTo>
                      <a:pt x="1309688" y="609600"/>
                    </a:lnTo>
                    <a:lnTo>
                      <a:pt x="1339850" y="561975"/>
                    </a:lnTo>
                    <a:lnTo>
                      <a:pt x="1387475" y="552450"/>
                    </a:lnTo>
                    <a:lnTo>
                      <a:pt x="1430338" y="569913"/>
                    </a:lnTo>
                    <a:lnTo>
                      <a:pt x="1474788" y="563563"/>
                    </a:lnTo>
                    <a:lnTo>
                      <a:pt x="1519238" y="525463"/>
                    </a:lnTo>
                    <a:lnTo>
                      <a:pt x="1508125" y="471488"/>
                    </a:lnTo>
                    <a:lnTo>
                      <a:pt x="1471613" y="384175"/>
                    </a:lnTo>
                    <a:lnTo>
                      <a:pt x="1516063" y="338138"/>
                    </a:lnTo>
                    <a:lnTo>
                      <a:pt x="1566863" y="371475"/>
                    </a:lnTo>
                    <a:lnTo>
                      <a:pt x="1562100" y="436563"/>
                    </a:lnTo>
                    <a:lnTo>
                      <a:pt x="1624013" y="471488"/>
                    </a:lnTo>
                    <a:lnTo>
                      <a:pt x="1701800" y="457200"/>
                    </a:lnTo>
                    <a:lnTo>
                      <a:pt x="1738313" y="400050"/>
                    </a:lnTo>
                    <a:lnTo>
                      <a:pt x="1776413" y="436563"/>
                    </a:lnTo>
                    <a:lnTo>
                      <a:pt x="1811338" y="433388"/>
                    </a:lnTo>
                    <a:lnTo>
                      <a:pt x="1811338" y="393700"/>
                    </a:lnTo>
                    <a:lnTo>
                      <a:pt x="1776413" y="333375"/>
                    </a:lnTo>
                    <a:lnTo>
                      <a:pt x="1795463" y="293688"/>
                    </a:lnTo>
                    <a:lnTo>
                      <a:pt x="1838325" y="303213"/>
                    </a:lnTo>
                    <a:lnTo>
                      <a:pt x="1895475" y="304800"/>
                    </a:lnTo>
                    <a:lnTo>
                      <a:pt x="1901825" y="374650"/>
                    </a:lnTo>
                    <a:lnTo>
                      <a:pt x="1924050" y="404813"/>
                    </a:lnTo>
                    <a:lnTo>
                      <a:pt x="1971675" y="388938"/>
                    </a:lnTo>
                    <a:lnTo>
                      <a:pt x="1954213" y="307975"/>
                    </a:lnTo>
                    <a:lnTo>
                      <a:pt x="1876425" y="231775"/>
                    </a:lnTo>
                    <a:lnTo>
                      <a:pt x="1897063" y="190500"/>
                    </a:lnTo>
                    <a:lnTo>
                      <a:pt x="1979613" y="204788"/>
                    </a:lnTo>
                    <a:lnTo>
                      <a:pt x="2020888" y="207963"/>
                    </a:lnTo>
                    <a:lnTo>
                      <a:pt x="2068513" y="149225"/>
                    </a:lnTo>
                    <a:lnTo>
                      <a:pt x="2081213" y="233363"/>
                    </a:lnTo>
                    <a:lnTo>
                      <a:pt x="2128838" y="219075"/>
                    </a:lnTo>
                    <a:lnTo>
                      <a:pt x="2111375" y="185738"/>
                    </a:lnTo>
                    <a:lnTo>
                      <a:pt x="2114550" y="138113"/>
                    </a:lnTo>
                    <a:lnTo>
                      <a:pt x="2128838" y="98425"/>
                    </a:lnTo>
                    <a:lnTo>
                      <a:pt x="2157413" y="73025"/>
                    </a:lnTo>
                    <a:lnTo>
                      <a:pt x="2187575" y="57150"/>
                    </a:lnTo>
                    <a:lnTo>
                      <a:pt x="2198688" y="15875"/>
                    </a:lnTo>
                    <a:lnTo>
                      <a:pt x="2230438" y="0"/>
                    </a:lnTo>
                    <a:lnTo>
                      <a:pt x="2209800" y="147638"/>
                    </a:lnTo>
                    <a:lnTo>
                      <a:pt x="2181225" y="212725"/>
                    </a:lnTo>
                    <a:lnTo>
                      <a:pt x="2143125" y="304800"/>
                    </a:lnTo>
                    <a:lnTo>
                      <a:pt x="2128838" y="376238"/>
                    </a:lnTo>
                    <a:lnTo>
                      <a:pt x="2173288" y="331788"/>
                    </a:lnTo>
                    <a:lnTo>
                      <a:pt x="2287588" y="90488"/>
                    </a:lnTo>
                    <a:lnTo>
                      <a:pt x="2311400" y="117475"/>
                    </a:lnTo>
                    <a:lnTo>
                      <a:pt x="2292350" y="261938"/>
                    </a:lnTo>
                    <a:lnTo>
                      <a:pt x="2343150" y="255588"/>
                    </a:lnTo>
                    <a:lnTo>
                      <a:pt x="2371725" y="200025"/>
                    </a:lnTo>
                    <a:lnTo>
                      <a:pt x="2378075" y="147638"/>
                    </a:lnTo>
                    <a:lnTo>
                      <a:pt x="2378075" y="74613"/>
                    </a:lnTo>
                    <a:lnTo>
                      <a:pt x="2395538" y="41275"/>
                    </a:lnTo>
                    <a:lnTo>
                      <a:pt x="2424113" y="20638"/>
                    </a:lnTo>
                    <a:lnTo>
                      <a:pt x="2449513" y="47625"/>
                    </a:lnTo>
                    <a:lnTo>
                      <a:pt x="2479675" y="76200"/>
                    </a:lnTo>
                    <a:lnTo>
                      <a:pt x="2509838" y="88900"/>
                    </a:lnTo>
                    <a:lnTo>
                      <a:pt x="2471738" y="150813"/>
                    </a:lnTo>
                    <a:lnTo>
                      <a:pt x="2452688" y="195263"/>
                    </a:lnTo>
                    <a:lnTo>
                      <a:pt x="2462213" y="227013"/>
                    </a:lnTo>
                    <a:lnTo>
                      <a:pt x="2501900" y="209550"/>
                    </a:lnTo>
                    <a:lnTo>
                      <a:pt x="2516188" y="155575"/>
                    </a:lnTo>
                    <a:lnTo>
                      <a:pt x="2552700" y="114300"/>
                    </a:lnTo>
                    <a:lnTo>
                      <a:pt x="2581275" y="119063"/>
                    </a:lnTo>
                    <a:lnTo>
                      <a:pt x="2592388" y="142875"/>
                    </a:lnTo>
                    <a:lnTo>
                      <a:pt x="2619375" y="160338"/>
                    </a:lnTo>
                    <a:lnTo>
                      <a:pt x="2655888" y="174625"/>
                    </a:lnTo>
                    <a:lnTo>
                      <a:pt x="2716213" y="217488"/>
                    </a:lnTo>
                    <a:lnTo>
                      <a:pt x="2740025" y="233363"/>
                    </a:lnTo>
                    <a:lnTo>
                      <a:pt x="2762250" y="261938"/>
                    </a:lnTo>
                    <a:lnTo>
                      <a:pt x="2749550" y="290513"/>
                    </a:lnTo>
                    <a:lnTo>
                      <a:pt x="2752725" y="320675"/>
                    </a:lnTo>
                    <a:lnTo>
                      <a:pt x="2746375" y="352425"/>
                    </a:lnTo>
                    <a:lnTo>
                      <a:pt x="2705100" y="365125"/>
                    </a:lnTo>
                    <a:lnTo>
                      <a:pt x="2681288" y="374650"/>
                    </a:lnTo>
                    <a:lnTo>
                      <a:pt x="2638425" y="366713"/>
                    </a:lnTo>
                    <a:lnTo>
                      <a:pt x="2601913" y="352425"/>
                    </a:lnTo>
                    <a:lnTo>
                      <a:pt x="2566988" y="357188"/>
                    </a:lnTo>
                    <a:lnTo>
                      <a:pt x="2667000" y="450850"/>
                    </a:lnTo>
                    <a:lnTo>
                      <a:pt x="2663825" y="517525"/>
                    </a:lnTo>
                    <a:lnTo>
                      <a:pt x="2600325" y="585788"/>
                    </a:lnTo>
                    <a:lnTo>
                      <a:pt x="2525713" y="442913"/>
                    </a:lnTo>
                    <a:lnTo>
                      <a:pt x="2462213" y="395288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126" name="Freeform 104">
                <a:extLst>
                  <a:ext uri="{FF2B5EF4-FFF2-40B4-BE49-F238E27FC236}">
                    <a16:creationId xmlns:a16="http://schemas.microsoft.com/office/drawing/2014/main" id="{7751F7BE-9E7C-4451-9E1F-73B832436A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28677" y="2186667"/>
                <a:ext cx="673723" cy="250038"/>
              </a:xfrm>
              <a:custGeom>
                <a:avLst/>
                <a:gdLst>
                  <a:gd name="T0" fmla="*/ 0 w 2171"/>
                  <a:gd name="T1" fmla="*/ 2147483647 h 1006"/>
                  <a:gd name="T2" fmla="*/ 2147483647 w 2171"/>
                  <a:gd name="T3" fmla="*/ 2147483647 h 1006"/>
                  <a:gd name="T4" fmla="*/ 2147483647 w 2171"/>
                  <a:gd name="T5" fmla="*/ 2147483647 h 1006"/>
                  <a:gd name="T6" fmla="*/ 2147483647 w 2171"/>
                  <a:gd name="T7" fmla="*/ 2147483647 h 1006"/>
                  <a:gd name="T8" fmla="*/ 2147483647 w 2171"/>
                  <a:gd name="T9" fmla="*/ 2147483647 h 1006"/>
                  <a:gd name="T10" fmla="*/ 2147483647 w 2171"/>
                  <a:gd name="T11" fmla="*/ 2147483647 h 1006"/>
                  <a:gd name="T12" fmla="*/ 2147483647 w 2171"/>
                  <a:gd name="T13" fmla="*/ 2147483647 h 1006"/>
                  <a:gd name="T14" fmla="*/ 2147483647 w 2171"/>
                  <a:gd name="T15" fmla="*/ 2147483647 h 1006"/>
                  <a:gd name="T16" fmla="*/ 2147483647 w 2171"/>
                  <a:gd name="T17" fmla="*/ 2147483647 h 1006"/>
                  <a:gd name="T18" fmla="*/ 2147483647 w 2171"/>
                  <a:gd name="T19" fmla="*/ 2147483647 h 1006"/>
                  <a:gd name="T20" fmla="*/ 2147483647 w 2171"/>
                  <a:gd name="T21" fmla="*/ 2147483647 h 1006"/>
                  <a:gd name="T22" fmla="*/ 2147483647 w 2171"/>
                  <a:gd name="T23" fmla="*/ 2147483647 h 1006"/>
                  <a:gd name="T24" fmla="*/ 2147483647 w 2171"/>
                  <a:gd name="T25" fmla="*/ 2147483647 h 1006"/>
                  <a:gd name="T26" fmla="*/ 2147483647 w 2171"/>
                  <a:gd name="T27" fmla="*/ 2147483647 h 1006"/>
                  <a:gd name="T28" fmla="*/ 2147483647 w 2171"/>
                  <a:gd name="T29" fmla="*/ 2147483647 h 1006"/>
                  <a:gd name="T30" fmla="*/ 2147483647 w 2171"/>
                  <a:gd name="T31" fmla="*/ 2147483647 h 1006"/>
                  <a:gd name="T32" fmla="*/ 2147483647 w 2171"/>
                  <a:gd name="T33" fmla="*/ 2147483647 h 1006"/>
                  <a:gd name="T34" fmla="*/ 2147483647 w 2171"/>
                  <a:gd name="T35" fmla="*/ 2147483647 h 1006"/>
                  <a:gd name="T36" fmla="*/ 2147483647 w 2171"/>
                  <a:gd name="T37" fmla="*/ 2147483647 h 1006"/>
                  <a:gd name="T38" fmla="*/ 2147483647 w 2171"/>
                  <a:gd name="T39" fmla="*/ 2147483647 h 1006"/>
                  <a:gd name="T40" fmla="*/ 2147483647 w 2171"/>
                  <a:gd name="T41" fmla="*/ 2147483647 h 1006"/>
                  <a:gd name="T42" fmla="*/ 2147483647 w 2171"/>
                  <a:gd name="T43" fmla="*/ 2147483647 h 1006"/>
                  <a:gd name="T44" fmla="*/ 2147483647 w 2171"/>
                  <a:gd name="T45" fmla="*/ 2147483647 h 1006"/>
                  <a:gd name="T46" fmla="*/ 2147483647 w 2171"/>
                  <a:gd name="T47" fmla="*/ 2147483647 h 1006"/>
                  <a:gd name="T48" fmla="*/ 2147483647 w 2171"/>
                  <a:gd name="T49" fmla="*/ 2147483647 h 1006"/>
                  <a:gd name="T50" fmla="*/ 2147483647 w 2171"/>
                  <a:gd name="T51" fmla="*/ 2147483647 h 1006"/>
                  <a:gd name="T52" fmla="*/ 2147483647 w 2171"/>
                  <a:gd name="T53" fmla="*/ 2147483647 h 1006"/>
                  <a:gd name="T54" fmla="*/ 2147483647 w 2171"/>
                  <a:gd name="T55" fmla="*/ 2147483647 h 1006"/>
                  <a:gd name="T56" fmla="*/ 2147483647 w 2171"/>
                  <a:gd name="T57" fmla="*/ 2147483647 h 1006"/>
                  <a:gd name="T58" fmla="*/ 2147483647 w 2171"/>
                  <a:gd name="T59" fmla="*/ 2147483647 h 1006"/>
                  <a:gd name="T60" fmla="*/ 2147483647 w 2171"/>
                  <a:gd name="T61" fmla="*/ 2147483647 h 1006"/>
                  <a:gd name="T62" fmla="*/ 2147483647 w 2171"/>
                  <a:gd name="T63" fmla="*/ 2147483647 h 1006"/>
                  <a:gd name="T64" fmla="*/ 2147483647 w 2171"/>
                  <a:gd name="T65" fmla="*/ 0 h 1006"/>
                  <a:gd name="T66" fmla="*/ 2147483647 w 2171"/>
                  <a:gd name="T67" fmla="*/ 2147483647 h 1006"/>
                  <a:gd name="T68" fmla="*/ 2147483647 w 2171"/>
                  <a:gd name="T69" fmla="*/ 2147483647 h 1006"/>
                  <a:gd name="T70" fmla="*/ 2147483647 w 2171"/>
                  <a:gd name="T71" fmla="*/ 2147483647 h 1006"/>
                  <a:gd name="T72" fmla="*/ 2147483647 w 2171"/>
                  <a:gd name="T73" fmla="*/ 2147483647 h 1006"/>
                  <a:gd name="T74" fmla="*/ 2147483647 w 2171"/>
                  <a:gd name="T75" fmla="*/ 2147483647 h 1006"/>
                  <a:gd name="T76" fmla="*/ 2147483647 w 2171"/>
                  <a:gd name="T77" fmla="*/ 2147483647 h 1006"/>
                  <a:gd name="T78" fmla="*/ 2147483647 w 2171"/>
                  <a:gd name="T79" fmla="*/ 2147483647 h 100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w 2171"/>
                  <a:gd name="T121" fmla="*/ 0 h 1006"/>
                  <a:gd name="T122" fmla="*/ 2171 w 2171"/>
                  <a:gd name="T123" fmla="*/ 1006 h 1006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T120" t="T121" r="T122" b="T123"/>
                <a:pathLst>
                  <a:path w="2171" h="1006">
                    <a:moveTo>
                      <a:pt x="63" y="279"/>
                    </a:moveTo>
                    <a:lnTo>
                      <a:pt x="0" y="295"/>
                    </a:lnTo>
                    <a:lnTo>
                      <a:pt x="72" y="313"/>
                    </a:lnTo>
                    <a:lnTo>
                      <a:pt x="80" y="354"/>
                    </a:lnTo>
                    <a:lnTo>
                      <a:pt x="146" y="366"/>
                    </a:lnTo>
                    <a:lnTo>
                      <a:pt x="255" y="471"/>
                    </a:lnTo>
                    <a:lnTo>
                      <a:pt x="273" y="558"/>
                    </a:lnTo>
                    <a:lnTo>
                      <a:pt x="252" y="637"/>
                    </a:lnTo>
                    <a:lnTo>
                      <a:pt x="281" y="684"/>
                    </a:lnTo>
                    <a:lnTo>
                      <a:pt x="362" y="706"/>
                    </a:lnTo>
                    <a:lnTo>
                      <a:pt x="395" y="687"/>
                    </a:lnTo>
                    <a:lnTo>
                      <a:pt x="464" y="720"/>
                    </a:lnTo>
                    <a:lnTo>
                      <a:pt x="494" y="756"/>
                    </a:lnTo>
                    <a:lnTo>
                      <a:pt x="552" y="762"/>
                    </a:lnTo>
                    <a:lnTo>
                      <a:pt x="615" y="868"/>
                    </a:lnTo>
                    <a:lnTo>
                      <a:pt x="636" y="925"/>
                    </a:lnTo>
                    <a:lnTo>
                      <a:pt x="713" y="916"/>
                    </a:lnTo>
                    <a:lnTo>
                      <a:pt x="819" y="922"/>
                    </a:lnTo>
                    <a:lnTo>
                      <a:pt x="894" y="936"/>
                    </a:lnTo>
                    <a:lnTo>
                      <a:pt x="969" y="922"/>
                    </a:lnTo>
                    <a:lnTo>
                      <a:pt x="1025" y="958"/>
                    </a:lnTo>
                    <a:lnTo>
                      <a:pt x="1095" y="979"/>
                    </a:lnTo>
                    <a:lnTo>
                      <a:pt x="1148" y="1000"/>
                    </a:lnTo>
                    <a:lnTo>
                      <a:pt x="1190" y="1006"/>
                    </a:lnTo>
                    <a:lnTo>
                      <a:pt x="1244" y="991"/>
                    </a:lnTo>
                    <a:lnTo>
                      <a:pt x="1266" y="951"/>
                    </a:lnTo>
                    <a:lnTo>
                      <a:pt x="1337" y="940"/>
                    </a:lnTo>
                    <a:lnTo>
                      <a:pt x="1388" y="945"/>
                    </a:lnTo>
                    <a:lnTo>
                      <a:pt x="1454" y="937"/>
                    </a:lnTo>
                    <a:lnTo>
                      <a:pt x="1532" y="924"/>
                    </a:lnTo>
                    <a:lnTo>
                      <a:pt x="1590" y="874"/>
                    </a:lnTo>
                    <a:lnTo>
                      <a:pt x="1655" y="825"/>
                    </a:lnTo>
                    <a:lnTo>
                      <a:pt x="1632" y="733"/>
                    </a:lnTo>
                    <a:lnTo>
                      <a:pt x="1661" y="709"/>
                    </a:lnTo>
                    <a:lnTo>
                      <a:pt x="1692" y="703"/>
                    </a:lnTo>
                    <a:lnTo>
                      <a:pt x="1745" y="724"/>
                    </a:lnTo>
                    <a:lnTo>
                      <a:pt x="1793" y="715"/>
                    </a:lnTo>
                    <a:lnTo>
                      <a:pt x="1826" y="691"/>
                    </a:lnTo>
                    <a:lnTo>
                      <a:pt x="1848" y="666"/>
                    </a:lnTo>
                    <a:lnTo>
                      <a:pt x="1887" y="657"/>
                    </a:lnTo>
                    <a:lnTo>
                      <a:pt x="1979" y="561"/>
                    </a:lnTo>
                    <a:lnTo>
                      <a:pt x="2034" y="547"/>
                    </a:lnTo>
                    <a:lnTo>
                      <a:pt x="2082" y="543"/>
                    </a:lnTo>
                    <a:lnTo>
                      <a:pt x="2165" y="546"/>
                    </a:lnTo>
                    <a:lnTo>
                      <a:pt x="2171" y="510"/>
                    </a:lnTo>
                    <a:lnTo>
                      <a:pt x="2156" y="477"/>
                    </a:lnTo>
                    <a:lnTo>
                      <a:pt x="2073" y="405"/>
                    </a:lnTo>
                    <a:lnTo>
                      <a:pt x="2021" y="411"/>
                    </a:lnTo>
                    <a:lnTo>
                      <a:pt x="1962" y="441"/>
                    </a:lnTo>
                    <a:lnTo>
                      <a:pt x="1904" y="424"/>
                    </a:lnTo>
                    <a:lnTo>
                      <a:pt x="1901" y="381"/>
                    </a:lnTo>
                    <a:lnTo>
                      <a:pt x="1952" y="223"/>
                    </a:lnTo>
                    <a:lnTo>
                      <a:pt x="1863" y="198"/>
                    </a:lnTo>
                    <a:lnTo>
                      <a:pt x="1791" y="204"/>
                    </a:lnTo>
                    <a:lnTo>
                      <a:pt x="1736" y="240"/>
                    </a:lnTo>
                    <a:lnTo>
                      <a:pt x="1653" y="280"/>
                    </a:lnTo>
                    <a:lnTo>
                      <a:pt x="1553" y="288"/>
                    </a:lnTo>
                    <a:lnTo>
                      <a:pt x="1457" y="288"/>
                    </a:lnTo>
                    <a:lnTo>
                      <a:pt x="1421" y="250"/>
                    </a:lnTo>
                    <a:lnTo>
                      <a:pt x="1293" y="180"/>
                    </a:lnTo>
                    <a:lnTo>
                      <a:pt x="1130" y="195"/>
                    </a:lnTo>
                    <a:lnTo>
                      <a:pt x="1067" y="193"/>
                    </a:lnTo>
                    <a:lnTo>
                      <a:pt x="995" y="123"/>
                    </a:lnTo>
                    <a:lnTo>
                      <a:pt x="983" y="60"/>
                    </a:lnTo>
                    <a:lnTo>
                      <a:pt x="916" y="20"/>
                    </a:lnTo>
                    <a:lnTo>
                      <a:pt x="865" y="0"/>
                    </a:lnTo>
                    <a:lnTo>
                      <a:pt x="769" y="0"/>
                    </a:lnTo>
                    <a:lnTo>
                      <a:pt x="714" y="36"/>
                    </a:lnTo>
                    <a:lnTo>
                      <a:pt x="722" y="165"/>
                    </a:lnTo>
                    <a:lnTo>
                      <a:pt x="689" y="213"/>
                    </a:lnTo>
                    <a:lnTo>
                      <a:pt x="633" y="219"/>
                    </a:lnTo>
                    <a:lnTo>
                      <a:pt x="524" y="222"/>
                    </a:lnTo>
                    <a:lnTo>
                      <a:pt x="482" y="153"/>
                    </a:lnTo>
                    <a:lnTo>
                      <a:pt x="423" y="144"/>
                    </a:lnTo>
                    <a:lnTo>
                      <a:pt x="351" y="130"/>
                    </a:lnTo>
                    <a:lnTo>
                      <a:pt x="285" y="133"/>
                    </a:lnTo>
                    <a:lnTo>
                      <a:pt x="257" y="171"/>
                    </a:lnTo>
                    <a:lnTo>
                      <a:pt x="212" y="205"/>
                    </a:lnTo>
                    <a:lnTo>
                      <a:pt x="143" y="220"/>
                    </a:lnTo>
                    <a:lnTo>
                      <a:pt x="63" y="279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127" name="Freeform 105">
                <a:extLst>
                  <a:ext uri="{FF2B5EF4-FFF2-40B4-BE49-F238E27FC236}">
                    <a16:creationId xmlns:a16="http://schemas.microsoft.com/office/drawing/2014/main" id="{0ED11438-BBFB-4932-A045-E9FC7CAA97BE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095189" y="2771058"/>
                <a:ext cx="5433" cy="10176"/>
              </a:xfrm>
              <a:custGeom>
                <a:avLst/>
                <a:gdLst>
                  <a:gd name="T0" fmla="*/ 2147483647 w 38"/>
                  <a:gd name="T1" fmla="*/ 0 h 85"/>
                  <a:gd name="T2" fmla="*/ 2147483647 w 38"/>
                  <a:gd name="T3" fmla="*/ 2147483647 h 85"/>
                  <a:gd name="T4" fmla="*/ 2147483647 w 38"/>
                  <a:gd name="T5" fmla="*/ 2147483647 h 85"/>
                  <a:gd name="T6" fmla="*/ 2147483647 w 38"/>
                  <a:gd name="T7" fmla="*/ 2147483647 h 85"/>
                  <a:gd name="T8" fmla="*/ 2147483647 w 38"/>
                  <a:gd name="T9" fmla="*/ 2147483647 h 85"/>
                  <a:gd name="T10" fmla="*/ 0 w 38"/>
                  <a:gd name="T11" fmla="*/ 2147483647 h 85"/>
                  <a:gd name="T12" fmla="*/ 2147483647 w 38"/>
                  <a:gd name="T13" fmla="*/ 2147483647 h 85"/>
                  <a:gd name="T14" fmla="*/ 2147483647 w 38"/>
                  <a:gd name="T15" fmla="*/ 0 h 85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8"/>
                  <a:gd name="T25" fmla="*/ 0 h 85"/>
                  <a:gd name="T26" fmla="*/ 38 w 38"/>
                  <a:gd name="T27" fmla="*/ 85 h 85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8" h="85">
                    <a:moveTo>
                      <a:pt x="38" y="0"/>
                    </a:moveTo>
                    <a:lnTo>
                      <a:pt x="33" y="30"/>
                    </a:lnTo>
                    <a:lnTo>
                      <a:pt x="36" y="61"/>
                    </a:lnTo>
                    <a:lnTo>
                      <a:pt x="38" y="85"/>
                    </a:lnTo>
                    <a:lnTo>
                      <a:pt x="6" y="84"/>
                    </a:lnTo>
                    <a:lnTo>
                      <a:pt x="0" y="46"/>
                    </a:lnTo>
                    <a:lnTo>
                      <a:pt x="14" y="6"/>
                    </a:lnTo>
                    <a:lnTo>
                      <a:pt x="38" y="0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128" name="Freeform 106">
                <a:extLst>
                  <a:ext uri="{FF2B5EF4-FFF2-40B4-BE49-F238E27FC236}">
                    <a16:creationId xmlns:a16="http://schemas.microsoft.com/office/drawing/2014/main" id="{027C9A16-32A1-4B91-AC58-B429D4E6792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99841" y="2531196"/>
                <a:ext cx="284341" cy="261668"/>
              </a:xfrm>
              <a:custGeom>
                <a:avLst/>
                <a:gdLst>
                  <a:gd name="T0" fmla="*/ 2147483647 w 918"/>
                  <a:gd name="T1" fmla="*/ 2147483647 h 1056"/>
                  <a:gd name="T2" fmla="*/ 2147483647 w 918"/>
                  <a:gd name="T3" fmla="*/ 2147483647 h 1056"/>
                  <a:gd name="T4" fmla="*/ 2147483647 w 918"/>
                  <a:gd name="T5" fmla="*/ 2147483647 h 1056"/>
                  <a:gd name="T6" fmla="*/ 2147483647 w 918"/>
                  <a:gd name="T7" fmla="*/ 2147483647 h 1056"/>
                  <a:gd name="T8" fmla="*/ 2147483647 w 918"/>
                  <a:gd name="T9" fmla="*/ 2147483647 h 1056"/>
                  <a:gd name="T10" fmla="*/ 2147483647 w 918"/>
                  <a:gd name="T11" fmla="*/ 2147483647 h 1056"/>
                  <a:gd name="T12" fmla="*/ 2147483647 w 918"/>
                  <a:gd name="T13" fmla="*/ 2147483647 h 1056"/>
                  <a:gd name="T14" fmla="*/ 2147483647 w 918"/>
                  <a:gd name="T15" fmla="*/ 2147483647 h 1056"/>
                  <a:gd name="T16" fmla="*/ 2147483647 w 918"/>
                  <a:gd name="T17" fmla="*/ 2147483647 h 1056"/>
                  <a:gd name="T18" fmla="*/ 2147483647 w 918"/>
                  <a:gd name="T19" fmla="*/ 2147483647 h 1056"/>
                  <a:gd name="T20" fmla="*/ 2147483647 w 918"/>
                  <a:gd name="T21" fmla="*/ 2147483647 h 1056"/>
                  <a:gd name="T22" fmla="*/ 2147483647 w 918"/>
                  <a:gd name="T23" fmla="*/ 2147483647 h 1056"/>
                  <a:gd name="T24" fmla="*/ 2147483647 w 918"/>
                  <a:gd name="T25" fmla="*/ 2147483647 h 1056"/>
                  <a:gd name="T26" fmla="*/ 2147483647 w 918"/>
                  <a:gd name="T27" fmla="*/ 2147483647 h 1056"/>
                  <a:gd name="T28" fmla="*/ 2147483647 w 918"/>
                  <a:gd name="T29" fmla="*/ 2147483647 h 1056"/>
                  <a:gd name="T30" fmla="*/ 2147483647 w 918"/>
                  <a:gd name="T31" fmla="*/ 2147483647 h 1056"/>
                  <a:gd name="T32" fmla="*/ 2147483647 w 918"/>
                  <a:gd name="T33" fmla="*/ 2147483647 h 1056"/>
                  <a:gd name="T34" fmla="*/ 2147483647 w 918"/>
                  <a:gd name="T35" fmla="*/ 2147483647 h 1056"/>
                  <a:gd name="T36" fmla="*/ 2147483647 w 918"/>
                  <a:gd name="T37" fmla="*/ 2147483647 h 1056"/>
                  <a:gd name="T38" fmla="*/ 2147483647 w 918"/>
                  <a:gd name="T39" fmla="*/ 2147483647 h 1056"/>
                  <a:gd name="T40" fmla="*/ 2147483647 w 918"/>
                  <a:gd name="T41" fmla="*/ 2147483647 h 1056"/>
                  <a:gd name="T42" fmla="*/ 2147483647 w 918"/>
                  <a:gd name="T43" fmla="*/ 2147483647 h 1056"/>
                  <a:gd name="T44" fmla="*/ 2147483647 w 918"/>
                  <a:gd name="T45" fmla="*/ 2147483647 h 1056"/>
                  <a:gd name="T46" fmla="*/ 2147483647 w 918"/>
                  <a:gd name="T47" fmla="*/ 2147483647 h 1056"/>
                  <a:gd name="T48" fmla="*/ 2147483647 w 918"/>
                  <a:gd name="T49" fmla="*/ 2147483647 h 1056"/>
                  <a:gd name="T50" fmla="*/ 2147483647 w 918"/>
                  <a:gd name="T51" fmla="*/ 2147483647 h 1056"/>
                  <a:gd name="T52" fmla="*/ 2147483647 w 918"/>
                  <a:gd name="T53" fmla="*/ 0 h 1056"/>
                  <a:gd name="T54" fmla="*/ 2147483647 w 918"/>
                  <a:gd name="T55" fmla="*/ 2147483647 h 1056"/>
                  <a:gd name="T56" fmla="*/ 2147483647 w 918"/>
                  <a:gd name="T57" fmla="*/ 2147483647 h 1056"/>
                  <a:gd name="T58" fmla="*/ 2147483647 w 918"/>
                  <a:gd name="T59" fmla="*/ 2147483647 h 1056"/>
                  <a:gd name="T60" fmla="*/ 2147483647 w 918"/>
                  <a:gd name="T61" fmla="*/ 2147483647 h 1056"/>
                  <a:gd name="T62" fmla="*/ 2147483647 w 918"/>
                  <a:gd name="T63" fmla="*/ 2147483647 h 1056"/>
                  <a:gd name="T64" fmla="*/ 2147483647 w 918"/>
                  <a:gd name="T65" fmla="*/ 2147483647 h 1056"/>
                  <a:gd name="T66" fmla="*/ 2147483647 w 918"/>
                  <a:gd name="T67" fmla="*/ 2147483647 h 1056"/>
                  <a:gd name="T68" fmla="*/ 2147483647 w 918"/>
                  <a:gd name="T69" fmla="*/ 2147483647 h 1056"/>
                  <a:gd name="T70" fmla="*/ 2147483647 w 918"/>
                  <a:gd name="T71" fmla="*/ 2147483647 h 1056"/>
                  <a:gd name="T72" fmla="*/ 2147483647 w 918"/>
                  <a:gd name="T73" fmla="*/ 2147483647 h 1056"/>
                  <a:gd name="T74" fmla="*/ 2147483647 w 918"/>
                  <a:gd name="T75" fmla="*/ 2147483647 h 1056"/>
                  <a:gd name="T76" fmla="*/ 2147483647 w 918"/>
                  <a:gd name="T77" fmla="*/ 2147483647 h 1056"/>
                  <a:gd name="T78" fmla="*/ 2147483647 w 918"/>
                  <a:gd name="T79" fmla="*/ 2147483647 h 1056"/>
                  <a:gd name="T80" fmla="*/ 2147483647 w 918"/>
                  <a:gd name="T81" fmla="*/ 2147483647 h 1056"/>
                  <a:gd name="T82" fmla="*/ 2147483647 w 918"/>
                  <a:gd name="T83" fmla="*/ 2147483647 h 105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918"/>
                  <a:gd name="T127" fmla="*/ 0 h 1056"/>
                  <a:gd name="T128" fmla="*/ 918 w 918"/>
                  <a:gd name="T129" fmla="*/ 1056 h 105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918" h="1056">
                    <a:moveTo>
                      <a:pt x="18" y="687"/>
                    </a:moveTo>
                    <a:lnTo>
                      <a:pt x="49" y="720"/>
                    </a:lnTo>
                    <a:lnTo>
                      <a:pt x="81" y="749"/>
                    </a:lnTo>
                    <a:lnTo>
                      <a:pt x="106" y="782"/>
                    </a:lnTo>
                    <a:lnTo>
                      <a:pt x="120" y="810"/>
                    </a:lnTo>
                    <a:lnTo>
                      <a:pt x="84" y="827"/>
                    </a:lnTo>
                    <a:lnTo>
                      <a:pt x="72" y="851"/>
                    </a:lnTo>
                    <a:lnTo>
                      <a:pt x="34" y="867"/>
                    </a:lnTo>
                    <a:lnTo>
                      <a:pt x="9" y="898"/>
                    </a:lnTo>
                    <a:lnTo>
                      <a:pt x="2" y="933"/>
                    </a:lnTo>
                    <a:lnTo>
                      <a:pt x="43" y="963"/>
                    </a:lnTo>
                    <a:lnTo>
                      <a:pt x="85" y="929"/>
                    </a:lnTo>
                    <a:lnTo>
                      <a:pt x="130" y="946"/>
                    </a:lnTo>
                    <a:lnTo>
                      <a:pt x="180" y="933"/>
                    </a:lnTo>
                    <a:lnTo>
                      <a:pt x="213" y="920"/>
                    </a:lnTo>
                    <a:lnTo>
                      <a:pt x="267" y="933"/>
                    </a:lnTo>
                    <a:lnTo>
                      <a:pt x="308" y="933"/>
                    </a:lnTo>
                    <a:lnTo>
                      <a:pt x="354" y="956"/>
                    </a:lnTo>
                    <a:lnTo>
                      <a:pt x="386" y="967"/>
                    </a:lnTo>
                    <a:lnTo>
                      <a:pt x="399" y="1001"/>
                    </a:lnTo>
                    <a:lnTo>
                      <a:pt x="396" y="1037"/>
                    </a:lnTo>
                    <a:lnTo>
                      <a:pt x="430" y="1056"/>
                    </a:lnTo>
                    <a:lnTo>
                      <a:pt x="457" y="1052"/>
                    </a:lnTo>
                    <a:lnTo>
                      <a:pt x="486" y="1031"/>
                    </a:lnTo>
                    <a:lnTo>
                      <a:pt x="634" y="1028"/>
                    </a:lnTo>
                    <a:lnTo>
                      <a:pt x="645" y="996"/>
                    </a:lnTo>
                    <a:lnTo>
                      <a:pt x="594" y="909"/>
                    </a:lnTo>
                    <a:lnTo>
                      <a:pt x="594" y="852"/>
                    </a:lnTo>
                    <a:lnTo>
                      <a:pt x="550" y="800"/>
                    </a:lnTo>
                    <a:lnTo>
                      <a:pt x="651" y="755"/>
                    </a:lnTo>
                    <a:lnTo>
                      <a:pt x="676" y="779"/>
                    </a:lnTo>
                    <a:lnTo>
                      <a:pt x="729" y="767"/>
                    </a:lnTo>
                    <a:lnTo>
                      <a:pt x="768" y="726"/>
                    </a:lnTo>
                    <a:lnTo>
                      <a:pt x="813" y="690"/>
                    </a:lnTo>
                    <a:lnTo>
                      <a:pt x="823" y="636"/>
                    </a:lnTo>
                    <a:lnTo>
                      <a:pt x="867" y="584"/>
                    </a:lnTo>
                    <a:lnTo>
                      <a:pt x="873" y="527"/>
                    </a:lnTo>
                    <a:lnTo>
                      <a:pt x="871" y="459"/>
                    </a:lnTo>
                    <a:lnTo>
                      <a:pt x="904" y="417"/>
                    </a:lnTo>
                    <a:lnTo>
                      <a:pt x="918" y="386"/>
                    </a:lnTo>
                    <a:lnTo>
                      <a:pt x="886" y="369"/>
                    </a:lnTo>
                    <a:lnTo>
                      <a:pt x="873" y="329"/>
                    </a:lnTo>
                    <a:lnTo>
                      <a:pt x="855" y="290"/>
                    </a:lnTo>
                    <a:lnTo>
                      <a:pt x="837" y="239"/>
                    </a:lnTo>
                    <a:lnTo>
                      <a:pt x="842" y="187"/>
                    </a:lnTo>
                    <a:lnTo>
                      <a:pt x="866" y="149"/>
                    </a:lnTo>
                    <a:lnTo>
                      <a:pt x="866" y="128"/>
                    </a:lnTo>
                    <a:lnTo>
                      <a:pt x="833" y="107"/>
                    </a:lnTo>
                    <a:lnTo>
                      <a:pt x="804" y="93"/>
                    </a:lnTo>
                    <a:lnTo>
                      <a:pt x="775" y="67"/>
                    </a:lnTo>
                    <a:lnTo>
                      <a:pt x="791" y="33"/>
                    </a:lnTo>
                    <a:lnTo>
                      <a:pt x="833" y="12"/>
                    </a:lnTo>
                    <a:lnTo>
                      <a:pt x="882" y="5"/>
                    </a:lnTo>
                    <a:lnTo>
                      <a:pt x="813" y="0"/>
                    </a:lnTo>
                    <a:lnTo>
                      <a:pt x="762" y="14"/>
                    </a:lnTo>
                    <a:lnTo>
                      <a:pt x="726" y="27"/>
                    </a:lnTo>
                    <a:lnTo>
                      <a:pt x="703" y="44"/>
                    </a:lnTo>
                    <a:lnTo>
                      <a:pt x="672" y="85"/>
                    </a:lnTo>
                    <a:lnTo>
                      <a:pt x="659" y="119"/>
                    </a:lnTo>
                    <a:lnTo>
                      <a:pt x="659" y="154"/>
                    </a:lnTo>
                    <a:lnTo>
                      <a:pt x="672" y="205"/>
                    </a:lnTo>
                    <a:lnTo>
                      <a:pt x="639" y="244"/>
                    </a:lnTo>
                    <a:lnTo>
                      <a:pt x="602" y="257"/>
                    </a:lnTo>
                    <a:lnTo>
                      <a:pt x="573" y="296"/>
                    </a:lnTo>
                    <a:lnTo>
                      <a:pt x="544" y="326"/>
                    </a:lnTo>
                    <a:lnTo>
                      <a:pt x="544" y="369"/>
                    </a:lnTo>
                    <a:lnTo>
                      <a:pt x="535" y="416"/>
                    </a:lnTo>
                    <a:lnTo>
                      <a:pt x="511" y="431"/>
                    </a:lnTo>
                    <a:lnTo>
                      <a:pt x="477" y="421"/>
                    </a:lnTo>
                    <a:lnTo>
                      <a:pt x="448" y="451"/>
                    </a:lnTo>
                    <a:lnTo>
                      <a:pt x="403" y="464"/>
                    </a:lnTo>
                    <a:lnTo>
                      <a:pt x="348" y="488"/>
                    </a:lnTo>
                    <a:lnTo>
                      <a:pt x="337" y="533"/>
                    </a:lnTo>
                    <a:lnTo>
                      <a:pt x="341" y="567"/>
                    </a:lnTo>
                    <a:lnTo>
                      <a:pt x="316" y="558"/>
                    </a:lnTo>
                    <a:lnTo>
                      <a:pt x="316" y="593"/>
                    </a:lnTo>
                    <a:lnTo>
                      <a:pt x="267" y="615"/>
                    </a:lnTo>
                    <a:lnTo>
                      <a:pt x="209" y="606"/>
                    </a:lnTo>
                    <a:lnTo>
                      <a:pt x="167" y="619"/>
                    </a:lnTo>
                    <a:lnTo>
                      <a:pt x="134" y="602"/>
                    </a:lnTo>
                    <a:lnTo>
                      <a:pt x="93" y="615"/>
                    </a:lnTo>
                    <a:lnTo>
                      <a:pt x="43" y="606"/>
                    </a:lnTo>
                    <a:lnTo>
                      <a:pt x="0" y="615"/>
                    </a:lnTo>
                    <a:lnTo>
                      <a:pt x="3" y="654"/>
                    </a:lnTo>
                    <a:lnTo>
                      <a:pt x="18" y="687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129" name="Freeform 107">
                <a:extLst>
                  <a:ext uri="{FF2B5EF4-FFF2-40B4-BE49-F238E27FC236}">
                    <a16:creationId xmlns:a16="http://schemas.microsoft.com/office/drawing/2014/main" id="{F4B88FC9-9E8A-403B-9C68-B5B0EACE632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40716" y="2532650"/>
                <a:ext cx="128586" cy="103213"/>
              </a:xfrm>
              <a:custGeom>
                <a:avLst/>
                <a:gdLst>
                  <a:gd name="T0" fmla="*/ 114132424 w 357"/>
                  <a:gd name="T1" fmla="*/ 23084370 h 355"/>
                  <a:gd name="T2" fmla="*/ 80142021 w 357"/>
                  <a:gd name="T3" fmla="*/ 0 h 355"/>
                  <a:gd name="T4" fmla="*/ 44755820 w 357"/>
                  <a:gd name="T5" fmla="*/ 6854795 h 355"/>
                  <a:gd name="T6" fmla="*/ 8472659 w 357"/>
                  <a:gd name="T7" fmla="*/ 23084370 h 355"/>
                  <a:gd name="T8" fmla="*/ 0 w 357"/>
                  <a:gd name="T9" fmla="*/ 46068093 h 355"/>
                  <a:gd name="T10" fmla="*/ 23923043 w 357"/>
                  <a:gd name="T11" fmla="*/ 69858263 h 355"/>
                  <a:gd name="T12" fmla="*/ 49341020 w 357"/>
                  <a:gd name="T13" fmla="*/ 81349807 h 355"/>
                  <a:gd name="T14" fmla="*/ 68579095 w 357"/>
                  <a:gd name="T15" fmla="*/ 95160360 h 355"/>
                  <a:gd name="T16" fmla="*/ 68579095 w 357"/>
                  <a:gd name="T17" fmla="*/ 111288971 h 355"/>
                  <a:gd name="T18" fmla="*/ 50138528 w 357"/>
                  <a:gd name="T19" fmla="*/ 142740382 h 355"/>
                  <a:gd name="T20" fmla="*/ 47846086 w 357"/>
                  <a:gd name="T21" fmla="*/ 184171408 h 355"/>
                  <a:gd name="T22" fmla="*/ 59907217 w 357"/>
                  <a:gd name="T23" fmla="*/ 214312184 h 355"/>
                  <a:gd name="T24" fmla="*/ 75556821 w 357"/>
                  <a:gd name="T25" fmla="*/ 247174876 h 355"/>
                  <a:gd name="T26" fmla="*/ 85325194 w 357"/>
                  <a:gd name="T27" fmla="*/ 279331768 h 355"/>
                  <a:gd name="T28" fmla="*/ 109049018 w 357"/>
                  <a:gd name="T29" fmla="*/ 293142005 h 355"/>
                  <a:gd name="T30" fmla="*/ 138055467 w 357"/>
                  <a:gd name="T31" fmla="*/ 292436205 h 355"/>
                  <a:gd name="T32" fmla="*/ 182711835 w 357"/>
                  <a:gd name="T33" fmla="*/ 270158282 h 355"/>
                  <a:gd name="T34" fmla="*/ 216602471 w 357"/>
                  <a:gd name="T35" fmla="*/ 277114041 h 355"/>
                  <a:gd name="T36" fmla="*/ 250194435 w 357"/>
                  <a:gd name="T37" fmla="*/ 285077540 h 355"/>
                  <a:gd name="T38" fmla="*/ 281393875 w 357"/>
                  <a:gd name="T39" fmla="*/ 323181816 h 355"/>
                  <a:gd name="T40" fmla="*/ 324554993 w 357"/>
                  <a:gd name="T41" fmla="*/ 273988902 h 355"/>
                  <a:gd name="T42" fmla="*/ 306114426 w 357"/>
                  <a:gd name="T43" fmla="*/ 251710978 h 355"/>
                  <a:gd name="T44" fmla="*/ 295249242 w 357"/>
                  <a:gd name="T45" fmla="*/ 221066014 h 355"/>
                  <a:gd name="T46" fmla="*/ 297641767 w 357"/>
                  <a:gd name="T47" fmla="*/ 189614921 h 355"/>
                  <a:gd name="T48" fmla="*/ 304519409 w 357"/>
                  <a:gd name="T49" fmla="*/ 155038690 h 355"/>
                  <a:gd name="T50" fmla="*/ 323059744 w 357"/>
                  <a:gd name="T51" fmla="*/ 164211859 h 355"/>
                  <a:gd name="T52" fmla="*/ 355455446 w 357"/>
                  <a:gd name="T53" fmla="*/ 141228453 h 355"/>
                  <a:gd name="T54" fmla="*/ 359243137 w 357"/>
                  <a:gd name="T55" fmla="*/ 115926038 h 355"/>
                  <a:gd name="T56" fmla="*/ 350770478 w 357"/>
                  <a:gd name="T57" fmla="*/ 92841668 h 355"/>
                  <a:gd name="T58" fmla="*/ 331532403 w 357"/>
                  <a:gd name="T59" fmla="*/ 88305566 h 355"/>
                  <a:gd name="T60" fmla="*/ 299934209 w 357"/>
                  <a:gd name="T61" fmla="*/ 90623940 h 355"/>
                  <a:gd name="T62" fmla="*/ 276011166 w 357"/>
                  <a:gd name="T63" fmla="*/ 98990981 h 355"/>
                  <a:gd name="T64" fmla="*/ 244412973 w 357"/>
                  <a:gd name="T65" fmla="*/ 112801217 h 355"/>
                  <a:gd name="T66" fmla="*/ 205039861 w 357"/>
                  <a:gd name="T67" fmla="*/ 98990981 h 355"/>
                  <a:gd name="T68" fmla="*/ 168058959 w 357"/>
                  <a:gd name="T69" fmla="*/ 60684776 h 355"/>
                  <a:gd name="T70" fmla="*/ 114132424 w 357"/>
                  <a:gd name="T71" fmla="*/ 23084370 h 355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357"/>
                  <a:gd name="T109" fmla="*/ 0 h 355"/>
                  <a:gd name="T110" fmla="*/ 739775 w 357"/>
                  <a:gd name="T111" fmla="*/ 668338 h 355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357" h="355">
                    <a:moveTo>
                      <a:pt x="125" y="25"/>
                    </a:moveTo>
                    <a:lnTo>
                      <a:pt x="88" y="0"/>
                    </a:lnTo>
                    <a:lnTo>
                      <a:pt x="49" y="8"/>
                    </a:lnTo>
                    <a:lnTo>
                      <a:pt x="9" y="25"/>
                    </a:lnTo>
                    <a:lnTo>
                      <a:pt x="0" y="51"/>
                    </a:lnTo>
                    <a:lnTo>
                      <a:pt x="26" y="77"/>
                    </a:lnTo>
                    <a:lnTo>
                      <a:pt x="54" y="89"/>
                    </a:lnTo>
                    <a:lnTo>
                      <a:pt x="75" y="105"/>
                    </a:lnTo>
                    <a:lnTo>
                      <a:pt x="75" y="122"/>
                    </a:lnTo>
                    <a:lnTo>
                      <a:pt x="55" y="157"/>
                    </a:lnTo>
                    <a:lnTo>
                      <a:pt x="53" y="202"/>
                    </a:lnTo>
                    <a:lnTo>
                      <a:pt x="66" y="235"/>
                    </a:lnTo>
                    <a:lnTo>
                      <a:pt x="83" y="272"/>
                    </a:lnTo>
                    <a:lnTo>
                      <a:pt x="94" y="307"/>
                    </a:lnTo>
                    <a:lnTo>
                      <a:pt x="120" y="322"/>
                    </a:lnTo>
                    <a:lnTo>
                      <a:pt x="152" y="321"/>
                    </a:lnTo>
                    <a:lnTo>
                      <a:pt x="201" y="297"/>
                    </a:lnTo>
                    <a:lnTo>
                      <a:pt x="238" y="304"/>
                    </a:lnTo>
                    <a:lnTo>
                      <a:pt x="275" y="313"/>
                    </a:lnTo>
                    <a:lnTo>
                      <a:pt x="309" y="355"/>
                    </a:lnTo>
                    <a:lnTo>
                      <a:pt x="357" y="301"/>
                    </a:lnTo>
                    <a:lnTo>
                      <a:pt x="337" y="277"/>
                    </a:lnTo>
                    <a:lnTo>
                      <a:pt x="325" y="243"/>
                    </a:lnTo>
                    <a:lnTo>
                      <a:pt x="327" y="208"/>
                    </a:lnTo>
                    <a:lnTo>
                      <a:pt x="335" y="170"/>
                    </a:lnTo>
                    <a:lnTo>
                      <a:pt x="312" y="142"/>
                    </a:lnTo>
                    <a:lnTo>
                      <a:pt x="269" y="124"/>
                    </a:lnTo>
                    <a:lnTo>
                      <a:pt x="225" y="109"/>
                    </a:lnTo>
                    <a:lnTo>
                      <a:pt x="185" y="67"/>
                    </a:lnTo>
                    <a:lnTo>
                      <a:pt x="125" y="25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130" name="Freeform 108">
                <a:extLst>
                  <a:ext uri="{FF2B5EF4-FFF2-40B4-BE49-F238E27FC236}">
                    <a16:creationId xmlns:a16="http://schemas.microsoft.com/office/drawing/2014/main" id="{BCC1F5CF-BD62-4058-901B-EC928CD7863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81730" y="2509391"/>
                <a:ext cx="291585" cy="174445"/>
              </a:xfrm>
              <a:custGeom>
                <a:avLst/>
                <a:gdLst>
                  <a:gd name="T0" fmla="*/ 1 w 1489076"/>
                  <a:gd name="T1" fmla="*/ 75 h 1112837"/>
                  <a:gd name="T2" fmla="*/ 2 w 1489076"/>
                  <a:gd name="T3" fmla="*/ 105 h 1112837"/>
                  <a:gd name="T4" fmla="*/ 0 w 1489076"/>
                  <a:gd name="T5" fmla="*/ 121 h 1112837"/>
                  <a:gd name="T6" fmla="*/ 15 w 1489076"/>
                  <a:gd name="T7" fmla="*/ 139 h 1112837"/>
                  <a:gd name="T8" fmla="*/ 4 w 1489076"/>
                  <a:gd name="T9" fmla="*/ 160 h 1112837"/>
                  <a:gd name="T10" fmla="*/ 22 w 1489076"/>
                  <a:gd name="T11" fmla="*/ 161 h 1112837"/>
                  <a:gd name="T12" fmla="*/ 44 w 1489076"/>
                  <a:gd name="T13" fmla="*/ 160 h 1112837"/>
                  <a:gd name="T14" fmla="*/ 62 w 1489076"/>
                  <a:gd name="T15" fmla="*/ 162 h 1112837"/>
                  <a:gd name="T16" fmla="*/ 87 w 1489076"/>
                  <a:gd name="T17" fmla="*/ 159 h 1112837"/>
                  <a:gd name="T18" fmla="*/ 93 w 1489076"/>
                  <a:gd name="T19" fmla="*/ 151 h 1112837"/>
                  <a:gd name="T20" fmla="*/ 95 w 1489076"/>
                  <a:gd name="T21" fmla="*/ 134 h 1112837"/>
                  <a:gd name="T22" fmla="*/ 119 w 1489076"/>
                  <a:gd name="T23" fmla="*/ 125 h 1112837"/>
                  <a:gd name="T24" fmla="*/ 134 w 1489076"/>
                  <a:gd name="T25" fmla="*/ 120 h 1112837"/>
                  <a:gd name="T26" fmla="*/ 142 w 1489076"/>
                  <a:gd name="T27" fmla="*/ 108 h 1112837"/>
                  <a:gd name="T28" fmla="*/ 148 w 1489076"/>
                  <a:gd name="T29" fmla="*/ 90 h 1112837"/>
                  <a:gd name="T30" fmla="*/ 164 w 1489076"/>
                  <a:gd name="T31" fmla="*/ 77 h 1112837"/>
                  <a:gd name="T32" fmla="*/ 169 w 1489076"/>
                  <a:gd name="T33" fmla="*/ 55 h 1112837"/>
                  <a:gd name="T34" fmla="*/ 172 w 1489076"/>
                  <a:gd name="T35" fmla="*/ 39 h 1112837"/>
                  <a:gd name="T36" fmla="*/ 185 w 1489076"/>
                  <a:gd name="T37" fmla="*/ 26 h 1112837"/>
                  <a:gd name="T38" fmla="*/ 206 w 1489076"/>
                  <a:gd name="T39" fmla="*/ 20 h 1112837"/>
                  <a:gd name="T40" fmla="*/ 222 w 1489076"/>
                  <a:gd name="T41" fmla="*/ 14 h 1112837"/>
                  <a:gd name="T42" fmla="*/ 203 w 1489076"/>
                  <a:gd name="T43" fmla="*/ 11 h 1112837"/>
                  <a:gd name="T44" fmla="*/ 183 w 1489076"/>
                  <a:gd name="T45" fmla="*/ 22 h 1112837"/>
                  <a:gd name="T46" fmla="*/ 169 w 1489076"/>
                  <a:gd name="T47" fmla="*/ 16 h 1112837"/>
                  <a:gd name="T48" fmla="*/ 160 w 1489076"/>
                  <a:gd name="T49" fmla="*/ 0 h 1112837"/>
                  <a:gd name="T50" fmla="*/ 144 w 1489076"/>
                  <a:gd name="T51" fmla="*/ 15 h 1112837"/>
                  <a:gd name="T52" fmla="*/ 123 w 1489076"/>
                  <a:gd name="T53" fmla="*/ 25 h 1112837"/>
                  <a:gd name="T54" fmla="*/ 93 w 1489076"/>
                  <a:gd name="T55" fmla="*/ 18 h 1112837"/>
                  <a:gd name="T56" fmla="*/ 71 w 1489076"/>
                  <a:gd name="T57" fmla="*/ 22 h 1112837"/>
                  <a:gd name="T58" fmla="*/ 58 w 1489076"/>
                  <a:gd name="T59" fmla="*/ 43 h 1112837"/>
                  <a:gd name="T60" fmla="*/ 35 w 1489076"/>
                  <a:gd name="T61" fmla="*/ 53 h 1112837"/>
                  <a:gd name="T62" fmla="*/ 14 w 1489076"/>
                  <a:gd name="T63" fmla="*/ 55 h 1112837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1489076"/>
                  <a:gd name="T97" fmla="*/ 0 h 1112837"/>
                  <a:gd name="T98" fmla="*/ 1489076 w 1489076"/>
                  <a:gd name="T99" fmla="*/ 1112837 h 1112837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1489076" h="1112837">
                    <a:moveTo>
                      <a:pt x="55563" y="427037"/>
                    </a:moveTo>
                    <a:lnTo>
                      <a:pt x="9525" y="512762"/>
                    </a:lnTo>
                    <a:lnTo>
                      <a:pt x="9525" y="619125"/>
                    </a:lnTo>
                    <a:lnTo>
                      <a:pt x="12700" y="712787"/>
                    </a:lnTo>
                    <a:lnTo>
                      <a:pt x="22225" y="757237"/>
                    </a:lnTo>
                    <a:lnTo>
                      <a:pt x="0" y="823912"/>
                    </a:lnTo>
                    <a:lnTo>
                      <a:pt x="58738" y="892175"/>
                    </a:lnTo>
                    <a:lnTo>
                      <a:pt x="103188" y="942975"/>
                    </a:lnTo>
                    <a:lnTo>
                      <a:pt x="98425" y="995362"/>
                    </a:lnTo>
                    <a:lnTo>
                      <a:pt x="28575" y="1085850"/>
                    </a:lnTo>
                    <a:lnTo>
                      <a:pt x="88900" y="1112837"/>
                    </a:lnTo>
                    <a:lnTo>
                      <a:pt x="146050" y="1095375"/>
                    </a:lnTo>
                    <a:lnTo>
                      <a:pt x="241300" y="1109662"/>
                    </a:lnTo>
                    <a:lnTo>
                      <a:pt x="295275" y="1090612"/>
                    </a:lnTo>
                    <a:lnTo>
                      <a:pt x="352425" y="1112837"/>
                    </a:lnTo>
                    <a:lnTo>
                      <a:pt x="417513" y="1100137"/>
                    </a:lnTo>
                    <a:lnTo>
                      <a:pt x="517525" y="1108075"/>
                    </a:lnTo>
                    <a:lnTo>
                      <a:pt x="585788" y="1079500"/>
                    </a:lnTo>
                    <a:lnTo>
                      <a:pt x="589298" y="1022599"/>
                    </a:lnTo>
                    <a:lnTo>
                      <a:pt x="627063" y="1028700"/>
                    </a:lnTo>
                    <a:lnTo>
                      <a:pt x="622300" y="984250"/>
                    </a:lnTo>
                    <a:lnTo>
                      <a:pt x="638175" y="908050"/>
                    </a:lnTo>
                    <a:lnTo>
                      <a:pt x="728663" y="871537"/>
                    </a:lnTo>
                    <a:lnTo>
                      <a:pt x="800101" y="850900"/>
                    </a:lnTo>
                    <a:lnTo>
                      <a:pt x="846138" y="803275"/>
                    </a:lnTo>
                    <a:lnTo>
                      <a:pt x="900113" y="817562"/>
                    </a:lnTo>
                    <a:lnTo>
                      <a:pt x="941388" y="793750"/>
                    </a:lnTo>
                    <a:lnTo>
                      <a:pt x="950913" y="731837"/>
                    </a:lnTo>
                    <a:lnTo>
                      <a:pt x="950913" y="652462"/>
                    </a:lnTo>
                    <a:lnTo>
                      <a:pt x="992919" y="610643"/>
                    </a:lnTo>
                    <a:lnTo>
                      <a:pt x="1042926" y="542777"/>
                    </a:lnTo>
                    <a:lnTo>
                      <a:pt x="1102457" y="522537"/>
                    </a:lnTo>
                    <a:lnTo>
                      <a:pt x="1157226" y="460624"/>
                    </a:lnTo>
                    <a:lnTo>
                      <a:pt x="1136651" y="374650"/>
                    </a:lnTo>
                    <a:lnTo>
                      <a:pt x="1131888" y="322262"/>
                    </a:lnTo>
                    <a:lnTo>
                      <a:pt x="1157288" y="266700"/>
                    </a:lnTo>
                    <a:lnTo>
                      <a:pt x="1204913" y="204787"/>
                    </a:lnTo>
                    <a:lnTo>
                      <a:pt x="1241426" y="174625"/>
                    </a:lnTo>
                    <a:lnTo>
                      <a:pt x="1303338" y="155575"/>
                    </a:lnTo>
                    <a:lnTo>
                      <a:pt x="1381126" y="133350"/>
                    </a:lnTo>
                    <a:lnTo>
                      <a:pt x="1489076" y="141287"/>
                    </a:lnTo>
                    <a:lnTo>
                      <a:pt x="1489076" y="93662"/>
                    </a:lnTo>
                    <a:lnTo>
                      <a:pt x="1417638" y="79375"/>
                    </a:lnTo>
                    <a:lnTo>
                      <a:pt x="1363663" y="77787"/>
                    </a:lnTo>
                    <a:lnTo>
                      <a:pt x="1304926" y="109537"/>
                    </a:lnTo>
                    <a:lnTo>
                      <a:pt x="1231901" y="150812"/>
                    </a:lnTo>
                    <a:lnTo>
                      <a:pt x="1166813" y="198437"/>
                    </a:lnTo>
                    <a:lnTo>
                      <a:pt x="1131888" y="107950"/>
                    </a:lnTo>
                    <a:lnTo>
                      <a:pt x="1146176" y="41275"/>
                    </a:lnTo>
                    <a:lnTo>
                      <a:pt x="1076326" y="0"/>
                    </a:lnTo>
                    <a:lnTo>
                      <a:pt x="1033463" y="38100"/>
                    </a:lnTo>
                    <a:lnTo>
                      <a:pt x="965201" y="103187"/>
                    </a:lnTo>
                    <a:lnTo>
                      <a:pt x="903288" y="174625"/>
                    </a:lnTo>
                    <a:lnTo>
                      <a:pt x="828676" y="171450"/>
                    </a:lnTo>
                    <a:lnTo>
                      <a:pt x="731838" y="146050"/>
                    </a:lnTo>
                    <a:lnTo>
                      <a:pt x="623888" y="123825"/>
                    </a:lnTo>
                    <a:lnTo>
                      <a:pt x="547688" y="109537"/>
                    </a:lnTo>
                    <a:lnTo>
                      <a:pt x="479425" y="152400"/>
                    </a:lnTo>
                    <a:lnTo>
                      <a:pt x="422275" y="209550"/>
                    </a:lnTo>
                    <a:lnTo>
                      <a:pt x="388938" y="293687"/>
                    </a:lnTo>
                    <a:lnTo>
                      <a:pt x="300038" y="307975"/>
                    </a:lnTo>
                    <a:lnTo>
                      <a:pt x="231775" y="357187"/>
                    </a:lnTo>
                    <a:lnTo>
                      <a:pt x="179388" y="382587"/>
                    </a:lnTo>
                    <a:lnTo>
                      <a:pt x="93663" y="371475"/>
                    </a:lnTo>
                    <a:lnTo>
                      <a:pt x="55563" y="427037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131" name="Freeform 109">
                <a:extLst>
                  <a:ext uri="{FF2B5EF4-FFF2-40B4-BE49-F238E27FC236}">
                    <a16:creationId xmlns:a16="http://schemas.microsoft.com/office/drawing/2014/main" id="{ADA7680C-806E-4F9B-A758-66AB6CFD54A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3058" y="2480316"/>
                <a:ext cx="394816" cy="292195"/>
              </a:xfrm>
              <a:custGeom>
                <a:avLst/>
                <a:gdLst>
                  <a:gd name="T0" fmla="*/ 2147483647 w 1090"/>
                  <a:gd name="T1" fmla="*/ 0 h 1006"/>
                  <a:gd name="T2" fmla="*/ 0 w 1090"/>
                  <a:gd name="T3" fmla="*/ 2147483647 h 1006"/>
                  <a:gd name="T4" fmla="*/ 2147483647 w 1090"/>
                  <a:gd name="T5" fmla="*/ 2147483647 h 1006"/>
                  <a:gd name="T6" fmla="*/ 2147483647 w 1090"/>
                  <a:gd name="T7" fmla="*/ 2147483647 h 1006"/>
                  <a:gd name="T8" fmla="*/ 2147483647 w 1090"/>
                  <a:gd name="T9" fmla="*/ 2147483647 h 1006"/>
                  <a:gd name="T10" fmla="*/ 2147483647 w 1090"/>
                  <a:gd name="T11" fmla="*/ 2147483647 h 1006"/>
                  <a:gd name="T12" fmla="*/ 2147483647 w 1090"/>
                  <a:gd name="T13" fmla="*/ 2147483647 h 1006"/>
                  <a:gd name="T14" fmla="*/ 2147483647 w 1090"/>
                  <a:gd name="T15" fmla="*/ 2147483647 h 1006"/>
                  <a:gd name="T16" fmla="*/ 2147483647 w 1090"/>
                  <a:gd name="T17" fmla="*/ 2147483647 h 1006"/>
                  <a:gd name="T18" fmla="*/ 2147483647 w 1090"/>
                  <a:gd name="T19" fmla="*/ 2147483647 h 1006"/>
                  <a:gd name="T20" fmla="*/ 2147483647 w 1090"/>
                  <a:gd name="T21" fmla="*/ 2147483647 h 1006"/>
                  <a:gd name="T22" fmla="*/ 2147483647 w 1090"/>
                  <a:gd name="T23" fmla="*/ 2147483647 h 1006"/>
                  <a:gd name="T24" fmla="*/ 2147483647 w 1090"/>
                  <a:gd name="T25" fmla="*/ 2147483647 h 1006"/>
                  <a:gd name="T26" fmla="*/ 2147483647 w 1090"/>
                  <a:gd name="T27" fmla="*/ 2147483647 h 1006"/>
                  <a:gd name="T28" fmla="*/ 2147483647 w 1090"/>
                  <a:gd name="T29" fmla="*/ 2147483647 h 1006"/>
                  <a:gd name="T30" fmla="*/ 2147483647 w 1090"/>
                  <a:gd name="T31" fmla="*/ 2147483647 h 1006"/>
                  <a:gd name="T32" fmla="*/ 2147483647 w 1090"/>
                  <a:gd name="T33" fmla="*/ 2147483647 h 1006"/>
                  <a:gd name="T34" fmla="*/ 2147483647 w 1090"/>
                  <a:gd name="T35" fmla="*/ 2147483647 h 1006"/>
                  <a:gd name="T36" fmla="*/ 2147483647 w 1090"/>
                  <a:gd name="T37" fmla="*/ 2147483647 h 1006"/>
                  <a:gd name="T38" fmla="*/ 2147483647 w 1090"/>
                  <a:gd name="T39" fmla="*/ 2147483647 h 1006"/>
                  <a:gd name="T40" fmla="*/ 2147483647 w 1090"/>
                  <a:gd name="T41" fmla="*/ 2147483647 h 1006"/>
                  <a:gd name="T42" fmla="*/ 2147483647 w 1090"/>
                  <a:gd name="T43" fmla="*/ 2147483647 h 1006"/>
                  <a:gd name="T44" fmla="*/ 2147483647 w 1090"/>
                  <a:gd name="T45" fmla="*/ 2147483647 h 1006"/>
                  <a:gd name="T46" fmla="*/ 2147483647 w 1090"/>
                  <a:gd name="T47" fmla="*/ 2147483647 h 1006"/>
                  <a:gd name="T48" fmla="*/ 2147483647 w 1090"/>
                  <a:gd name="T49" fmla="*/ 2147483647 h 1006"/>
                  <a:gd name="T50" fmla="*/ 2147483647 w 1090"/>
                  <a:gd name="T51" fmla="*/ 2147483647 h 1006"/>
                  <a:gd name="T52" fmla="*/ 2147483647 w 1090"/>
                  <a:gd name="T53" fmla="*/ 2147483647 h 1006"/>
                  <a:gd name="T54" fmla="*/ 2147483647 w 1090"/>
                  <a:gd name="T55" fmla="*/ 2147483647 h 1006"/>
                  <a:gd name="T56" fmla="*/ 2147483647 w 1090"/>
                  <a:gd name="T57" fmla="*/ 2147483647 h 1006"/>
                  <a:gd name="T58" fmla="*/ 2147483647 w 1090"/>
                  <a:gd name="T59" fmla="*/ 2147483647 h 1006"/>
                  <a:gd name="T60" fmla="*/ 2147483647 w 1090"/>
                  <a:gd name="T61" fmla="*/ 2147483647 h 1006"/>
                  <a:gd name="T62" fmla="*/ 2147483647 w 1090"/>
                  <a:gd name="T63" fmla="*/ 2147483647 h 1006"/>
                  <a:gd name="T64" fmla="*/ 2147483647 w 1090"/>
                  <a:gd name="T65" fmla="*/ 2147483647 h 1006"/>
                  <a:gd name="T66" fmla="*/ 2147483647 w 1090"/>
                  <a:gd name="T67" fmla="*/ 2147483647 h 1006"/>
                  <a:gd name="T68" fmla="*/ 2147483647 w 1090"/>
                  <a:gd name="T69" fmla="*/ 2147483647 h 1006"/>
                  <a:gd name="T70" fmla="*/ 2147483647 w 1090"/>
                  <a:gd name="T71" fmla="*/ 2147483647 h 1006"/>
                  <a:gd name="T72" fmla="*/ 2147483647 w 1090"/>
                  <a:gd name="T73" fmla="*/ 2147483647 h 1006"/>
                  <a:gd name="T74" fmla="*/ 2147483647 w 1090"/>
                  <a:gd name="T75" fmla="*/ 2147483647 h 1006"/>
                  <a:gd name="T76" fmla="*/ 2147483647 w 1090"/>
                  <a:gd name="T77" fmla="*/ 2147483647 h 1006"/>
                  <a:gd name="T78" fmla="*/ 2147483647 w 1090"/>
                  <a:gd name="T79" fmla="*/ 2147483647 h 1006"/>
                  <a:gd name="T80" fmla="*/ 2147483647 w 1090"/>
                  <a:gd name="T81" fmla="*/ 2147483647 h 1006"/>
                  <a:gd name="T82" fmla="*/ 2147483647 w 1090"/>
                  <a:gd name="T83" fmla="*/ 2147483647 h 1006"/>
                  <a:gd name="T84" fmla="*/ 2147483647 w 1090"/>
                  <a:gd name="T85" fmla="*/ 2147483647 h 1006"/>
                  <a:gd name="T86" fmla="*/ 2147483647 w 1090"/>
                  <a:gd name="T87" fmla="*/ 2147483647 h 1006"/>
                  <a:gd name="T88" fmla="*/ 2147483647 w 1090"/>
                  <a:gd name="T89" fmla="*/ 2147483647 h 1006"/>
                  <a:gd name="T90" fmla="*/ 2147483647 w 1090"/>
                  <a:gd name="T91" fmla="*/ 2147483647 h 1006"/>
                  <a:gd name="T92" fmla="*/ 2147483647 w 1090"/>
                  <a:gd name="T93" fmla="*/ 2147483647 h 1006"/>
                  <a:gd name="T94" fmla="*/ 2147483647 w 1090"/>
                  <a:gd name="T95" fmla="*/ 2147483647 h 1006"/>
                  <a:gd name="T96" fmla="*/ 2147483647 w 1090"/>
                  <a:gd name="T97" fmla="*/ 2147483647 h 1006"/>
                  <a:gd name="T98" fmla="*/ 2147483647 w 1090"/>
                  <a:gd name="T99" fmla="*/ 2147483647 h 1006"/>
                  <a:gd name="T100" fmla="*/ 2147483647 w 1090"/>
                  <a:gd name="T101" fmla="*/ 2147483647 h 1006"/>
                  <a:gd name="T102" fmla="*/ 2147483647 w 1090"/>
                  <a:gd name="T103" fmla="*/ 2147483647 h 1006"/>
                  <a:gd name="T104" fmla="*/ 2147483647 w 1090"/>
                  <a:gd name="T105" fmla="*/ 2147483647 h 1006"/>
                  <a:gd name="T106" fmla="*/ 2147483647 w 1090"/>
                  <a:gd name="T107" fmla="*/ 2147483647 h 1006"/>
                  <a:gd name="T108" fmla="*/ 2147483647 w 1090"/>
                  <a:gd name="T109" fmla="*/ 2147483647 h 1006"/>
                  <a:gd name="T110" fmla="*/ 2147483647 w 1090"/>
                  <a:gd name="T111" fmla="*/ 2147483647 h 1006"/>
                  <a:gd name="T112" fmla="*/ 2147483647 w 1090"/>
                  <a:gd name="T113" fmla="*/ 2147483647 h 1006"/>
                  <a:gd name="T114" fmla="*/ 2147483647 w 1090"/>
                  <a:gd name="T115" fmla="*/ 2147483647 h 100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w 1090"/>
                  <a:gd name="T175" fmla="*/ 0 h 1006"/>
                  <a:gd name="T176" fmla="*/ 1090 w 1090"/>
                  <a:gd name="T177" fmla="*/ 1006 h 1006"/>
                </a:gdLst>
                <a:ahLst/>
                <a:cxnLst>
                  <a:cxn ang="T116">
                    <a:pos x="T0" y="T1"/>
                  </a:cxn>
                  <a:cxn ang="T117">
                    <a:pos x="T2" y="T3"/>
                  </a:cxn>
                  <a:cxn ang="T118">
                    <a:pos x="T4" y="T5"/>
                  </a:cxn>
                  <a:cxn ang="T119">
                    <a:pos x="T6" y="T7"/>
                  </a:cxn>
                  <a:cxn ang="T120">
                    <a:pos x="T8" y="T9"/>
                  </a:cxn>
                  <a:cxn ang="T121">
                    <a:pos x="T10" y="T11"/>
                  </a:cxn>
                  <a:cxn ang="T122">
                    <a:pos x="T12" y="T13"/>
                  </a:cxn>
                  <a:cxn ang="T123">
                    <a:pos x="T14" y="T15"/>
                  </a:cxn>
                  <a:cxn ang="T124">
                    <a:pos x="T16" y="T17"/>
                  </a:cxn>
                  <a:cxn ang="T125">
                    <a:pos x="T18" y="T19"/>
                  </a:cxn>
                  <a:cxn ang="T126">
                    <a:pos x="T20" y="T21"/>
                  </a:cxn>
                  <a:cxn ang="T127">
                    <a:pos x="T22" y="T23"/>
                  </a:cxn>
                  <a:cxn ang="T128">
                    <a:pos x="T24" y="T25"/>
                  </a:cxn>
                  <a:cxn ang="T129">
                    <a:pos x="T26" y="T27"/>
                  </a:cxn>
                  <a:cxn ang="T130">
                    <a:pos x="T28" y="T29"/>
                  </a:cxn>
                  <a:cxn ang="T131">
                    <a:pos x="T30" y="T31"/>
                  </a:cxn>
                  <a:cxn ang="T132">
                    <a:pos x="T32" y="T33"/>
                  </a:cxn>
                  <a:cxn ang="T133">
                    <a:pos x="T34" y="T35"/>
                  </a:cxn>
                  <a:cxn ang="T134">
                    <a:pos x="T36" y="T37"/>
                  </a:cxn>
                  <a:cxn ang="T135">
                    <a:pos x="T38" y="T39"/>
                  </a:cxn>
                  <a:cxn ang="T136">
                    <a:pos x="T40" y="T41"/>
                  </a:cxn>
                  <a:cxn ang="T137">
                    <a:pos x="T42" y="T43"/>
                  </a:cxn>
                  <a:cxn ang="T138">
                    <a:pos x="T44" y="T45"/>
                  </a:cxn>
                  <a:cxn ang="T139">
                    <a:pos x="T46" y="T47"/>
                  </a:cxn>
                  <a:cxn ang="T140">
                    <a:pos x="T48" y="T49"/>
                  </a:cxn>
                  <a:cxn ang="T141">
                    <a:pos x="T50" y="T51"/>
                  </a:cxn>
                  <a:cxn ang="T142">
                    <a:pos x="T52" y="T53"/>
                  </a:cxn>
                  <a:cxn ang="T143">
                    <a:pos x="T54" y="T55"/>
                  </a:cxn>
                  <a:cxn ang="T144">
                    <a:pos x="T56" y="T57"/>
                  </a:cxn>
                  <a:cxn ang="T145">
                    <a:pos x="T58" y="T59"/>
                  </a:cxn>
                  <a:cxn ang="T146">
                    <a:pos x="T60" y="T61"/>
                  </a:cxn>
                  <a:cxn ang="T147">
                    <a:pos x="T62" y="T63"/>
                  </a:cxn>
                  <a:cxn ang="T148">
                    <a:pos x="T64" y="T65"/>
                  </a:cxn>
                  <a:cxn ang="T149">
                    <a:pos x="T66" y="T67"/>
                  </a:cxn>
                  <a:cxn ang="T150">
                    <a:pos x="T68" y="T69"/>
                  </a:cxn>
                  <a:cxn ang="T151">
                    <a:pos x="T70" y="T71"/>
                  </a:cxn>
                  <a:cxn ang="T152">
                    <a:pos x="T72" y="T73"/>
                  </a:cxn>
                  <a:cxn ang="T153">
                    <a:pos x="T74" y="T75"/>
                  </a:cxn>
                  <a:cxn ang="T154">
                    <a:pos x="T76" y="T77"/>
                  </a:cxn>
                  <a:cxn ang="T155">
                    <a:pos x="T78" y="T79"/>
                  </a:cxn>
                  <a:cxn ang="T156">
                    <a:pos x="T80" y="T81"/>
                  </a:cxn>
                  <a:cxn ang="T157">
                    <a:pos x="T82" y="T83"/>
                  </a:cxn>
                  <a:cxn ang="T158">
                    <a:pos x="T84" y="T85"/>
                  </a:cxn>
                  <a:cxn ang="T159">
                    <a:pos x="T86" y="T87"/>
                  </a:cxn>
                  <a:cxn ang="T160">
                    <a:pos x="T88" y="T89"/>
                  </a:cxn>
                  <a:cxn ang="T161">
                    <a:pos x="T90" y="T91"/>
                  </a:cxn>
                  <a:cxn ang="T162">
                    <a:pos x="T92" y="T93"/>
                  </a:cxn>
                  <a:cxn ang="T163">
                    <a:pos x="T94" y="T95"/>
                  </a:cxn>
                  <a:cxn ang="T164">
                    <a:pos x="T96" y="T97"/>
                  </a:cxn>
                  <a:cxn ang="T165">
                    <a:pos x="T98" y="T99"/>
                  </a:cxn>
                  <a:cxn ang="T166">
                    <a:pos x="T100" y="T101"/>
                  </a:cxn>
                  <a:cxn ang="T167">
                    <a:pos x="T102" y="T103"/>
                  </a:cxn>
                  <a:cxn ang="T168">
                    <a:pos x="T104" y="T105"/>
                  </a:cxn>
                  <a:cxn ang="T169">
                    <a:pos x="T106" y="T107"/>
                  </a:cxn>
                  <a:cxn ang="T170">
                    <a:pos x="T108" y="T109"/>
                  </a:cxn>
                  <a:cxn ang="T171">
                    <a:pos x="T110" y="T111"/>
                  </a:cxn>
                  <a:cxn ang="T172">
                    <a:pos x="T112" y="T113"/>
                  </a:cxn>
                  <a:cxn ang="T173">
                    <a:pos x="T114" y="T115"/>
                  </a:cxn>
                </a:cxnLst>
                <a:rect l="T174" t="T175" r="T176" b="T177"/>
                <a:pathLst>
                  <a:path w="1090" h="1006">
                    <a:moveTo>
                      <a:pt x="73" y="20"/>
                    </a:moveTo>
                    <a:lnTo>
                      <a:pt x="49" y="0"/>
                    </a:lnTo>
                    <a:lnTo>
                      <a:pt x="23" y="11"/>
                    </a:lnTo>
                    <a:lnTo>
                      <a:pt x="0" y="26"/>
                    </a:lnTo>
                    <a:lnTo>
                      <a:pt x="3" y="61"/>
                    </a:lnTo>
                    <a:lnTo>
                      <a:pt x="7" y="93"/>
                    </a:lnTo>
                    <a:lnTo>
                      <a:pt x="26" y="142"/>
                    </a:lnTo>
                    <a:lnTo>
                      <a:pt x="28" y="190"/>
                    </a:lnTo>
                    <a:lnTo>
                      <a:pt x="44" y="226"/>
                    </a:lnTo>
                    <a:lnTo>
                      <a:pt x="56" y="254"/>
                    </a:lnTo>
                    <a:lnTo>
                      <a:pt x="74" y="279"/>
                    </a:lnTo>
                    <a:lnTo>
                      <a:pt x="108" y="283"/>
                    </a:lnTo>
                    <a:lnTo>
                      <a:pt x="132" y="289"/>
                    </a:lnTo>
                    <a:lnTo>
                      <a:pt x="115" y="318"/>
                    </a:lnTo>
                    <a:lnTo>
                      <a:pt x="103" y="341"/>
                    </a:lnTo>
                    <a:lnTo>
                      <a:pt x="118" y="373"/>
                    </a:lnTo>
                    <a:lnTo>
                      <a:pt x="116" y="397"/>
                    </a:lnTo>
                    <a:lnTo>
                      <a:pt x="117" y="411"/>
                    </a:lnTo>
                    <a:lnTo>
                      <a:pt x="129" y="450"/>
                    </a:lnTo>
                    <a:lnTo>
                      <a:pt x="146" y="478"/>
                    </a:lnTo>
                    <a:lnTo>
                      <a:pt x="177" y="503"/>
                    </a:lnTo>
                    <a:lnTo>
                      <a:pt x="207" y="521"/>
                    </a:lnTo>
                    <a:lnTo>
                      <a:pt x="227" y="528"/>
                    </a:lnTo>
                    <a:lnTo>
                      <a:pt x="233" y="569"/>
                    </a:lnTo>
                    <a:lnTo>
                      <a:pt x="220" y="601"/>
                    </a:lnTo>
                    <a:lnTo>
                      <a:pt x="236" y="632"/>
                    </a:lnTo>
                    <a:lnTo>
                      <a:pt x="239" y="675"/>
                    </a:lnTo>
                    <a:lnTo>
                      <a:pt x="261" y="652"/>
                    </a:lnTo>
                    <a:lnTo>
                      <a:pt x="290" y="673"/>
                    </a:lnTo>
                    <a:lnTo>
                      <a:pt x="326" y="667"/>
                    </a:lnTo>
                    <a:lnTo>
                      <a:pt x="338" y="684"/>
                    </a:lnTo>
                    <a:lnTo>
                      <a:pt x="355" y="718"/>
                    </a:lnTo>
                    <a:lnTo>
                      <a:pt x="377" y="742"/>
                    </a:lnTo>
                    <a:lnTo>
                      <a:pt x="391" y="783"/>
                    </a:lnTo>
                    <a:lnTo>
                      <a:pt x="409" y="805"/>
                    </a:lnTo>
                    <a:lnTo>
                      <a:pt x="428" y="806"/>
                    </a:lnTo>
                    <a:lnTo>
                      <a:pt x="452" y="834"/>
                    </a:lnTo>
                    <a:lnTo>
                      <a:pt x="493" y="844"/>
                    </a:lnTo>
                    <a:lnTo>
                      <a:pt x="515" y="883"/>
                    </a:lnTo>
                    <a:lnTo>
                      <a:pt x="533" y="909"/>
                    </a:lnTo>
                    <a:lnTo>
                      <a:pt x="579" y="912"/>
                    </a:lnTo>
                    <a:lnTo>
                      <a:pt x="615" y="915"/>
                    </a:lnTo>
                    <a:lnTo>
                      <a:pt x="650" y="918"/>
                    </a:lnTo>
                    <a:lnTo>
                      <a:pt x="671" y="892"/>
                    </a:lnTo>
                    <a:lnTo>
                      <a:pt x="689" y="873"/>
                    </a:lnTo>
                    <a:lnTo>
                      <a:pt x="727" y="878"/>
                    </a:lnTo>
                    <a:lnTo>
                      <a:pt x="737" y="913"/>
                    </a:lnTo>
                    <a:lnTo>
                      <a:pt x="752" y="960"/>
                    </a:lnTo>
                    <a:lnTo>
                      <a:pt x="765" y="979"/>
                    </a:lnTo>
                    <a:lnTo>
                      <a:pt x="807" y="976"/>
                    </a:lnTo>
                    <a:lnTo>
                      <a:pt x="841" y="992"/>
                    </a:lnTo>
                    <a:lnTo>
                      <a:pt x="845" y="980"/>
                    </a:lnTo>
                    <a:lnTo>
                      <a:pt x="878" y="980"/>
                    </a:lnTo>
                    <a:lnTo>
                      <a:pt x="909" y="1002"/>
                    </a:lnTo>
                    <a:lnTo>
                      <a:pt x="943" y="1005"/>
                    </a:lnTo>
                    <a:lnTo>
                      <a:pt x="973" y="1006"/>
                    </a:lnTo>
                    <a:lnTo>
                      <a:pt x="986" y="975"/>
                    </a:lnTo>
                    <a:lnTo>
                      <a:pt x="997" y="944"/>
                    </a:lnTo>
                    <a:lnTo>
                      <a:pt x="1015" y="921"/>
                    </a:lnTo>
                    <a:lnTo>
                      <a:pt x="1049" y="906"/>
                    </a:lnTo>
                    <a:lnTo>
                      <a:pt x="1057" y="886"/>
                    </a:lnTo>
                    <a:lnTo>
                      <a:pt x="1090" y="870"/>
                    </a:lnTo>
                    <a:lnTo>
                      <a:pt x="1074" y="841"/>
                    </a:lnTo>
                    <a:lnTo>
                      <a:pt x="1051" y="816"/>
                    </a:lnTo>
                    <a:lnTo>
                      <a:pt x="1026" y="791"/>
                    </a:lnTo>
                    <a:lnTo>
                      <a:pt x="1003" y="765"/>
                    </a:lnTo>
                    <a:lnTo>
                      <a:pt x="989" y="737"/>
                    </a:lnTo>
                    <a:lnTo>
                      <a:pt x="989" y="706"/>
                    </a:lnTo>
                    <a:lnTo>
                      <a:pt x="954" y="693"/>
                    </a:lnTo>
                    <a:lnTo>
                      <a:pt x="992" y="639"/>
                    </a:lnTo>
                    <a:lnTo>
                      <a:pt x="995" y="614"/>
                    </a:lnTo>
                    <a:lnTo>
                      <a:pt x="977" y="595"/>
                    </a:lnTo>
                    <a:lnTo>
                      <a:pt x="938" y="549"/>
                    </a:lnTo>
                    <a:lnTo>
                      <a:pt x="950" y="514"/>
                    </a:lnTo>
                    <a:lnTo>
                      <a:pt x="947" y="493"/>
                    </a:lnTo>
                    <a:lnTo>
                      <a:pt x="943" y="442"/>
                    </a:lnTo>
                    <a:lnTo>
                      <a:pt x="943" y="382"/>
                    </a:lnTo>
                    <a:lnTo>
                      <a:pt x="967" y="336"/>
                    </a:lnTo>
                    <a:lnTo>
                      <a:pt x="990" y="306"/>
                    </a:lnTo>
                    <a:lnTo>
                      <a:pt x="980" y="280"/>
                    </a:lnTo>
                    <a:lnTo>
                      <a:pt x="980" y="251"/>
                    </a:lnTo>
                    <a:lnTo>
                      <a:pt x="974" y="232"/>
                    </a:lnTo>
                    <a:lnTo>
                      <a:pt x="949" y="222"/>
                    </a:lnTo>
                    <a:lnTo>
                      <a:pt x="925" y="222"/>
                    </a:lnTo>
                    <a:lnTo>
                      <a:pt x="903" y="196"/>
                    </a:lnTo>
                    <a:lnTo>
                      <a:pt x="869" y="169"/>
                    </a:lnTo>
                    <a:lnTo>
                      <a:pt x="841" y="154"/>
                    </a:lnTo>
                    <a:lnTo>
                      <a:pt x="807" y="143"/>
                    </a:lnTo>
                    <a:lnTo>
                      <a:pt x="758" y="125"/>
                    </a:lnTo>
                    <a:lnTo>
                      <a:pt x="723" y="123"/>
                    </a:lnTo>
                    <a:lnTo>
                      <a:pt x="702" y="119"/>
                    </a:lnTo>
                    <a:lnTo>
                      <a:pt x="674" y="125"/>
                    </a:lnTo>
                    <a:lnTo>
                      <a:pt x="647" y="129"/>
                    </a:lnTo>
                    <a:lnTo>
                      <a:pt x="629" y="154"/>
                    </a:lnTo>
                    <a:lnTo>
                      <a:pt x="613" y="172"/>
                    </a:lnTo>
                    <a:lnTo>
                      <a:pt x="562" y="172"/>
                    </a:lnTo>
                    <a:lnTo>
                      <a:pt x="557" y="202"/>
                    </a:lnTo>
                    <a:lnTo>
                      <a:pt x="518" y="210"/>
                    </a:lnTo>
                    <a:lnTo>
                      <a:pt x="477" y="232"/>
                    </a:lnTo>
                    <a:lnTo>
                      <a:pt x="440" y="225"/>
                    </a:lnTo>
                    <a:lnTo>
                      <a:pt x="407" y="216"/>
                    </a:lnTo>
                    <a:lnTo>
                      <a:pt x="379" y="183"/>
                    </a:lnTo>
                    <a:lnTo>
                      <a:pt x="350" y="167"/>
                    </a:lnTo>
                    <a:lnTo>
                      <a:pt x="323" y="178"/>
                    </a:lnTo>
                    <a:lnTo>
                      <a:pt x="311" y="154"/>
                    </a:lnTo>
                    <a:lnTo>
                      <a:pt x="282" y="146"/>
                    </a:lnTo>
                    <a:lnTo>
                      <a:pt x="267" y="134"/>
                    </a:lnTo>
                    <a:lnTo>
                      <a:pt x="257" y="100"/>
                    </a:lnTo>
                    <a:lnTo>
                      <a:pt x="252" y="81"/>
                    </a:lnTo>
                    <a:lnTo>
                      <a:pt x="223" y="60"/>
                    </a:lnTo>
                    <a:lnTo>
                      <a:pt x="202" y="15"/>
                    </a:lnTo>
                    <a:lnTo>
                      <a:pt x="185" y="28"/>
                    </a:lnTo>
                    <a:lnTo>
                      <a:pt x="149" y="46"/>
                    </a:lnTo>
                    <a:lnTo>
                      <a:pt x="124" y="44"/>
                    </a:lnTo>
                    <a:lnTo>
                      <a:pt x="100" y="39"/>
                    </a:lnTo>
                    <a:lnTo>
                      <a:pt x="73" y="20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132" name="Freeform 110">
                <a:extLst>
                  <a:ext uri="{FF2B5EF4-FFF2-40B4-BE49-F238E27FC236}">
                    <a16:creationId xmlns:a16="http://schemas.microsoft.com/office/drawing/2014/main" id="{ED83AA62-87B8-453E-8C2F-10C54F0D2DD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85743" y="2355297"/>
                <a:ext cx="345916" cy="177353"/>
              </a:xfrm>
              <a:custGeom>
                <a:avLst/>
                <a:gdLst>
                  <a:gd name="T0" fmla="*/ 0 w 1771650"/>
                  <a:gd name="T1" fmla="*/ 45 h 1135063"/>
                  <a:gd name="T2" fmla="*/ 4 w 1771650"/>
                  <a:gd name="T3" fmla="*/ 70 h 1135063"/>
                  <a:gd name="T4" fmla="*/ 10 w 1771650"/>
                  <a:gd name="T5" fmla="*/ 80 h 1135063"/>
                  <a:gd name="T6" fmla="*/ 28 w 1771650"/>
                  <a:gd name="T7" fmla="*/ 70 h 1135063"/>
                  <a:gd name="T8" fmla="*/ 47 w 1771650"/>
                  <a:gd name="T9" fmla="*/ 63 h 1135063"/>
                  <a:gd name="T10" fmla="*/ 67 w 1771650"/>
                  <a:gd name="T11" fmla="*/ 68 h 1135063"/>
                  <a:gd name="T12" fmla="*/ 72 w 1771650"/>
                  <a:gd name="T13" fmla="*/ 88 h 1135063"/>
                  <a:gd name="T14" fmla="*/ 87 w 1771650"/>
                  <a:gd name="T15" fmla="*/ 86 h 1135063"/>
                  <a:gd name="T16" fmla="*/ 106 w 1771650"/>
                  <a:gd name="T17" fmla="*/ 110 h 1135063"/>
                  <a:gd name="T18" fmla="*/ 132 w 1771650"/>
                  <a:gd name="T19" fmla="*/ 130 h 1135063"/>
                  <a:gd name="T20" fmla="*/ 161 w 1771650"/>
                  <a:gd name="T21" fmla="*/ 145 h 1135063"/>
                  <a:gd name="T22" fmla="*/ 164 w 1771650"/>
                  <a:gd name="T23" fmla="*/ 161 h 1135063"/>
                  <a:gd name="T24" fmla="*/ 185 w 1771650"/>
                  <a:gd name="T25" fmla="*/ 157 h 1135063"/>
                  <a:gd name="T26" fmla="*/ 186 w 1771650"/>
                  <a:gd name="T27" fmla="*/ 137 h 1135063"/>
                  <a:gd name="T28" fmla="*/ 180 w 1771650"/>
                  <a:gd name="T29" fmla="*/ 121 h 1135063"/>
                  <a:gd name="T30" fmla="*/ 197 w 1771650"/>
                  <a:gd name="T31" fmla="*/ 109 h 1135063"/>
                  <a:gd name="T32" fmla="*/ 209 w 1771650"/>
                  <a:gd name="T33" fmla="*/ 100 h 1135063"/>
                  <a:gd name="T34" fmla="*/ 225 w 1771650"/>
                  <a:gd name="T35" fmla="*/ 92 h 1135063"/>
                  <a:gd name="T36" fmla="*/ 236 w 1771650"/>
                  <a:gd name="T37" fmla="*/ 105 h 1135063"/>
                  <a:gd name="T38" fmla="*/ 253 w 1771650"/>
                  <a:gd name="T39" fmla="*/ 99 h 1135063"/>
                  <a:gd name="T40" fmla="*/ 248 w 1771650"/>
                  <a:gd name="T41" fmla="*/ 90 h 1135063"/>
                  <a:gd name="T42" fmla="*/ 228 w 1771650"/>
                  <a:gd name="T43" fmla="*/ 81 h 1135063"/>
                  <a:gd name="T44" fmla="*/ 240 w 1771650"/>
                  <a:gd name="T45" fmla="*/ 57 h 1135063"/>
                  <a:gd name="T46" fmla="*/ 219 w 1771650"/>
                  <a:gd name="T47" fmla="*/ 68 h 1135063"/>
                  <a:gd name="T48" fmla="*/ 199 w 1771650"/>
                  <a:gd name="T49" fmla="*/ 85 h 1135063"/>
                  <a:gd name="T50" fmla="*/ 170 w 1771650"/>
                  <a:gd name="T51" fmla="*/ 89 h 1135063"/>
                  <a:gd name="T52" fmla="*/ 161 w 1771650"/>
                  <a:gd name="T53" fmla="*/ 72 h 1135063"/>
                  <a:gd name="T54" fmla="*/ 153 w 1771650"/>
                  <a:gd name="T55" fmla="*/ 49 h 1135063"/>
                  <a:gd name="T56" fmla="*/ 137 w 1771650"/>
                  <a:gd name="T57" fmla="*/ 33 h 1135063"/>
                  <a:gd name="T58" fmla="*/ 111 w 1771650"/>
                  <a:gd name="T59" fmla="*/ 36 h 1135063"/>
                  <a:gd name="T60" fmla="*/ 85 w 1771650"/>
                  <a:gd name="T61" fmla="*/ 34 h 1135063"/>
                  <a:gd name="T62" fmla="*/ 76 w 1771650"/>
                  <a:gd name="T63" fmla="*/ 34 h 1135063"/>
                  <a:gd name="T64" fmla="*/ 52 w 1771650"/>
                  <a:gd name="T65" fmla="*/ 34 h 1135063"/>
                  <a:gd name="T66" fmla="*/ 38 w 1771650"/>
                  <a:gd name="T67" fmla="*/ 21 h 1135063"/>
                  <a:gd name="T68" fmla="*/ 37 w 1771650"/>
                  <a:gd name="T69" fmla="*/ 1 h 1135063"/>
                  <a:gd name="T70" fmla="*/ 17 w 1771650"/>
                  <a:gd name="T71" fmla="*/ 3 h 1135063"/>
                  <a:gd name="T72" fmla="*/ 0 w 1771650"/>
                  <a:gd name="T73" fmla="*/ 22 h 1135063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1771650"/>
                  <a:gd name="T112" fmla="*/ 0 h 1135063"/>
                  <a:gd name="T113" fmla="*/ 1771650 w 1771650"/>
                  <a:gd name="T114" fmla="*/ 1135063 h 1135063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1771650" h="1135063">
                    <a:moveTo>
                      <a:pt x="23813" y="206375"/>
                    </a:moveTo>
                    <a:lnTo>
                      <a:pt x="0" y="307975"/>
                    </a:lnTo>
                    <a:lnTo>
                      <a:pt x="33338" y="393700"/>
                    </a:lnTo>
                    <a:lnTo>
                      <a:pt x="25400" y="484188"/>
                    </a:lnTo>
                    <a:lnTo>
                      <a:pt x="22225" y="561975"/>
                    </a:lnTo>
                    <a:lnTo>
                      <a:pt x="71438" y="550863"/>
                    </a:lnTo>
                    <a:lnTo>
                      <a:pt x="142875" y="533400"/>
                    </a:lnTo>
                    <a:lnTo>
                      <a:pt x="193675" y="485775"/>
                    </a:lnTo>
                    <a:lnTo>
                      <a:pt x="252413" y="444500"/>
                    </a:lnTo>
                    <a:lnTo>
                      <a:pt x="320675" y="433388"/>
                    </a:lnTo>
                    <a:lnTo>
                      <a:pt x="401638" y="420688"/>
                    </a:lnTo>
                    <a:lnTo>
                      <a:pt x="458788" y="468313"/>
                    </a:lnTo>
                    <a:lnTo>
                      <a:pt x="493713" y="533400"/>
                    </a:lnTo>
                    <a:lnTo>
                      <a:pt x="487363" y="604838"/>
                    </a:lnTo>
                    <a:lnTo>
                      <a:pt x="528638" y="593725"/>
                    </a:lnTo>
                    <a:lnTo>
                      <a:pt x="592138" y="593725"/>
                    </a:lnTo>
                    <a:lnTo>
                      <a:pt x="660400" y="681038"/>
                    </a:lnTo>
                    <a:lnTo>
                      <a:pt x="723900" y="758825"/>
                    </a:lnTo>
                    <a:lnTo>
                      <a:pt x="815975" y="830263"/>
                    </a:lnTo>
                    <a:lnTo>
                      <a:pt x="896938" y="901700"/>
                    </a:lnTo>
                    <a:lnTo>
                      <a:pt x="1017588" y="960438"/>
                    </a:lnTo>
                    <a:lnTo>
                      <a:pt x="1098550" y="1004888"/>
                    </a:lnTo>
                    <a:lnTo>
                      <a:pt x="1122363" y="1054100"/>
                    </a:lnTo>
                    <a:lnTo>
                      <a:pt x="1118728" y="1113484"/>
                    </a:lnTo>
                    <a:lnTo>
                      <a:pt x="1217613" y="1135063"/>
                    </a:lnTo>
                    <a:lnTo>
                      <a:pt x="1260475" y="1082675"/>
                    </a:lnTo>
                    <a:lnTo>
                      <a:pt x="1296988" y="1020763"/>
                    </a:lnTo>
                    <a:lnTo>
                      <a:pt x="1268413" y="944563"/>
                    </a:lnTo>
                    <a:lnTo>
                      <a:pt x="1230313" y="895350"/>
                    </a:lnTo>
                    <a:lnTo>
                      <a:pt x="1223963" y="835025"/>
                    </a:lnTo>
                    <a:lnTo>
                      <a:pt x="1287463" y="806450"/>
                    </a:lnTo>
                    <a:lnTo>
                      <a:pt x="1339850" y="752475"/>
                    </a:lnTo>
                    <a:lnTo>
                      <a:pt x="1357313" y="717550"/>
                    </a:lnTo>
                    <a:lnTo>
                      <a:pt x="1423528" y="689621"/>
                    </a:lnTo>
                    <a:lnTo>
                      <a:pt x="1471613" y="646113"/>
                    </a:lnTo>
                    <a:lnTo>
                      <a:pt x="1535113" y="635000"/>
                    </a:lnTo>
                    <a:lnTo>
                      <a:pt x="1558925" y="700088"/>
                    </a:lnTo>
                    <a:lnTo>
                      <a:pt x="1609725" y="723900"/>
                    </a:lnTo>
                    <a:lnTo>
                      <a:pt x="1679575" y="723900"/>
                    </a:lnTo>
                    <a:lnTo>
                      <a:pt x="1725613" y="687388"/>
                    </a:lnTo>
                    <a:lnTo>
                      <a:pt x="1771650" y="658813"/>
                    </a:lnTo>
                    <a:lnTo>
                      <a:pt x="1685925" y="622300"/>
                    </a:lnTo>
                    <a:lnTo>
                      <a:pt x="1604963" y="574675"/>
                    </a:lnTo>
                    <a:lnTo>
                      <a:pt x="1552575" y="557213"/>
                    </a:lnTo>
                    <a:lnTo>
                      <a:pt x="1563688" y="492125"/>
                    </a:lnTo>
                    <a:lnTo>
                      <a:pt x="1631950" y="396875"/>
                    </a:lnTo>
                    <a:lnTo>
                      <a:pt x="1574800" y="400050"/>
                    </a:lnTo>
                    <a:lnTo>
                      <a:pt x="1492250" y="466725"/>
                    </a:lnTo>
                    <a:lnTo>
                      <a:pt x="1422400" y="509588"/>
                    </a:lnTo>
                    <a:lnTo>
                      <a:pt x="1354138" y="585788"/>
                    </a:lnTo>
                    <a:lnTo>
                      <a:pt x="1250950" y="628650"/>
                    </a:lnTo>
                    <a:lnTo>
                      <a:pt x="1160463" y="615950"/>
                    </a:lnTo>
                    <a:lnTo>
                      <a:pt x="1111250" y="558800"/>
                    </a:lnTo>
                    <a:lnTo>
                      <a:pt x="1093788" y="496888"/>
                    </a:lnTo>
                    <a:lnTo>
                      <a:pt x="1041400" y="423863"/>
                    </a:lnTo>
                    <a:lnTo>
                      <a:pt x="1041400" y="338138"/>
                    </a:lnTo>
                    <a:lnTo>
                      <a:pt x="982663" y="290513"/>
                    </a:lnTo>
                    <a:lnTo>
                      <a:pt x="931863" y="225425"/>
                    </a:lnTo>
                    <a:lnTo>
                      <a:pt x="849313" y="215900"/>
                    </a:lnTo>
                    <a:lnTo>
                      <a:pt x="755650" y="247650"/>
                    </a:lnTo>
                    <a:lnTo>
                      <a:pt x="654050" y="242888"/>
                    </a:lnTo>
                    <a:lnTo>
                      <a:pt x="579438" y="238125"/>
                    </a:lnTo>
                    <a:lnTo>
                      <a:pt x="501650" y="185738"/>
                    </a:lnTo>
                    <a:lnTo>
                      <a:pt x="515938" y="238125"/>
                    </a:lnTo>
                    <a:lnTo>
                      <a:pt x="436563" y="266700"/>
                    </a:lnTo>
                    <a:lnTo>
                      <a:pt x="355600" y="238125"/>
                    </a:lnTo>
                    <a:lnTo>
                      <a:pt x="292100" y="219075"/>
                    </a:lnTo>
                    <a:lnTo>
                      <a:pt x="257175" y="149225"/>
                    </a:lnTo>
                    <a:lnTo>
                      <a:pt x="263525" y="84138"/>
                    </a:lnTo>
                    <a:lnTo>
                      <a:pt x="254000" y="9525"/>
                    </a:lnTo>
                    <a:lnTo>
                      <a:pt x="187325" y="0"/>
                    </a:lnTo>
                    <a:lnTo>
                      <a:pt x="112713" y="22225"/>
                    </a:lnTo>
                    <a:lnTo>
                      <a:pt x="19050" y="63500"/>
                    </a:lnTo>
                    <a:lnTo>
                      <a:pt x="0" y="153988"/>
                    </a:lnTo>
                    <a:lnTo>
                      <a:pt x="23813" y="206375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133" name="Freeform 111">
                <a:extLst>
                  <a:ext uri="{FF2B5EF4-FFF2-40B4-BE49-F238E27FC236}">
                    <a16:creationId xmlns:a16="http://schemas.microsoft.com/office/drawing/2014/main" id="{F867F3BE-38BF-4A91-808C-47368ACA1B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66461" y="2401816"/>
                <a:ext cx="215519" cy="88676"/>
              </a:xfrm>
              <a:custGeom>
                <a:avLst/>
                <a:gdLst>
                  <a:gd name="T0" fmla="*/ 46 w 1112838"/>
                  <a:gd name="T1" fmla="*/ 14 h 560388"/>
                  <a:gd name="T2" fmla="*/ 27 w 1112838"/>
                  <a:gd name="T3" fmla="*/ 15 h 560388"/>
                  <a:gd name="T4" fmla="*/ 17 w 1112838"/>
                  <a:gd name="T5" fmla="*/ 30 h 560388"/>
                  <a:gd name="T6" fmla="*/ 17 w 1112838"/>
                  <a:gd name="T7" fmla="*/ 39 h 560388"/>
                  <a:gd name="T8" fmla="*/ 26 w 1112838"/>
                  <a:gd name="T9" fmla="*/ 43 h 560388"/>
                  <a:gd name="T10" fmla="*/ 36 w 1112838"/>
                  <a:gd name="T11" fmla="*/ 50 h 560388"/>
                  <a:gd name="T12" fmla="*/ 47 w 1112838"/>
                  <a:gd name="T13" fmla="*/ 55 h 560388"/>
                  <a:gd name="T14" fmla="*/ 41 w 1112838"/>
                  <a:gd name="T15" fmla="*/ 59 h 560388"/>
                  <a:gd name="T16" fmla="*/ 35 w 1112838"/>
                  <a:gd name="T17" fmla="*/ 65 h 560388"/>
                  <a:gd name="T18" fmla="*/ 24 w 1112838"/>
                  <a:gd name="T19" fmla="*/ 65 h 560388"/>
                  <a:gd name="T20" fmla="*/ 17 w 1112838"/>
                  <a:gd name="T21" fmla="*/ 61 h 560388"/>
                  <a:gd name="T22" fmla="*/ 2 w 1112838"/>
                  <a:gd name="T23" fmla="*/ 71 h 560388"/>
                  <a:gd name="T24" fmla="*/ 0 w 1112838"/>
                  <a:gd name="T25" fmla="*/ 77 h 560388"/>
                  <a:gd name="T26" fmla="*/ 6 w 1112838"/>
                  <a:gd name="T27" fmla="*/ 82 h 560388"/>
                  <a:gd name="T28" fmla="*/ 17 w 1112838"/>
                  <a:gd name="T29" fmla="*/ 83 h 560388"/>
                  <a:gd name="T30" fmla="*/ 24 w 1112838"/>
                  <a:gd name="T31" fmla="*/ 81 h 560388"/>
                  <a:gd name="T32" fmla="*/ 38 w 1112838"/>
                  <a:gd name="T33" fmla="*/ 82 h 560388"/>
                  <a:gd name="T34" fmla="*/ 48 w 1112838"/>
                  <a:gd name="T35" fmla="*/ 86 h 560388"/>
                  <a:gd name="T36" fmla="*/ 57 w 1112838"/>
                  <a:gd name="T37" fmla="*/ 86 h 560388"/>
                  <a:gd name="T38" fmla="*/ 61 w 1112838"/>
                  <a:gd name="T39" fmla="*/ 81 h 560388"/>
                  <a:gd name="T40" fmla="*/ 78 w 1112838"/>
                  <a:gd name="T41" fmla="*/ 68 h 560388"/>
                  <a:gd name="T42" fmla="*/ 84 w 1112838"/>
                  <a:gd name="T43" fmla="*/ 58 h 560388"/>
                  <a:gd name="T44" fmla="*/ 96 w 1112838"/>
                  <a:gd name="T45" fmla="*/ 65 h 560388"/>
                  <a:gd name="T46" fmla="*/ 107 w 1112838"/>
                  <a:gd name="T47" fmla="*/ 52 h 560388"/>
                  <a:gd name="T48" fmla="*/ 129 w 1112838"/>
                  <a:gd name="T49" fmla="*/ 46 h 560388"/>
                  <a:gd name="T50" fmla="*/ 138 w 1112838"/>
                  <a:gd name="T51" fmla="*/ 44 h 560388"/>
                  <a:gd name="T52" fmla="*/ 150 w 1112838"/>
                  <a:gd name="T53" fmla="*/ 34 h 560388"/>
                  <a:gd name="T54" fmla="*/ 157 w 1112838"/>
                  <a:gd name="T55" fmla="*/ 17 h 560388"/>
                  <a:gd name="T56" fmla="*/ 148 w 1112838"/>
                  <a:gd name="T57" fmla="*/ 12 h 560388"/>
                  <a:gd name="T58" fmla="*/ 138 w 1112838"/>
                  <a:gd name="T59" fmla="*/ 16 h 560388"/>
                  <a:gd name="T60" fmla="*/ 109 w 1112838"/>
                  <a:gd name="T61" fmla="*/ 10 h 560388"/>
                  <a:gd name="T62" fmla="*/ 93 w 1112838"/>
                  <a:gd name="T63" fmla="*/ 11 h 560388"/>
                  <a:gd name="T64" fmla="*/ 77 w 1112838"/>
                  <a:gd name="T65" fmla="*/ 8 h 560388"/>
                  <a:gd name="T66" fmla="*/ 70 w 1112838"/>
                  <a:gd name="T67" fmla="*/ 0 h 560388"/>
                  <a:gd name="T68" fmla="*/ 60 w 1112838"/>
                  <a:gd name="T69" fmla="*/ 3 h 560388"/>
                  <a:gd name="T70" fmla="*/ 46 w 1112838"/>
                  <a:gd name="T71" fmla="*/ 14 h 560388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1112838"/>
                  <a:gd name="T109" fmla="*/ 0 h 560388"/>
                  <a:gd name="T110" fmla="*/ 1112838 w 1112838"/>
                  <a:gd name="T111" fmla="*/ 560388 h 560388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1112838" h="560388">
                    <a:moveTo>
                      <a:pt x="328613" y="88900"/>
                    </a:moveTo>
                    <a:lnTo>
                      <a:pt x="193675" y="100013"/>
                    </a:lnTo>
                    <a:lnTo>
                      <a:pt x="123825" y="193675"/>
                    </a:lnTo>
                    <a:lnTo>
                      <a:pt x="117475" y="252413"/>
                    </a:lnTo>
                    <a:lnTo>
                      <a:pt x="184150" y="279400"/>
                    </a:lnTo>
                    <a:lnTo>
                      <a:pt x="257175" y="327025"/>
                    </a:lnTo>
                    <a:lnTo>
                      <a:pt x="336550" y="355600"/>
                    </a:lnTo>
                    <a:lnTo>
                      <a:pt x="290513" y="384175"/>
                    </a:lnTo>
                    <a:lnTo>
                      <a:pt x="247650" y="420688"/>
                    </a:lnTo>
                    <a:lnTo>
                      <a:pt x="172579" y="422525"/>
                    </a:lnTo>
                    <a:lnTo>
                      <a:pt x="123825" y="398463"/>
                    </a:lnTo>
                    <a:lnTo>
                      <a:pt x="14288" y="457200"/>
                    </a:lnTo>
                    <a:lnTo>
                      <a:pt x="0" y="500063"/>
                    </a:lnTo>
                    <a:lnTo>
                      <a:pt x="41275" y="530225"/>
                    </a:lnTo>
                    <a:lnTo>
                      <a:pt x="117475" y="538163"/>
                    </a:lnTo>
                    <a:lnTo>
                      <a:pt x="171450" y="528638"/>
                    </a:lnTo>
                    <a:lnTo>
                      <a:pt x="269875" y="533400"/>
                    </a:lnTo>
                    <a:lnTo>
                      <a:pt x="341313" y="560388"/>
                    </a:lnTo>
                    <a:lnTo>
                      <a:pt x="406400" y="560388"/>
                    </a:lnTo>
                    <a:lnTo>
                      <a:pt x="433388" y="528638"/>
                    </a:lnTo>
                    <a:lnTo>
                      <a:pt x="550863" y="442913"/>
                    </a:lnTo>
                    <a:lnTo>
                      <a:pt x="593725" y="376238"/>
                    </a:lnTo>
                    <a:lnTo>
                      <a:pt x="684213" y="419100"/>
                    </a:lnTo>
                    <a:lnTo>
                      <a:pt x="762000" y="336550"/>
                    </a:lnTo>
                    <a:lnTo>
                      <a:pt x="912813" y="296863"/>
                    </a:lnTo>
                    <a:lnTo>
                      <a:pt x="979488" y="285750"/>
                    </a:lnTo>
                    <a:lnTo>
                      <a:pt x="1066800" y="219075"/>
                    </a:lnTo>
                    <a:lnTo>
                      <a:pt x="1112838" y="112713"/>
                    </a:lnTo>
                    <a:lnTo>
                      <a:pt x="1047750" y="74613"/>
                    </a:lnTo>
                    <a:lnTo>
                      <a:pt x="979488" y="103188"/>
                    </a:lnTo>
                    <a:lnTo>
                      <a:pt x="776288" y="61913"/>
                    </a:lnTo>
                    <a:lnTo>
                      <a:pt x="661988" y="71438"/>
                    </a:lnTo>
                    <a:lnTo>
                      <a:pt x="542925" y="52388"/>
                    </a:lnTo>
                    <a:lnTo>
                      <a:pt x="498475" y="0"/>
                    </a:lnTo>
                    <a:lnTo>
                      <a:pt x="422275" y="17463"/>
                    </a:lnTo>
                    <a:lnTo>
                      <a:pt x="328613" y="88900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134" name="Freeform 112">
                <a:extLst>
                  <a:ext uri="{FF2B5EF4-FFF2-40B4-BE49-F238E27FC236}">
                    <a16:creationId xmlns:a16="http://schemas.microsoft.com/office/drawing/2014/main" id="{94C88D80-DA58-4187-8223-022A99099E8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22995" y="2455603"/>
                <a:ext cx="150320" cy="85769"/>
              </a:xfrm>
              <a:custGeom>
                <a:avLst/>
                <a:gdLst>
                  <a:gd name="T0" fmla="*/ 97 w 768351"/>
                  <a:gd name="T1" fmla="*/ 27 h 552700"/>
                  <a:gd name="T2" fmla="*/ 94 w 768351"/>
                  <a:gd name="T3" fmla="*/ 32 h 552700"/>
                  <a:gd name="T4" fmla="*/ 83 w 768351"/>
                  <a:gd name="T5" fmla="*/ 31 h 552700"/>
                  <a:gd name="T6" fmla="*/ 73 w 768351"/>
                  <a:gd name="T7" fmla="*/ 27 h 552700"/>
                  <a:gd name="T8" fmla="*/ 59 w 768351"/>
                  <a:gd name="T9" fmla="*/ 27 h 552700"/>
                  <a:gd name="T10" fmla="*/ 50 w 768351"/>
                  <a:gd name="T11" fmla="*/ 28 h 552700"/>
                  <a:gd name="T12" fmla="*/ 39 w 768351"/>
                  <a:gd name="T13" fmla="*/ 27 h 552700"/>
                  <a:gd name="T14" fmla="*/ 33 w 768351"/>
                  <a:gd name="T15" fmla="*/ 23 h 552700"/>
                  <a:gd name="T16" fmla="*/ 35 w 768351"/>
                  <a:gd name="T17" fmla="*/ 17 h 552700"/>
                  <a:gd name="T18" fmla="*/ 51 w 768351"/>
                  <a:gd name="T19" fmla="*/ 9 h 552700"/>
                  <a:gd name="T20" fmla="*/ 48 w 768351"/>
                  <a:gd name="T21" fmla="*/ 0 h 552700"/>
                  <a:gd name="T22" fmla="*/ 38 w 768351"/>
                  <a:gd name="T23" fmla="*/ 1 h 552700"/>
                  <a:gd name="T24" fmla="*/ 31 w 768351"/>
                  <a:gd name="T25" fmla="*/ 7 h 552700"/>
                  <a:gd name="T26" fmla="*/ 21 w 768351"/>
                  <a:gd name="T27" fmla="*/ 11 h 552700"/>
                  <a:gd name="T28" fmla="*/ 18 w 768351"/>
                  <a:gd name="T29" fmla="*/ 17 h 552700"/>
                  <a:gd name="T30" fmla="*/ 11 w 768351"/>
                  <a:gd name="T31" fmla="*/ 24 h 552700"/>
                  <a:gd name="T32" fmla="*/ 2 w 768351"/>
                  <a:gd name="T33" fmla="*/ 27 h 552700"/>
                  <a:gd name="T34" fmla="*/ 3 w 768351"/>
                  <a:gd name="T35" fmla="*/ 37 h 552700"/>
                  <a:gd name="T36" fmla="*/ 8 w 768351"/>
                  <a:gd name="T37" fmla="*/ 44 h 552700"/>
                  <a:gd name="T38" fmla="*/ 12 w 768351"/>
                  <a:gd name="T39" fmla="*/ 53 h 552700"/>
                  <a:gd name="T40" fmla="*/ 7 w 768351"/>
                  <a:gd name="T41" fmla="*/ 63 h 552700"/>
                  <a:gd name="T42" fmla="*/ 0 w 768351"/>
                  <a:gd name="T43" fmla="*/ 70 h 552700"/>
                  <a:gd name="T44" fmla="*/ 16 w 768351"/>
                  <a:gd name="T45" fmla="*/ 73 h 552700"/>
                  <a:gd name="T46" fmla="*/ 27 w 768351"/>
                  <a:gd name="T47" fmla="*/ 74 h 552700"/>
                  <a:gd name="T48" fmla="*/ 34 w 768351"/>
                  <a:gd name="T49" fmla="*/ 66 h 552700"/>
                  <a:gd name="T50" fmla="*/ 45 w 768351"/>
                  <a:gd name="T51" fmla="*/ 56 h 552700"/>
                  <a:gd name="T52" fmla="*/ 52 w 768351"/>
                  <a:gd name="T53" fmla="*/ 50 h 552700"/>
                  <a:gd name="T54" fmla="*/ 63 w 768351"/>
                  <a:gd name="T55" fmla="*/ 55 h 552700"/>
                  <a:gd name="T56" fmla="*/ 61 w 768351"/>
                  <a:gd name="T57" fmla="*/ 65 h 552700"/>
                  <a:gd name="T58" fmla="*/ 66 w 768351"/>
                  <a:gd name="T59" fmla="*/ 77 h 552700"/>
                  <a:gd name="T60" fmla="*/ 78 w 768351"/>
                  <a:gd name="T61" fmla="*/ 69 h 552700"/>
                  <a:gd name="T62" fmla="*/ 96 w 768351"/>
                  <a:gd name="T63" fmla="*/ 60 h 552700"/>
                  <a:gd name="T64" fmla="*/ 104 w 768351"/>
                  <a:gd name="T65" fmla="*/ 61 h 552700"/>
                  <a:gd name="T66" fmla="*/ 114 w 768351"/>
                  <a:gd name="T67" fmla="*/ 62 h 552700"/>
                  <a:gd name="T68" fmla="*/ 113 w 768351"/>
                  <a:gd name="T69" fmla="*/ 55 h 552700"/>
                  <a:gd name="T70" fmla="*/ 103 w 768351"/>
                  <a:gd name="T71" fmla="*/ 41 h 552700"/>
                  <a:gd name="T72" fmla="*/ 97 w 768351"/>
                  <a:gd name="T73" fmla="*/ 27 h 552700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768351"/>
                  <a:gd name="T112" fmla="*/ 0 h 552700"/>
                  <a:gd name="T113" fmla="*/ 768351 w 768351"/>
                  <a:gd name="T114" fmla="*/ 552700 h 552700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768351" h="552700">
                    <a:moveTo>
                      <a:pt x="650876" y="196850"/>
                    </a:moveTo>
                    <a:lnTo>
                      <a:pt x="631763" y="226468"/>
                    </a:lnTo>
                    <a:lnTo>
                      <a:pt x="560388" y="222250"/>
                    </a:lnTo>
                    <a:lnTo>
                      <a:pt x="492126" y="196850"/>
                    </a:lnTo>
                    <a:lnTo>
                      <a:pt x="397210" y="191940"/>
                    </a:lnTo>
                    <a:lnTo>
                      <a:pt x="337679" y="202656"/>
                    </a:lnTo>
                    <a:lnTo>
                      <a:pt x="266241" y="196703"/>
                    </a:lnTo>
                    <a:lnTo>
                      <a:pt x="223379" y="165746"/>
                    </a:lnTo>
                    <a:lnTo>
                      <a:pt x="236538" y="119063"/>
                    </a:lnTo>
                    <a:lnTo>
                      <a:pt x="344488" y="61913"/>
                    </a:lnTo>
                    <a:lnTo>
                      <a:pt x="320675" y="0"/>
                    </a:lnTo>
                    <a:lnTo>
                      <a:pt x="258763" y="6350"/>
                    </a:lnTo>
                    <a:lnTo>
                      <a:pt x="211138" y="49213"/>
                    </a:lnTo>
                    <a:lnTo>
                      <a:pt x="144463" y="80963"/>
                    </a:lnTo>
                    <a:lnTo>
                      <a:pt x="120650" y="120650"/>
                    </a:lnTo>
                    <a:lnTo>
                      <a:pt x="74613" y="168275"/>
                    </a:lnTo>
                    <a:lnTo>
                      <a:pt x="12700" y="195263"/>
                    </a:lnTo>
                    <a:lnTo>
                      <a:pt x="17463" y="261938"/>
                    </a:lnTo>
                    <a:lnTo>
                      <a:pt x="57150" y="314325"/>
                    </a:lnTo>
                    <a:lnTo>
                      <a:pt x="82885" y="381250"/>
                    </a:lnTo>
                    <a:lnTo>
                      <a:pt x="43594" y="447925"/>
                    </a:lnTo>
                    <a:lnTo>
                      <a:pt x="0" y="500063"/>
                    </a:lnTo>
                    <a:lnTo>
                      <a:pt x="109079" y="525315"/>
                    </a:lnTo>
                    <a:lnTo>
                      <a:pt x="184150" y="528638"/>
                    </a:lnTo>
                    <a:lnTo>
                      <a:pt x="230188" y="471488"/>
                    </a:lnTo>
                    <a:lnTo>
                      <a:pt x="303213" y="400050"/>
                    </a:lnTo>
                    <a:lnTo>
                      <a:pt x="354013" y="357188"/>
                    </a:lnTo>
                    <a:lnTo>
                      <a:pt x="427038" y="395288"/>
                    </a:lnTo>
                    <a:lnTo>
                      <a:pt x="411163" y="468313"/>
                    </a:lnTo>
                    <a:lnTo>
                      <a:pt x="446026" y="552700"/>
                    </a:lnTo>
                    <a:lnTo>
                      <a:pt x="522288" y="495300"/>
                    </a:lnTo>
                    <a:lnTo>
                      <a:pt x="643669" y="431256"/>
                    </a:lnTo>
                    <a:lnTo>
                      <a:pt x="701676" y="434975"/>
                    </a:lnTo>
                    <a:lnTo>
                      <a:pt x="768351" y="444500"/>
                    </a:lnTo>
                    <a:lnTo>
                      <a:pt x="760413" y="395288"/>
                    </a:lnTo>
                    <a:lnTo>
                      <a:pt x="692151" y="292100"/>
                    </a:lnTo>
                    <a:lnTo>
                      <a:pt x="650876" y="196850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135" name="Freeform 113">
                <a:extLst>
                  <a:ext uri="{FF2B5EF4-FFF2-40B4-BE49-F238E27FC236}">
                    <a16:creationId xmlns:a16="http://schemas.microsoft.com/office/drawing/2014/main" id="{C785603E-5086-43F8-AE1B-7CB1552E23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20544" y="2420714"/>
                <a:ext cx="286151" cy="149733"/>
              </a:xfrm>
              <a:custGeom>
                <a:avLst/>
                <a:gdLst>
                  <a:gd name="T0" fmla="*/ 2147483647 w 927"/>
                  <a:gd name="T1" fmla="*/ 2147483647 h 601"/>
                  <a:gd name="T2" fmla="*/ 2147483647 w 927"/>
                  <a:gd name="T3" fmla="*/ 2147483647 h 601"/>
                  <a:gd name="T4" fmla="*/ 2147483647 w 927"/>
                  <a:gd name="T5" fmla="*/ 2147483647 h 601"/>
                  <a:gd name="T6" fmla="*/ 2147483647 w 927"/>
                  <a:gd name="T7" fmla="*/ 2147483647 h 601"/>
                  <a:gd name="T8" fmla="*/ 2147483647 w 927"/>
                  <a:gd name="T9" fmla="*/ 2147483647 h 601"/>
                  <a:gd name="T10" fmla="*/ 2147483647 w 927"/>
                  <a:gd name="T11" fmla="*/ 2147483647 h 601"/>
                  <a:gd name="T12" fmla="*/ 2147483647 w 927"/>
                  <a:gd name="T13" fmla="*/ 2147483647 h 601"/>
                  <a:gd name="T14" fmla="*/ 2147483647 w 927"/>
                  <a:gd name="T15" fmla="*/ 2147483647 h 601"/>
                  <a:gd name="T16" fmla="*/ 2147483647 w 927"/>
                  <a:gd name="T17" fmla="*/ 2147483647 h 601"/>
                  <a:gd name="T18" fmla="*/ 2147483647 w 927"/>
                  <a:gd name="T19" fmla="*/ 2147483647 h 601"/>
                  <a:gd name="T20" fmla="*/ 2147483647 w 927"/>
                  <a:gd name="T21" fmla="*/ 2147483647 h 601"/>
                  <a:gd name="T22" fmla="*/ 2147483647 w 927"/>
                  <a:gd name="T23" fmla="*/ 2147483647 h 601"/>
                  <a:gd name="T24" fmla="*/ 2147483647 w 927"/>
                  <a:gd name="T25" fmla="*/ 2147483647 h 601"/>
                  <a:gd name="T26" fmla="*/ 2147483647 w 927"/>
                  <a:gd name="T27" fmla="*/ 2147483647 h 601"/>
                  <a:gd name="T28" fmla="*/ 2147483647 w 927"/>
                  <a:gd name="T29" fmla="*/ 2147483647 h 601"/>
                  <a:gd name="T30" fmla="*/ 2147483647 w 927"/>
                  <a:gd name="T31" fmla="*/ 2147483647 h 601"/>
                  <a:gd name="T32" fmla="*/ 2147483647 w 927"/>
                  <a:gd name="T33" fmla="*/ 2147483647 h 601"/>
                  <a:gd name="T34" fmla="*/ 2147483647 w 927"/>
                  <a:gd name="T35" fmla="*/ 2147483647 h 601"/>
                  <a:gd name="T36" fmla="*/ 2147483647 w 927"/>
                  <a:gd name="T37" fmla="*/ 2147483647 h 601"/>
                  <a:gd name="T38" fmla="*/ 2147483647 w 927"/>
                  <a:gd name="T39" fmla="*/ 2147483647 h 601"/>
                  <a:gd name="T40" fmla="*/ 2147483647 w 927"/>
                  <a:gd name="T41" fmla="*/ 2147483647 h 601"/>
                  <a:gd name="T42" fmla="*/ 2147483647 w 927"/>
                  <a:gd name="T43" fmla="*/ 2147483647 h 601"/>
                  <a:gd name="T44" fmla="*/ 2147483647 w 927"/>
                  <a:gd name="T45" fmla="*/ 2147483647 h 601"/>
                  <a:gd name="T46" fmla="*/ 2147483647 w 927"/>
                  <a:gd name="T47" fmla="*/ 2147483647 h 601"/>
                  <a:gd name="T48" fmla="*/ 2147483647 w 927"/>
                  <a:gd name="T49" fmla="*/ 2147483647 h 601"/>
                  <a:gd name="T50" fmla="*/ 2147483647 w 927"/>
                  <a:gd name="T51" fmla="*/ 2147483647 h 601"/>
                  <a:gd name="T52" fmla="*/ 2147483647 w 927"/>
                  <a:gd name="T53" fmla="*/ 2147483647 h 601"/>
                  <a:gd name="T54" fmla="*/ 2147483647 w 927"/>
                  <a:gd name="T55" fmla="*/ 2147483647 h 601"/>
                  <a:gd name="T56" fmla="*/ 2147483647 w 927"/>
                  <a:gd name="T57" fmla="*/ 2147483647 h 601"/>
                  <a:gd name="T58" fmla="*/ 2147483647 w 927"/>
                  <a:gd name="T59" fmla="*/ 2147483647 h 601"/>
                  <a:gd name="T60" fmla="*/ 2147483647 w 927"/>
                  <a:gd name="T61" fmla="*/ 2147483647 h 601"/>
                  <a:gd name="T62" fmla="*/ 2147483647 w 927"/>
                  <a:gd name="T63" fmla="*/ 2147483647 h 601"/>
                  <a:gd name="T64" fmla="*/ 2147483647 w 927"/>
                  <a:gd name="T65" fmla="*/ 2147483647 h 601"/>
                  <a:gd name="T66" fmla="*/ 2147483647 w 927"/>
                  <a:gd name="T67" fmla="*/ 2147483647 h 601"/>
                  <a:gd name="T68" fmla="*/ 2147483647 w 927"/>
                  <a:gd name="T69" fmla="*/ 2147483647 h 601"/>
                  <a:gd name="T70" fmla="*/ 2147483647 w 927"/>
                  <a:gd name="T71" fmla="*/ 2147483647 h 601"/>
                  <a:gd name="T72" fmla="*/ 2147483647 w 927"/>
                  <a:gd name="T73" fmla="*/ 2147483647 h 601"/>
                  <a:gd name="T74" fmla="*/ 2147483647 w 927"/>
                  <a:gd name="T75" fmla="*/ 2147483647 h 601"/>
                  <a:gd name="T76" fmla="*/ 2147483647 w 927"/>
                  <a:gd name="T77" fmla="*/ 0 h 601"/>
                  <a:gd name="T78" fmla="*/ 2147483647 w 927"/>
                  <a:gd name="T79" fmla="*/ 2147483647 h 601"/>
                  <a:gd name="T80" fmla="*/ 2147483647 w 927"/>
                  <a:gd name="T81" fmla="*/ 2147483647 h 601"/>
                  <a:gd name="T82" fmla="*/ 2147483647 w 927"/>
                  <a:gd name="T83" fmla="*/ 2147483647 h 601"/>
                  <a:gd name="T84" fmla="*/ 2147483647 w 927"/>
                  <a:gd name="T85" fmla="*/ 2147483647 h 601"/>
                  <a:gd name="T86" fmla="*/ 2147483647 w 927"/>
                  <a:gd name="T87" fmla="*/ 2147483647 h 601"/>
                  <a:gd name="T88" fmla="*/ 2147483647 w 927"/>
                  <a:gd name="T89" fmla="*/ 2147483647 h 601"/>
                  <a:gd name="T90" fmla="*/ 2147483647 w 927"/>
                  <a:gd name="T91" fmla="*/ 2147483647 h 601"/>
                  <a:gd name="T92" fmla="*/ 2147483647 w 927"/>
                  <a:gd name="T93" fmla="*/ 2147483647 h 601"/>
                  <a:gd name="T94" fmla="*/ 2147483647 w 927"/>
                  <a:gd name="T95" fmla="*/ 2147483647 h 601"/>
                  <a:gd name="T96" fmla="*/ 2147483647 w 927"/>
                  <a:gd name="T97" fmla="*/ 2147483647 h 601"/>
                  <a:gd name="T98" fmla="*/ 2147483647 w 927"/>
                  <a:gd name="T99" fmla="*/ 2147483647 h 601"/>
                  <a:gd name="T100" fmla="*/ 2147483647 w 927"/>
                  <a:gd name="T101" fmla="*/ 2147483647 h 601"/>
                  <a:gd name="T102" fmla="*/ 2147483647 w 927"/>
                  <a:gd name="T103" fmla="*/ 2147483647 h 601"/>
                  <a:gd name="T104" fmla="*/ 2147483647 w 927"/>
                  <a:gd name="T105" fmla="*/ 2147483647 h 601"/>
                  <a:gd name="T106" fmla="*/ 0 w 927"/>
                  <a:gd name="T107" fmla="*/ 2147483647 h 601"/>
                  <a:gd name="T108" fmla="*/ 2147483647 w 927"/>
                  <a:gd name="T109" fmla="*/ 2147483647 h 601"/>
                  <a:gd name="T110" fmla="*/ 2147483647 w 927"/>
                  <a:gd name="T111" fmla="*/ 2147483647 h 601"/>
                  <a:gd name="T112" fmla="*/ 2147483647 w 927"/>
                  <a:gd name="T113" fmla="*/ 2147483647 h 601"/>
                  <a:gd name="T114" fmla="*/ 2147483647 w 927"/>
                  <a:gd name="T115" fmla="*/ 2147483647 h 601"/>
                  <a:gd name="T116" fmla="*/ 2147483647 w 927"/>
                  <a:gd name="T117" fmla="*/ 2147483647 h 601"/>
                  <a:gd name="T118" fmla="*/ 2147483647 w 927"/>
                  <a:gd name="T119" fmla="*/ 2147483647 h 601"/>
                  <a:gd name="T120" fmla="*/ 2147483647 w 927"/>
                  <a:gd name="T121" fmla="*/ 2147483647 h 601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927"/>
                  <a:gd name="T184" fmla="*/ 0 h 601"/>
                  <a:gd name="T185" fmla="*/ 927 w 927"/>
                  <a:gd name="T186" fmla="*/ 601 h 601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927" h="601">
                    <a:moveTo>
                      <a:pt x="72" y="407"/>
                    </a:moveTo>
                    <a:lnTo>
                      <a:pt x="91" y="436"/>
                    </a:lnTo>
                    <a:lnTo>
                      <a:pt x="148" y="437"/>
                    </a:lnTo>
                    <a:lnTo>
                      <a:pt x="169" y="416"/>
                    </a:lnTo>
                    <a:lnTo>
                      <a:pt x="186" y="389"/>
                    </a:lnTo>
                    <a:lnTo>
                      <a:pt x="214" y="382"/>
                    </a:lnTo>
                    <a:lnTo>
                      <a:pt x="250" y="373"/>
                    </a:lnTo>
                    <a:lnTo>
                      <a:pt x="273" y="378"/>
                    </a:lnTo>
                    <a:lnTo>
                      <a:pt x="316" y="382"/>
                    </a:lnTo>
                    <a:lnTo>
                      <a:pt x="371" y="399"/>
                    </a:lnTo>
                    <a:lnTo>
                      <a:pt x="413" y="416"/>
                    </a:lnTo>
                    <a:lnTo>
                      <a:pt x="446" y="432"/>
                    </a:lnTo>
                    <a:lnTo>
                      <a:pt x="484" y="463"/>
                    </a:lnTo>
                    <a:lnTo>
                      <a:pt x="511" y="493"/>
                    </a:lnTo>
                    <a:lnTo>
                      <a:pt x="538" y="493"/>
                    </a:lnTo>
                    <a:lnTo>
                      <a:pt x="568" y="505"/>
                    </a:lnTo>
                    <a:lnTo>
                      <a:pt x="577" y="533"/>
                    </a:lnTo>
                    <a:lnTo>
                      <a:pt x="576" y="565"/>
                    </a:lnTo>
                    <a:lnTo>
                      <a:pt x="587" y="592"/>
                    </a:lnTo>
                    <a:lnTo>
                      <a:pt x="637" y="601"/>
                    </a:lnTo>
                    <a:lnTo>
                      <a:pt x="675" y="586"/>
                    </a:lnTo>
                    <a:lnTo>
                      <a:pt x="715" y="554"/>
                    </a:lnTo>
                    <a:lnTo>
                      <a:pt x="774" y="544"/>
                    </a:lnTo>
                    <a:lnTo>
                      <a:pt x="795" y="494"/>
                    </a:lnTo>
                    <a:lnTo>
                      <a:pt x="828" y="460"/>
                    </a:lnTo>
                    <a:lnTo>
                      <a:pt x="873" y="428"/>
                    </a:lnTo>
                    <a:lnTo>
                      <a:pt x="924" y="437"/>
                    </a:lnTo>
                    <a:lnTo>
                      <a:pt x="927" y="401"/>
                    </a:lnTo>
                    <a:lnTo>
                      <a:pt x="912" y="367"/>
                    </a:lnTo>
                    <a:lnTo>
                      <a:pt x="863" y="341"/>
                    </a:lnTo>
                    <a:lnTo>
                      <a:pt x="787" y="303"/>
                    </a:lnTo>
                    <a:lnTo>
                      <a:pt x="734" y="257"/>
                    </a:lnTo>
                    <a:lnTo>
                      <a:pt x="675" y="213"/>
                    </a:lnTo>
                    <a:lnTo>
                      <a:pt x="594" y="108"/>
                    </a:lnTo>
                    <a:lnTo>
                      <a:pt x="554" y="108"/>
                    </a:lnTo>
                    <a:lnTo>
                      <a:pt x="527" y="115"/>
                    </a:lnTo>
                    <a:lnTo>
                      <a:pt x="528" y="71"/>
                    </a:lnTo>
                    <a:lnTo>
                      <a:pt x="505" y="29"/>
                    </a:lnTo>
                    <a:lnTo>
                      <a:pt x="475" y="0"/>
                    </a:lnTo>
                    <a:lnTo>
                      <a:pt x="416" y="8"/>
                    </a:lnTo>
                    <a:lnTo>
                      <a:pt x="380" y="14"/>
                    </a:lnTo>
                    <a:lnTo>
                      <a:pt x="343" y="39"/>
                    </a:lnTo>
                    <a:lnTo>
                      <a:pt x="312" y="70"/>
                    </a:lnTo>
                    <a:lnTo>
                      <a:pt x="232" y="89"/>
                    </a:lnTo>
                    <a:lnTo>
                      <a:pt x="180" y="101"/>
                    </a:lnTo>
                    <a:lnTo>
                      <a:pt x="136" y="53"/>
                    </a:lnTo>
                    <a:lnTo>
                      <a:pt x="114" y="13"/>
                    </a:lnTo>
                    <a:lnTo>
                      <a:pt x="63" y="10"/>
                    </a:lnTo>
                    <a:lnTo>
                      <a:pt x="24" y="34"/>
                    </a:lnTo>
                    <a:lnTo>
                      <a:pt x="124" y="130"/>
                    </a:lnTo>
                    <a:lnTo>
                      <a:pt x="91" y="140"/>
                    </a:lnTo>
                    <a:lnTo>
                      <a:pt x="54" y="158"/>
                    </a:lnTo>
                    <a:lnTo>
                      <a:pt x="22" y="131"/>
                    </a:lnTo>
                    <a:lnTo>
                      <a:pt x="0" y="161"/>
                    </a:lnTo>
                    <a:lnTo>
                      <a:pt x="3" y="206"/>
                    </a:lnTo>
                    <a:lnTo>
                      <a:pt x="48" y="221"/>
                    </a:lnTo>
                    <a:lnTo>
                      <a:pt x="45" y="248"/>
                    </a:lnTo>
                    <a:lnTo>
                      <a:pt x="54" y="287"/>
                    </a:lnTo>
                    <a:lnTo>
                      <a:pt x="82" y="322"/>
                    </a:lnTo>
                    <a:lnTo>
                      <a:pt x="63" y="371"/>
                    </a:lnTo>
                    <a:lnTo>
                      <a:pt x="72" y="407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136" name="Freeform 114">
                <a:extLst>
                  <a:ext uri="{FF2B5EF4-FFF2-40B4-BE49-F238E27FC236}">
                    <a16:creationId xmlns:a16="http://schemas.microsoft.com/office/drawing/2014/main" id="{7BAB15CF-43EE-4AFA-806D-E67ADEC543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81980" y="2669299"/>
                <a:ext cx="170242" cy="77046"/>
              </a:xfrm>
              <a:custGeom>
                <a:avLst/>
                <a:gdLst>
                  <a:gd name="T0" fmla="*/ 2147483647 w 470"/>
                  <a:gd name="T1" fmla="*/ 2147483647 h 266"/>
                  <a:gd name="T2" fmla="*/ 0 w 470"/>
                  <a:gd name="T3" fmla="*/ 2147483647 h 266"/>
                  <a:gd name="T4" fmla="*/ 2147483647 w 470"/>
                  <a:gd name="T5" fmla="*/ 2147483647 h 266"/>
                  <a:gd name="T6" fmla="*/ 2147483647 w 470"/>
                  <a:gd name="T7" fmla="*/ 2147483647 h 266"/>
                  <a:gd name="T8" fmla="*/ 2147483647 w 470"/>
                  <a:gd name="T9" fmla="*/ 2147483647 h 266"/>
                  <a:gd name="T10" fmla="*/ 2147483647 w 470"/>
                  <a:gd name="T11" fmla="*/ 2147483647 h 266"/>
                  <a:gd name="T12" fmla="*/ 2147483647 w 470"/>
                  <a:gd name="T13" fmla="*/ 2147483647 h 266"/>
                  <a:gd name="T14" fmla="*/ 2147483647 w 470"/>
                  <a:gd name="T15" fmla="*/ 2147483647 h 266"/>
                  <a:gd name="T16" fmla="*/ 2147483647 w 470"/>
                  <a:gd name="T17" fmla="*/ 2147483647 h 266"/>
                  <a:gd name="T18" fmla="*/ 2147483647 w 470"/>
                  <a:gd name="T19" fmla="*/ 2147483647 h 266"/>
                  <a:gd name="T20" fmla="*/ 2147483647 w 470"/>
                  <a:gd name="T21" fmla="*/ 2147483647 h 266"/>
                  <a:gd name="T22" fmla="*/ 2147483647 w 470"/>
                  <a:gd name="T23" fmla="*/ 2147483647 h 266"/>
                  <a:gd name="T24" fmla="*/ 2147483647 w 470"/>
                  <a:gd name="T25" fmla="*/ 2147483647 h 266"/>
                  <a:gd name="T26" fmla="*/ 2147483647 w 470"/>
                  <a:gd name="T27" fmla="*/ 2147483647 h 266"/>
                  <a:gd name="T28" fmla="*/ 2147483647 w 470"/>
                  <a:gd name="T29" fmla="*/ 2147483647 h 266"/>
                  <a:gd name="T30" fmla="*/ 2147483647 w 470"/>
                  <a:gd name="T31" fmla="*/ 2147483647 h 266"/>
                  <a:gd name="T32" fmla="*/ 2147483647 w 470"/>
                  <a:gd name="T33" fmla="*/ 2147483647 h 266"/>
                  <a:gd name="T34" fmla="*/ 2147483647 w 470"/>
                  <a:gd name="T35" fmla="*/ 2147483647 h 266"/>
                  <a:gd name="T36" fmla="*/ 2147483647 w 470"/>
                  <a:gd name="T37" fmla="*/ 0 h 266"/>
                  <a:gd name="T38" fmla="*/ 2147483647 w 470"/>
                  <a:gd name="T39" fmla="*/ 2147483647 h 26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470"/>
                  <a:gd name="T61" fmla="*/ 0 h 266"/>
                  <a:gd name="T62" fmla="*/ 470 w 470"/>
                  <a:gd name="T63" fmla="*/ 266 h 26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470" h="266">
                    <a:moveTo>
                      <a:pt x="27" y="13"/>
                    </a:moveTo>
                    <a:lnTo>
                      <a:pt x="0" y="58"/>
                    </a:lnTo>
                    <a:lnTo>
                      <a:pt x="3" y="108"/>
                    </a:lnTo>
                    <a:lnTo>
                      <a:pt x="46" y="136"/>
                    </a:lnTo>
                    <a:lnTo>
                      <a:pt x="94" y="154"/>
                    </a:lnTo>
                    <a:lnTo>
                      <a:pt x="168" y="185"/>
                    </a:lnTo>
                    <a:lnTo>
                      <a:pt x="231" y="185"/>
                    </a:lnTo>
                    <a:lnTo>
                      <a:pt x="285" y="230"/>
                    </a:lnTo>
                    <a:lnTo>
                      <a:pt x="373" y="248"/>
                    </a:lnTo>
                    <a:lnTo>
                      <a:pt x="444" y="266"/>
                    </a:lnTo>
                    <a:lnTo>
                      <a:pt x="462" y="234"/>
                    </a:lnTo>
                    <a:lnTo>
                      <a:pt x="470" y="200"/>
                    </a:lnTo>
                    <a:lnTo>
                      <a:pt x="458" y="157"/>
                    </a:lnTo>
                    <a:lnTo>
                      <a:pt x="420" y="158"/>
                    </a:lnTo>
                    <a:lnTo>
                      <a:pt x="347" y="159"/>
                    </a:lnTo>
                    <a:lnTo>
                      <a:pt x="297" y="127"/>
                    </a:lnTo>
                    <a:lnTo>
                      <a:pt x="223" y="63"/>
                    </a:lnTo>
                    <a:lnTo>
                      <a:pt x="130" y="10"/>
                    </a:lnTo>
                    <a:lnTo>
                      <a:pt x="73" y="0"/>
                    </a:lnTo>
                    <a:lnTo>
                      <a:pt x="27" y="13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137" name="Freeform 115">
                <a:extLst>
                  <a:ext uri="{FF2B5EF4-FFF2-40B4-BE49-F238E27FC236}">
                    <a16:creationId xmlns:a16="http://schemas.microsoft.com/office/drawing/2014/main" id="{35EAA1A9-5A3B-4CD8-B667-7895D14F58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70333" y="2711456"/>
                <a:ext cx="67010" cy="29074"/>
              </a:xfrm>
              <a:custGeom>
                <a:avLst/>
                <a:gdLst>
                  <a:gd name="T0" fmla="*/ 2147483647 w 185"/>
                  <a:gd name="T1" fmla="*/ 2147483647 h 101"/>
                  <a:gd name="T2" fmla="*/ 0 w 185"/>
                  <a:gd name="T3" fmla="*/ 2147483647 h 101"/>
                  <a:gd name="T4" fmla="*/ 2147483647 w 185"/>
                  <a:gd name="T5" fmla="*/ 2147483647 h 101"/>
                  <a:gd name="T6" fmla="*/ 2147483647 w 185"/>
                  <a:gd name="T7" fmla="*/ 2147483647 h 101"/>
                  <a:gd name="T8" fmla="*/ 2147483647 w 185"/>
                  <a:gd name="T9" fmla="*/ 2147483647 h 101"/>
                  <a:gd name="T10" fmla="*/ 2147483647 w 185"/>
                  <a:gd name="T11" fmla="*/ 2147483647 h 101"/>
                  <a:gd name="T12" fmla="*/ 2147483647 w 185"/>
                  <a:gd name="T13" fmla="*/ 2147483647 h 101"/>
                  <a:gd name="T14" fmla="*/ 2147483647 w 185"/>
                  <a:gd name="T15" fmla="*/ 2147483647 h 101"/>
                  <a:gd name="T16" fmla="*/ 2147483647 w 185"/>
                  <a:gd name="T17" fmla="*/ 0 h 101"/>
                  <a:gd name="T18" fmla="*/ 2147483647 w 185"/>
                  <a:gd name="T19" fmla="*/ 2147483647 h 101"/>
                  <a:gd name="T20" fmla="*/ 2147483647 w 185"/>
                  <a:gd name="T21" fmla="*/ 2147483647 h 10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85"/>
                  <a:gd name="T34" fmla="*/ 0 h 101"/>
                  <a:gd name="T35" fmla="*/ 185 w 185"/>
                  <a:gd name="T36" fmla="*/ 101 h 101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85" h="101">
                    <a:moveTo>
                      <a:pt x="1" y="22"/>
                    </a:moveTo>
                    <a:lnTo>
                      <a:pt x="0" y="84"/>
                    </a:lnTo>
                    <a:lnTo>
                      <a:pt x="40" y="88"/>
                    </a:lnTo>
                    <a:lnTo>
                      <a:pt x="92" y="99"/>
                    </a:lnTo>
                    <a:lnTo>
                      <a:pt x="139" y="101"/>
                    </a:lnTo>
                    <a:lnTo>
                      <a:pt x="184" y="98"/>
                    </a:lnTo>
                    <a:lnTo>
                      <a:pt x="185" y="63"/>
                    </a:lnTo>
                    <a:lnTo>
                      <a:pt x="156" y="45"/>
                    </a:lnTo>
                    <a:lnTo>
                      <a:pt x="112" y="0"/>
                    </a:lnTo>
                    <a:lnTo>
                      <a:pt x="62" y="11"/>
                    </a:lnTo>
                    <a:lnTo>
                      <a:pt x="1" y="22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138" name="Freeform 116">
                <a:extLst>
                  <a:ext uri="{FF2B5EF4-FFF2-40B4-BE49-F238E27FC236}">
                    <a16:creationId xmlns:a16="http://schemas.microsoft.com/office/drawing/2014/main" id="{30411D1E-C905-4DC6-8F12-0E5688F3DF6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43730" y="2391640"/>
                <a:ext cx="255363" cy="170085"/>
              </a:xfrm>
              <a:custGeom>
                <a:avLst/>
                <a:gdLst>
                  <a:gd name="T0" fmla="*/ 2147483647 w 832"/>
                  <a:gd name="T1" fmla="*/ 0 h 685"/>
                  <a:gd name="T2" fmla="*/ 2147483647 w 832"/>
                  <a:gd name="T3" fmla="*/ 2147483647 h 685"/>
                  <a:gd name="T4" fmla="*/ 2147483647 w 832"/>
                  <a:gd name="T5" fmla="*/ 2147483647 h 685"/>
                  <a:gd name="T6" fmla="*/ 0 w 832"/>
                  <a:gd name="T7" fmla="*/ 2147483647 h 685"/>
                  <a:gd name="T8" fmla="*/ 2147483647 w 832"/>
                  <a:gd name="T9" fmla="*/ 2147483647 h 685"/>
                  <a:gd name="T10" fmla="*/ 2147483647 w 832"/>
                  <a:gd name="T11" fmla="*/ 2147483647 h 685"/>
                  <a:gd name="T12" fmla="*/ 2147483647 w 832"/>
                  <a:gd name="T13" fmla="*/ 2147483647 h 685"/>
                  <a:gd name="T14" fmla="*/ 2147483647 w 832"/>
                  <a:gd name="T15" fmla="*/ 2147483647 h 685"/>
                  <a:gd name="T16" fmla="*/ 2147483647 w 832"/>
                  <a:gd name="T17" fmla="*/ 2147483647 h 685"/>
                  <a:gd name="T18" fmla="*/ 2147483647 w 832"/>
                  <a:gd name="T19" fmla="*/ 2147483647 h 685"/>
                  <a:gd name="T20" fmla="*/ 2147483647 w 832"/>
                  <a:gd name="T21" fmla="*/ 2147483647 h 685"/>
                  <a:gd name="T22" fmla="*/ 2147483647 w 832"/>
                  <a:gd name="T23" fmla="*/ 2147483647 h 685"/>
                  <a:gd name="T24" fmla="*/ 2147483647 w 832"/>
                  <a:gd name="T25" fmla="*/ 2147483647 h 685"/>
                  <a:gd name="T26" fmla="*/ 2147483647 w 832"/>
                  <a:gd name="T27" fmla="*/ 2147483647 h 685"/>
                  <a:gd name="T28" fmla="*/ 2147483647 w 832"/>
                  <a:gd name="T29" fmla="*/ 2147483647 h 685"/>
                  <a:gd name="T30" fmla="*/ 2147483647 w 832"/>
                  <a:gd name="T31" fmla="*/ 2147483647 h 685"/>
                  <a:gd name="T32" fmla="*/ 2147483647 w 832"/>
                  <a:gd name="T33" fmla="*/ 2147483647 h 685"/>
                  <a:gd name="T34" fmla="*/ 2147483647 w 832"/>
                  <a:gd name="T35" fmla="*/ 2147483647 h 685"/>
                  <a:gd name="T36" fmla="*/ 2147483647 w 832"/>
                  <a:gd name="T37" fmla="*/ 2147483647 h 685"/>
                  <a:gd name="T38" fmla="*/ 2147483647 w 832"/>
                  <a:gd name="T39" fmla="*/ 2147483647 h 685"/>
                  <a:gd name="T40" fmla="*/ 2147483647 w 832"/>
                  <a:gd name="T41" fmla="*/ 2147483647 h 685"/>
                  <a:gd name="T42" fmla="*/ 2147483647 w 832"/>
                  <a:gd name="T43" fmla="*/ 2147483647 h 685"/>
                  <a:gd name="T44" fmla="*/ 2147483647 w 832"/>
                  <a:gd name="T45" fmla="*/ 2147483647 h 685"/>
                  <a:gd name="T46" fmla="*/ 2147483647 w 832"/>
                  <a:gd name="T47" fmla="*/ 2147483647 h 685"/>
                  <a:gd name="T48" fmla="*/ 2147483647 w 832"/>
                  <a:gd name="T49" fmla="*/ 2147483647 h 685"/>
                  <a:gd name="T50" fmla="*/ 2147483647 w 832"/>
                  <a:gd name="T51" fmla="*/ 2147483647 h 685"/>
                  <a:gd name="T52" fmla="*/ 2147483647 w 832"/>
                  <a:gd name="T53" fmla="*/ 2147483647 h 685"/>
                  <a:gd name="T54" fmla="*/ 2147483647 w 832"/>
                  <a:gd name="T55" fmla="*/ 2147483647 h 685"/>
                  <a:gd name="T56" fmla="*/ 2147483647 w 832"/>
                  <a:gd name="T57" fmla="*/ 2147483647 h 685"/>
                  <a:gd name="T58" fmla="*/ 2147483647 w 832"/>
                  <a:gd name="T59" fmla="*/ 2147483647 h 685"/>
                  <a:gd name="T60" fmla="*/ 2147483647 w 832"/>
                  <a:gd name="T61" fmla="*/ 2147483647 h 685"/>
                  <a:gd name="T62" fmla="*/ 2147483647 w 832"/>
                  <a:gd name="T63" fmla="*/ 2147483647 h 685"/>
                  <a:gd name="T64" fmla="*/ 2147483647 w 832"/>
                  <a:gd name="T65" fmla="*/ 2147483647 h 685"/>
                  <a:gd name="T66" fmla="*/ 2147483647 w 832"/>
                  <a:gd name="T67" fmla="*/ 2147483647 h 685"/>
                  <a:gd name="T68" fmla="*/ 2147483647 w 832"/>
                  <a:gd name="T69" fmla="*/ 2147483647 h 685"/>
                  <a:gd name="T70" fmla="*/ 2147483647 w 832"/>
                  <a:gd name="T71" fmla="*/ 2147483647 h 685"/>
                  <a:gd name="T72" fmla="*/ 2147483647 w 832"/>
                  <a:gd name="T73" fmla="*/ 2147483647 h 685"/>
                  <a:gd name="T74" fmla="*/ 2147483647 w 832"/>
                  <a:gd name="T75" fmla="*/ 2147483647 h 685"/>
                  <a:gd name="T76" fmla="*/ 2147483647 w 832"/>
                  <a:gd name="T77" fmla="*/ 2147483647 h 685"/>
                  <a:gd name="T78" fmla="*/ 2147483647 w 832"/>
                  <a:gd name="T79" fmla="*/ 2147483647 h 685"/>
                  <a:gd name="T80" fmla="*/ 2147483647 w 832"/>
                  <a:gd name="T81" fmla="*/ 2147483647 h 685"/>
                  <a:gd name="T82" fmla="*/ 2147483647 w 832"/>
                  <a:gd name="T83" fmla="*/ 2147483647 h 685"/>
                  <a:gd name="T84" fmla="*/ 2147483647 w 832"/>
                  <a:gd name="T85" fmla="*/ 2147483647 h 685"/>
                  <a:gd name="T86" fmla="*/ 2147483647 w 832"/>
                  <a:gd name="T87" fmla="*/ 2147483647 h 685"/>
                  <a:gd name="T88" fmla="*/ 2147483647 w 832"/>
                  <a:gd name="T89" fmla="*/ 2147483647 h 685"/>
                  <a:gd name="T90" fmla="*/ 2147483647 w 832"/>
                  <a:gd name="T91" fmla="*/ 2147483647 h 685"/>
                  <a:gd name="T92" fmla="*/ 2147483647 w 832"/>
                  <a:gd name="T93" fmla="*/ 2147483647 h 685"/>
                  <a:gd name="T94" fmla="*/ 2147483647 w 832"/>
                  <a:gd name="T95" fmla="*/ 2147483647 h 685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832"/>
                  <a:gd name="T145" fmla="*/ 0 h 685"/>
                  <a:gd name="T146" fmla="*/ 832 w 832"/>
                  <a:gd name="T147" fmla="*/ 685 h 685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832" h="685">
                    <a:moveTo>
                      <a:pt x="117" y="0"/>
                    </a:moveTo>
                    <a:lnTo>
                      <a:pt x="82" y="0"/>
                    </a:lnTo>
                    <a:lnTo>
                      <a:pt x="57" y="3"/>
                    </a:lnTo>
                    <a:lnTo>
                      <a:pt x="67" y="24"/>
                    </a:lnTo>
                    <a:lnTo>
                      <a:pt x="25" y="34"/>
                    </a:lnTo>
                    <a:lnTo>
                      <a:pt x="6" y="51"/>
                    </a:lnTo>
                    <a:lnTo>
                      <a:pt x="1" y="69"/>
                    </a:lnTo>
                    <a:lnTo>
                      <a:pt x="0" y="90"/>
                    </a:lnTo>
                    <a:lnTo>
                      <a:pt x="21" y="102"/>
                    </a:lnTo>
                    <a:lnTo>
                      <a:pt x="61" y="84"/>
                    </a:lnTo>
                    <a:lnTo>
                      <a:pt x="96" y="43"/>
                    </a:lnTo>
                    <a:lnTo>
                      <a:pt x="102" y="68"/>
                    </a:lnTo>
                    <a:lnTo>
                      <a:pt x="139" y="70"/>
                    </a:lnTo>
                    <a:lnTo>
                      <a:pt x="171" y="71"/>
                    </a:lnTo>
                    <a:lnTo>
                      <a:pt x="200" y="69"/>
                    </a:lnTo>
                    <a:lnTo>
                      <a:pt x="226" y="96"/>
                    </a:lnTo>
                    <a:lnTo>
                      <a:pt x="222" y="121"/>
                    </a:lnTo>
                    <a:lnTo>
                      <a:pt x="203" y="140"/>
                    </a:lnTo>
                    <a:lnTo>
                      <a:pt x="182" y="151"/>
                    </a:lnTo>
                    <a:lnTo>
                      <a:pt x="170" y="168"/>
                    </a:lnTo>
                    <a:lnTo>
                      <a:pt x="171" y="196"/>
                    </a:lnTo>
                    <a:lnTo>
                      <a:pt x="174" y="224"/>
                    </a:lnTo>
                    <a:lnTo>
                      <a:pt x="156" y="254"/>
                    </a:lnTo>
                    <a:lnTo>
                      <a:pt x="160" y="283"/>
                    </a:lnTo>
                    <a:lnTo>
                      <a:pt x="131" y="291"/>
                    </a:lnTo>
                    <a:lnTo>
                      <a:pt x="130" y="328"/>
                    </a:lnTo>
                    <a:lnTo>
                      <a:pt x="147" y="340"/>
                    </a:lnTo>
                    <a:lnTo>
                      <a:pt x="119" y="380"/>
                    </a:lnTo>
                    <a:lnTo>
                      <a:pt x="139" y="399"/>
                    </a:lnTo>
                    <a:lnTo>
                      <a:pt x="159" y="429"/>
                    </a:lnTo>
                    <a:lnTo>
                      <a:pt x="145" y="462"/>
                    </a:lnTo>
                    <a:lnTo>
                      <a:pt x="126" y="489"/>
                    </a:lnTo>
                    <a:lnTo>
                      <a:pt x="120" y="516"/>
                    </a:lnTo>
                    <a:lnTo>
                      <a:pt x="126" y="547"/>
                    </a:lnTo>
                    <a:lnTo>
                      <a:pt x="151" y="559"/>
                    </a:lnTo>
                    <a:lnTo>
                      <a:pt x="162" y="571"/>
                    </a:lnTo>
                    <a:lnTo>
                      <a:pt x="171" y="585"/>
                    </a:lnTo>
                    <a:lnTo>
                      <a:pt x="179" y="603"/>
                    </a:lnTo>
                    <a:lnTo>
                      <a:pt x="192" y="635"/>
                    </a:lnTo>
                    <a:lnTo>
                      <a:pt x="180" y="663"/>
                    </a:lnTo>
                    <a:lnTo>
                      <a:pt x="202" y="669"/>
                    </a:lnTo>
                    <a:lnTo>
                      <a:pt x="237" y="685"/>
                    </a:lnTo>
                    <a:lnTo>
                      <a:pt x="241" y="666"/>
                    </a:lnTo>
                    <a:lnTo>
                      <a:pt x="227" y="646"/>
                    </a:lnTo>
                    <a:lnTo>
                      <a:pt x="241" y="633"/>
                    </a:lnTo>
                    <a:lnTo>
                      <a:pt x="259" y="619"/>
                    </a:lnTo>
                    <a:lnTo>
                      <a:pt x="282" y="616"/>
                    </a:lnTo>
                    <a:lnTo>
                      <a:pt x="304" y="612"/>
                    </a:lnTo>
                    <a:lnTo>
                      <a:pt x="334" y="604"/>
                    </a:lnTo>
                    <a:lnTo>
                      <a:pt x="381" y="603"/>
                    </a:lnTo>
                    <a:lnTo>
                      <a:pt x="415" y="609"/>
                    </a:lnTo>
                    <a:lnTo>
                      <a:pt x="466" y="598"/>
                    </a:lnTo>
                    <a:lnTo>
                      <a:pt x="477" y="570"/>
                    </a:lnTo>
                    <a:lnTo>
                      <a:pt x="499" y="541"/>
                    </a:lnTo>
                    <a:lnTo>
                      <a:pt x="534" y="525"/>
                    </a:lnTo>
                    <a:lnTo>
                      <a:pt x="564" y="528"/>
                    </a:lnTo>
                    <a:lnTo>
                      <a:pt x="560" y="503"/>
                    </a:lnTo>
                    <a:lnTo>
                      <a:pt x="573" y="478"/>
                    </a:lnTo>
                    <a:lnTo>
                      <a:pt x="591" y="471"/>
                    </a:lnTo>
                    <a:lnTo>
                      <a:pt x="625" y="450"/>
                    </a:lnTo>
                    <a:lnTo>
                      <a:pt x="604" y="420"/>
                    </a:lnTo>
                    <a:lnTo>
                      <a:pt x="583" y="379"/>
                    </a:lnTo>
                    <a:lnTo>
                      <a:pt x="595" y="346"/>
                    </a:lnTo>
                    <a:lnTo>
                      <a:pt x="623" y="330"/>
                    </a:lnTo>
                    <a:lnTo>
                      <a:pt x="652" y="296"/>
                    </a:lnTo>
                    <a:lnTo>
                      <a:pt x="682" y="253"/>
                    </a:lnTo>
                    <a:lnTo>
                      <a:pt x="714" y="237"/>
                    </a:lnTo>
                    <a:lnTo>
                      <a:pt x="764" y="203"/>
                    </a:lnTo>
                    <a:lnTo>
                      <a:pt x="807" y="194"/>
                    </a:lnTo>
                    <a:lnTo>
                      <a:pt x="832" y="174"/>
                    </a:lnTo>
                    <a:lnTo>
                      <a:pt x="823" y="144"/>
                    </a:lnTo>
                    <a:lnTo>
                      <a:pt x="817" y="114"/>
                    </a:lnTo>
                    <a:lnTo>
                      <a:pt x="832" y="96"/>
                    </a:lnTo>
                    <a:lnTo>
                      <a:pt x="801" y="84"/>
                    </a:lnTo>
                    <a:lnTo>
                      <a:pt x="773" y="55"/>
                    </a:lnTo>
                    <a:lnTo>
                      <a:pt x="769" y="62"/>
                    </a:lnTo>
                    <a:lnTo>
                      <a:pt x="757" y="65"/>
                    </a:lnTo>
                    <a:lnTo>
                      <a:pt x="754" y="59"/>
                    </a:lnTo>
                    <a:lnTo>
                      <a:pt x="754" y="53"/>
                    </a:lnTo>
                    <a:lnTo>
                      <a:pt x="724" y="39"/>
                    </a:lnTo>
                    <a:lnTo>
                      <a:pt x="701" y="51"/>
                    </a:lnTo>
                    <a:lnTo>
                      <a:pt x="663" y="43"/>
                    </a:lnTo>
                    <a:lnTo>
                      <a:pt x="631" y="40"/>
                    </a:lnTo>
                    <a:lnTo>
                      <a:pt x="606" y="33"/>
                    </a:lnTo>
                    <a:lnTo>
                      <a:pt x="576" y="36"/>
                    </a:lnTo>
                    <a:lnTo>
                      <a:pt x="541" y="37"/>
                    </a:lnTo>
                    <a:lnTo>
                      <a:pt x="507" y="31"/>
                    </a:lnTo>
                    <a:lnTo>
                      <a:pt x="484" y="28"/>
                    </a:lnTo>
                    <a:lnTo>
                      <a:pt x="459" y="31"/>
                    </a:lnTo>
                    <a:lnTo>
                      <a:pt x="423" y="25"/>
                    </a:lnTo>
                    <a:lnTo>
                      <a:pt x="388" y="22"/>
                    </a:lnTo>
                    <a:lnTo>
                      <a:pt x="349" y="25"/>
                    </a:lnTo>
                    <a:lnTo>
                      <a:pt x="306" y="24"/>
                    </a:lnTo>
                    <a:lnTo>
                      <a:pt x="258" y="15"/>
                    </a:lnTo>
                    <a:lnTo>
                      <a:pt x="195" y="9"/>
                    </a:lnTo>
                    <a:lnTo>
                      <a:pt x="144" y="12"/>
                    </a:lnTo>
                    <a:lnTo>
                      <a:pt x="117" y="0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139" name="Freeform 117">
                <a:extLst>
                  <a:ext uri="{FF2B5EF4-FFF2-40B4-BE49-F238E27FC236}">
                    <a16:creationId xmlns:a16="http://schemas.microsoft.com/office/drawing/2014/main" id="{F7945054-6C4B-4099-A0E6-8D217C96B5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1053" y="2401816"/>
                <a:ext cx="81498" cy="135195"/>
              </a:xfrm>
              <a:custGeom>
                <a:avLst/>
                <a:gdLst>
                  <a:gd name="T0" fmla="*/ 2147483647 w 263"/>
                  <a:gd name="T1" fmla="*/ 2147483647 h 544"/>
                  <a:gd name="T2" fmla="*/ 2147483647 w 263"/>
                  <a:gd name="T3" fmla="*/ 0 h 544"/>
                  <a:gd name="T4" fmla="*/ 2147483647 w 263"/>
                  <a:gd name="T5" fmla="*/ 2147483647 h 544"/>
                  <a:gd name="T6" fmla="*/ 2147483647 w 263"/>
                  <a:gd name="T7" fmla="*/ 2147483647 h 544"/>
                  <a:gd name="T8" fmla="*/ 2147483647 w 263"/>
                  <a:gd name="T9" fmla="*/ 2147483647 h 544"/>
                  <a:gd name="T10" fmla="*/ 2147483647 w 263"/>
                  <a:gd name="T11" fmla="*/ 2147483647 h 544"/>
                  <a:gd name="T12" fmla="*/ 2147483647 w 263"/>
                  <a:gd name="T13" fmla="*/ 2147483647 h 544"/>
                  <a:gd name="T14" fmla="*/ 2147483647 w 263"/>
                  <a:gd name="T15" fmla="*/ 2147483647 h 544"/>
                  <a:gd name="T16" fmla="*/ 2147483647 w 263"/>
                  <a:gd name="T17" fmla="*/ 2147483647 h 544"/>
                  <a:gd name="T18" fmla="*/ 2147483647 w 263"/>
                  <a:gd name="T19" fmla="*/ 2147483647 h 544"/>
                  <a:gd name="T20" fmla="*/ 2147483647 w 263"/>
                  <a:gd name="T21" fmla="*/ 2147483647 h 544"/>
                  <a:gd name="T22" fmla="*/ 2147483647 w 263"/>
                  <a:gd name="T23" fmla="*/ 2147483647 h 544"/>
                  <a:gd name="T24" fmla="*/ 2147483647 w 263"/>
                  <a:gd name="T25" fmla="*/ 2147483647 h 544"/>
                  <a:gd name="T26" fmla="*/ 2147483647 w 263"/>
                  <a:gd name="T27" fmla="*/ 2147483647 h 544"/>
                  <a:gd name="T28" fmla="*/ 2147483647 w 263"/>
                  <a:gd name="T29" fmla="*/ 2147483647 h 544"/>
                  <a:gd name="T30" fmla="*/ 2147483647 w 263"/>
                  <a:gd name="T31" fmla="*/ 2147483647 h 544"/>
                  <a:gd name="T32" fmla="*/ 2147483647 w 263"/>
                  <a:gd name="T33" fmla="*/ 2147483647 h 544"/>
                  <a:gd name="T34" fmla="*/ 2147483647 w 263"/>
                  <a:gd name="T35" fmla="*/ 2147483647 h 544"/>
                  <a:gd name="T36" fmla="*/ 2147483647 w 263"/>
                  <a:gd name="T37" fmla="*/ 2147483647 h 544"/>
                  <a:gd name="T38" fmla="*/ 2147483647 w 263"/>
                  <a:gd name="T39" fmla="*/ 2147483647 h 544"/>
                  <a:gd name="T40" fmla="*/ 2147483647 w 263"/>
                  <a:gd name="T41" fmla="*/ 2147483647 h 544"/>
                  <a:gd name="T42" fmla="*/ 2147483647 w 263"/>
                  <a:gd name="T43" fmla="*/ 2147483647 h 544"/>
                  <a:gd name="T44" fmla="*/ 2147483647 w 263"/>
                  <a:gd name="T45" fmla="*/ 2147483647 h 544"/>
                  <a:gd name="T46" fmla="*/ 2147483647 w 263"/>
                  <a:gd name="T47" fmla="*/ 2147483647 h 544"/>
                  <a:gd name="T48" fmla="*/ 2147483647 w 263"/>
                  <a:gd name="T49" fmla="*/ 2147483647 h 544"/>
                  <a:gd name="T50" fmla="*/ 2147483647 w 263"/>
                  <a:gd name="T51" fmla="*/ 2147483647 h 544"/>
                  <a:gd name="T52" fmla="*/ 2147483647 w 263"/>
                  <a:gd name="T53" fmla="*/ 2147483647 h 544"/>
                  <a:gd name="T54" fmla="*/ 2147483647 w 263"/>
                  <a:gd name="T55" fmla="*/ 2147483647 h 544"/>
                  <a:gd name="T56" fmla="*/ 2147483647 w 263"/>
                  <a:gd name="T57" fmla="*/ 2147483647 h 544"/>
                  <a:gd name="T58" fmla="*/ 2147483647 w 263"/>
                  <a:gd name="T59" fmla="*/ 2147483647 h 544"/>
                  <a:gd name="T60" fmla="*/ 2147483647 w 263"/>
                  <a:gd name="T61" fmla="*/ 2147483647 h 544"/>
                  <a:gd name="T62" fmla="*/ 2147483647 w 263"/>
                  <a:gd name="T63" fmla="*/ 2147483647 h 544"/>
                  <a:gd name="T64" fmla="*/ 2147483647 w 263"/>
                  <a:gd name="T65" fmla="*/ 2147483647 h 544"/>
                  <a:gd name="T66" fmla="*/ 2147483647 w 263"/>
                  <a:gd name="T67" fmla="*/ 2147483647 h 544"/>
                  <a:gd name="T68" fmla="*/ 0 w 263"/>
                  <a:gd name="T69" fmla="*/ 2147483647 h 544"/>
                  <a:gd name="T70" fmla="*/ 2147483647 w 263"/>
                  <a:gd name="T71" fmla="*/ 2147483647 h 544"/>
                  <a:gd name="T72" fmla="*/ 2147483647 w 263"/>
                  <a:gd name="T73" fmla="*/ 2147483647 h 544"/>
                  <a:gd name="T74" fmla="*/ 2147483647 w 263"/>
                  <a:gd name="T75" fmla="*/ 2147483647 h 544"/>
                  <a:gd name="T76" fmla="*/ 2147483647 w 263"/>
                  <a:gd name="T77" fmla="*/ 2147483647 h 544"/>
                  <a:gd name="T78" fmla="*/ 2147483647 w 263"/>
                  <a:gd name="T79" fmla="*/ 2147483647 h 544"/>
                  <a:gd name="T80" fmla="*/ 2147483647 w 263"/>
                  <a:gd name="T81" fmla="*/ 2147483647 h 544"/>
                  <a:gd name="T82" fmla="*/ 2147483647 w 263"/>
                  <a:gd name="T83" fmla="*/ 2147483647 h 544"/>
                  <a:gd name="T84" fmla="*/ 2147483647 w 263"/>
                  <a:gd name="T85" fmla="*/ 2147483647 h 544"/>
                  <a:gd name="T86" fmla="*/ 2147483647 w 263"/>
                  <a:gd name="T87" fmla="*/ 2147483647 h 544"/>
                  <a:gd name="T88" fmla="*/ 2147483647 w 263"/>
                  <a:gd name="T89" fmla="*/ 2147483647 h 544"/>
                  <a:gd name="T90" fmla="*/ 2147483647 w 263"/>
                  <a:gd name="T91" fmla="*/ 2147483647 h 544"/>
                  <a:gd name="T92" fmla="*/ 2147483647 w 263"/>
                  <a:gd name="T93" fmla="*/ 2147483647 h 544"/>
                  <a:gd name="T94" fmla="*/ 2147483647 w 263"/>
                  <a:gd name="T95" fmla="*/ 2147483647 h 544"/>
                  <a:gd name="T96" fmla="*/ 2147483647 w 263"/>
                  <a:gd name="T97" fmla="*/ 2147483647 h 544"/>
                  <a:gd name="T98" fmla="*/ 2147483647 w 263"/>
                  <a:gd name="T99" fmla="*/ 2147483647 h 544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263"/>
                  <a:gd name="T151" fmla="*/ 0 h 544"/>
                  <a:gd name="T152" fmla="*/ 263 w 263"/>
                  <a:gd name="T153" fmla="*/ 544 h 544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263" h="544">
                    <a:moveTo>
                      <a:pt x="101" y="39"/>
                    </a:moveTo>
                    <a:lnTo>
                      <a:pt x="134" y="0"/>
                    </a:lnTo>
                    <a:lnTo>
                      <a:pt x="139" y="24"/>
                    </a:lnTo>
                    <a:lnTo>
                      <a:pt x="185" y="28"/>
                    </a:lnTo>
                    <a:lnTo>
                      <a:pt x="216" y="28"/>
                    </a:lnTo>
                    <a:lnTo>
                      <a:pt x="236" y="25"/>
                    </a:lnTo>
                    <a:lnTo>
                      <a:pt x="263" y="52"/>
                    </a:lnTo>
                    <a:lnTo>
                      <a:pt x="258" y="77"/>
                    </a:lnTo>
                    <a:lnTo>
                      <a:pt x="239" y="97"/>
                    </a:lnTo>
                    <a:lnTo>
                      <a:pt x="218" y="107"/>
                    </a:lnTo>
                    <a:lnTo>
                      <a:pt x="206" y="125"/>
                    </a:lnTo>
                    <a:lnTo>
                      <a:pt x="210" y="180"/>
                    </a:lnTo>
                    <a:lnTo>
                      <a:pt x="198" y="207"/>
                    </a:lnTo>
                    <a:lnTo>
                      <a:pt x="196" y="239"/>
                    </a:lnTo>
                    <a:lnTo>
                      <a:pt x="168" y="252"/>
                    </a:lnTo>
                    <a:lnTo>
                      <a:pt x="166" y="285"/>
                    </a:lnTo>
                    <a:lnTo>
                      <a:pt x="186" y="300"/>
                    </a:lnTo>
                    <a:lnTo>
                      <a:pt x="158" y="336"/>
                    </a:lnTo>
                    <a:lnTo>
                      <a:pt x="179" y="357"/>
                    </a:lnTo>
                    <a:lnTo>
                      <a:pt x="198" y="391"/>
                    </a:lnTo>
                    <a:lnTo>
                      <a:pt x="180" y="421"/>
                    </a:lnTo>
                    <a:lnTo>
                      <a:pt x="165" y="450"/>
                    </a:lnTo>
                    <a:lnTo>
                      <a:pt x="158" y="480"/>
                    </a:lnTo>
                    <a:lnTo>
                      <a:pt x="164" y="508"/>
                    </a:lnTo>
                    <a:lnTo>
                      <a:pt x="135" y="525"/>
                    </a:lnTo>
                    <a:lnTo>
                      <a:pt x="102" y="543"/>
                    </a:lnTo>
                    <a:lnTo>
                      <a:pt x="68" y="544"/>
                    </a:lnTo>
                    <a:lnTo>
                      <a:pt x="56" y="508"/>
                    </a:lnTo>
                    <a:lnTo>
                      <a:pt x="53" y="484"/>
                    </a:lnTo>
                    <a:lnTo>
                      <a:pt x="59" y="456"/>
                    </a:lnTo>
                    <a:lnTo>
                      <a:pt x="60" y="430"/>
                    </a:lnTo>
                    <a:lnTo>
                      <a:pt x="41" y="416"/>
                    </a:lnTo>
                    <a:lnTo>
                      <a:pt x="9" y="411"/>
                    </a:lnTo>
                    <a:lnTo>
                      <a:pt x="3" y="390"/>
                    </a:lnTo>
                    <a:lnTo>
                      <a:pt x="0" y="363"/>
                    </a:lnTo>
                    <a:lnTo>
                      <a:pt x="21" y="339"/>
                    </a:lnTo>
                    <a:lnTo>
                      <a:pt x="36" y="323"/>
                    </a:lnTo>
                    <a:lnTo>
                      <a:pt x="42" y="300"/>
                    </a:lnTo>
                    <a:lnTo>
                      <a:pt x="51" y="283"/>
                    </a:lnTo>
                    <a:lnTo>
                      <a:pt x="56" y="262"/>
                    </a:lnTo>
                    <a:lnTo>
                      <a:pt x="63" y="240"/>
                    </a:lnTo>
                    <a:lnTo>
                      <a:pt x="68" y="223"/>
                    </a:lnTo>
                    <a:lnTo>
                      <a:pt x="71" y="193"/>
                    </a:lnTo>
                    <a:lnTo>
                      <a:pt x="66" y="163"/>
                    </a:lnTo>
                    <a:lnTo>
                      <a:pt x="60" y="144"/>
                    </a:lnTo>
                    <a:lnTo>
                      <a:pt x="71" y="127"/>
                    </a:lnTo>
                    <a:lnTo>
                      <a:pt x="68" y="109"/>
                    </a:lnTo>
                    <a:lnTo>
                      <a:pt x="59" y="87"/>
                    </a:lnTo>
                    <a:lnTo>
                      <a:pt x="56" y="63"/>
                    </a:lnTo>
                    <a:lnTo>
                      <a:pt x="101" y="39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140" name="Freeform 118">
                <a:extLst>
                  <a:ext uri="{FF2B5EF4-FFF2-40B4-BE49-F238E27FC236}">
                    <a16:creationId xmlns:a16="http://schemas.microsoft.com/office/drawing/2014/main" id="{2AD22CB5-1161-4ACF-8C19-01A6C0E659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62731" y="2427983"/>
                <a:ext cx="398438" cy="132287"/>
              </a:xfrm>
              <a:custGeom>
                <a:avLst/>
                <a:gdLst>
                  <a:gd name="T0" fmla="*/ 2147483647 w 1101"/>
                  <a:gd name="T1" fmla="*/ 2147483647 h 456"/>
                  <a:gd name="T2" fmla="*/ 2147483647 w 1101"/>
                  <a:gd name="T3" fmla="*/ 2147483647 h 456"/>
                  <a:gd name="T4" fmla="*/ 2147483647 w 1101"/>
                  <a:gd name="T5" fmla="*/ 2147483647 h 456"/>
                  <a:gd name="T6" fmla="*/ 2147483647 w 1101"/>
                  <a:gd name="T7" fmla="*/ 2147483647 h 456"/>
                  <a:gd name="T8" fmla="*/ 2147483647 w 1101"/>
                  <a:gd name="T9" fmla="*/ 2147483647 h 456"/>
                  <a:gd name="T10" fmla="*/ 2147483647 w 1101"/>
                  <a:gd name="T11" fmla="*/ 2147483647 h 456"/>
                  <a:gd name="T12" fmla="*/ 2147483647 w 1101"/>
                  <a:gd name="T13" fmla="*/ 2147483647 h 456"/>
                  <a:gd name="T14" fmla="*/ 2147483647 w 1101"/>
                  <a:gd name="T15" fmla="*/ 2147483647 h 456"/>
                  <a:gd name="T16" fmla="*/ 2147483647 w 1101"/>
                  <a:gd name="T17" fmla="*/ 2147483647 h 456"/>
                  <a:gd name="T18" fmla="*/ 2147483647 w 1101"/>
                  <a:gd name="T19" fmla="*/ 2147483647 h 456"/>
                  <a:gd name="T20" fmla="*/ 2147483647 w 1101"/>
                  <a:gd name="T21" fmla="*/ 2147483647 h 456"/>
                  <a:gd name="T22" fmla="*/ 2147483647 w 1101"/>
                  <a:gd name="T23" fmla="*/ 2147483647 h 456"/>
                  <a:gd name="T24" fmla="*/ 2147483647 w 1101"/>
                  <a:gd name="T25" fmla="*/ 2147483647 h 456"/>
                  <a:gd name="T26" fmla="*/ 2147483647 w 1101"/>
                  <a:gd name="T27" fmla="*/ 2147483647 h 456"/>
                  <a:gd name="T28" fmla="*/ 2147483647 w 1101"/>
                  <a:gd name="T29" fmla="*/ 2147483647 h 456"/>
                  <a:gd name="T30" fmla="*/ 2147483647 w 1101"/>
                  <a:gd name="T31" fmla="*/ 2147483647 h 456"/>
                  <a:gd name="T32" fmla="*/ 2147483647 w 1101"/>
                  <a:gd name="T33" fmla="*/ 2147483647 h 456"/>
                  <a:gd name="T34" fmla="*/ 2147483647 w 1101"/>
                  <a:gd name="T35" fmla="*/ 2147483647 h 456"/>
                  <a:gd name="T36" fmla="*/ 2147483647 w 1101"/>
                  <a:gd name="T37" fmla="*/ 2147483647 h 456"/>
                  <a:gd name="T38" fmla="*/ 2147483647 w 1101"/>
                  <a:gd name="T39" fmla="*/ 2147483647 h 456"/>
                  <a:gd name="T40" fmla="*/ 2147483647 w 1101"/>
                  <a:gd name="T41" fmla="*/ 2147483647 h 456"/>
                  <a:gd name="T42" fmla="*/ 2147483647 w 1101"/>
                  <a:gd name="T43" fmla="*/ 2147483647 h 456"/>
                  <a:gd name="T44" fmla="*/ 2147483647 w 1101"/>
                  <a:gd name="T45" fmla="*/ 2147483647 h 456"/>
                  <a:gd name="T46" fmla="*/ 2147483647 w 1101"/>
                  <a:gd name="T47" fmla="*/ 2147483647 h 456"/>
                  <a:gd name="T48" fmla="*/ 2147483647 w 1101"/>
                  <a:gd name="T49" fmla="*/ 2147483647 h 456"/>
                  <a:gd name="T50" fmla="*/ 2147483647 w 1101"/>
                  <a:gd name="T51" fmla="*/ 2147483647 h 456"/>
                  <a:gd name="T52" fmla="*/ 2147483647 w 1101"/>
                  <a:gd name="T53" fmla="*/ 2147483647 h 456"/>
                  <a:gd name="T54" fmla="*/ 2147483647 w 1101"/>
                  <a:gd name="T55" fmla="*/ 2147483647 h 456"/>
                  <a:gd name="T56" fmla="*/ 2147483647 w 1101"/>
                  <a:gd name="T57" fmla="*/ 2147483647 h 456"/>
                  <a:gd name="T58" fmla="*/ 2147483647 w 1101"/>
                  <a:gd name="T59" fmla="*/ 2147483647 h 456"/>
                  <a:gd name="T60" fmla="*/ 2147483647 w 1101"/>
                  <a:gd name="T61" fmla="*/ 2147483647 h 456"/>
                  <a:gd name="T62" fmla="*/ 2147483647 w 1101"/>
                  <a:gd name="T63" fmla="*/ 2147483647 h 456"/>
                  <a:gd name="T64" fmla="*/ 2147483647 w 1101"/>
                  <a:gd name="T65" fmla="*/ 2147483647 h 456"/>
                  <a:gd name="T66" fmla="*/ 2147483647 w 1101"/>
                  <a:gd name="T67" fmla="*/ 2147483647 h 456"/>
                  <a:gd name="T68" fmla="*/ 2147483647 w 1101"/>
                  <a:gd name="T69" fmla="*/ 2147483647 h 456"/>
                  <a:gd name="T70" fmla="*/ 2147483647 w 1101"/>
                  <a:gd name="T71" fmla="*/ 2147483647 h 456"/>
                  <a:gd name="T72" fmla="*/ 2147483647 w 1101"/>
                  <a:gd name="T73" fmla="*/ 2147483647 h 456"/>
                  <a:gd name="T74" fmla="*/ 2147483647 w 1101"/>
                  <a:gd name="T75" fmla="*/ 2147483647 h 456"/>
                  <a:gd name="T76" fmla="*/ 2147483647 w 1101"/>
                  <a:gd name="T77" fmla="*/ 2147483647 h 456"/>
                  <a:gd name="T78" fmla="*/ 2147483647 w 1101"/>
                  <a:gd name="T79" fmla="*/ 2147483647 h 456"/>
                  <a:gd name="T80" fmla="*/ 2147483647 w 1101"/>
                  <a:gd name="T81" fmla="*/ 2147483647 h 456"/>
                  <a:gd name="T82" fmla="*/ 2147483647 w 1101"/>
                  <a:gd name="T83" fmla="*/ 2147483647 h 456"/>
                  <a:gd name="T84" fmla="*/ 2147483647 w 1101"/>
                  <a:gd name="T85" fmla="*/ 2147483647 h 456"/>
                  <a:gd name="T86" fmla="*/ 2147483647 w 1101"/>
                  <a:gd name="T87" fmla="*/ 2147483647 h 456"/>
                  <a:gd name="T88" fmla="*/ 2147483647 w 1101"/>
                  <a:gd name="T89" fmla="*/ 2147483647 h 456"/>
                  <a:gd name="T90" fmla="*/ 2147483647 w 1101"/>
                  <a:gd name="T91" fmla="*/ 2147483647 h 456"/>
                  <a:gd name="T92" fmla="*/ 2147483647 w 1101"/>
                  <a:gd name="T93" fmla="*/ 2147483647 h 456"/>
                  <a:gd name="T94" fmla="*/ 0 w 1101"/>
                  <a:gd name="T95" fmla="*/ 2147483647 h 456"/>
                  <a:gd name="T96" fmla="*/ 2147483647 w 1101"/>
                  <a:gd name="T97" fmla="*/ 2147483647 h 45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1101"/>
                  <a:gd name="T148" fmla="*/ 0 h 456"/>
                  <a:gd name="T149" fmla="*/ 1101 w 1101"/>
                  <a:gd name="T150" fmla="*/ 456 h 456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1101" h="456">
                    <a:moveTo>
                      <a:pt x="53" y="226"/>
                    </a:moveTo>
                    <a:lnTo>
                      <a:pt x="52" y="285"/>
                    </a:lnTo>
                    <a:lnTo>
                      <a:pt x="68" y="334"/>
                    </a:lnTo>
                    <a:lnTo>
                      <a:pt x="102" y="384"/>
                    </a:lnTo>
                    <a:lnTo>
                      <a:pt x="162" y="420"/>
                    </a:lnTo>
                    <a:lnTo>
                      <a:pt x="187" y="448"/>
                    </a:lnTo>
                    <a:lnTo>
                      <a:pt x="241" y="456"/>
                    </a:lnTo>
                    <a:lnTo>
                      <a:pt x="272" y="445"/>
                    </a:lnTo>
                    <a:lnTo>
                      <a:pt x="272" y="411"/>
                    </a:lnTo>
                    <a:lnTo>
                      <a:pt x="311" y="395"/>
                    </a:lnTo>
                    <a:lnTo>
                      <a:pt x="335" y="430"/>
                    </a:lnTo>
                    <a:lnTo>
                      <a:pt x="392" y="456"/>
                    </a:lnTo>
                    <a:lnTo>
                      <a:pt x="435" y="448"/>
                    </a:lnTo>
                    <a:lnTo>
                      <a:pt x="468" y="430"/>
                    </a:lnTo>
                    <a:lnTo>
                      <a:pt x="496" y="404"/>
                    </a:lnTo>
                    <a:lnTo>
                      <a:pt x="523" y="419"/>
                    </a:lnTo>
                    <a:lnTo>
                      <a:pt x="555" y="400"/>
                    </a:lnTo>
                    <a:lnTo>
                      <a:pt x="585" y="393"/>
                    </a:lnTo>
                    <a:lnTo>
                      <a:pt x="583" y="430"/>
                    </a:lnTo>
                    <a:lnTo>
                      <a:pt x="621" y="443"/>
                    </a:lnTo>
                    <a:lnTo>
                      <a:pt x="623" y="403"/>
                    </a:lnTo>
                    <a:lnTo>
                      <a:pt x="657" y="391"/>
                    </a:lnTo>
                    <a:lnTo>
                      <a:pt x="683" y="393"/>
                    </a:lnTo>
                    <a:lnTo>
                      <a:pt x="734" y="394"/>
                    </a:lnTo>
                    <a:lnTo>
                      <a:pt x="779" y="386"/>
                    </a:lnTo>
                    <a:lnTo>
                      <a:pt x="816" y="385"/>
                    </a:lnTo>
                    <a:lnTo>
                      <a:pt x="849" y="374"/>
                    </a:lnTo>
                    <a:lnTo>
                      <a:pt x="911" y="372"/>
                    </a:lnTo>
                    <a:lnTo>
                      <a:pt x="931" y="377"/>
                    </a:lnTo>
                    <a:lnTo>
                      <a:pt x="951" y="349"/>
                    </a:lnTo>
                    <a:lnTo>
                      <a:pt x="992" y="355"/>
                    </a:lnTo>
                    <a:lnTo>
                      <a:pt x="1032" y="366"/>
                    </a:lnTo>
                    <a:lnTo>
                      <a:pt x="1054" y="361"/>
                    </a:lnTo>
                    <a:lnTo>
                      <a:pt x="1080" y="372"/>
                    </a:lnTo>
                    <a:lnTo>
                      <a:pt x="1077" y="322"/>
                    </a:lnTo>
                    <a:lnTo>
                      <a:pt x="1054" y="269"/>
                    </a:lnTo>
                    <a:lnTo>
                      <a:pt x="1050" y="209"/>
                    </a:lnTo>
                    <a:lnTo>
                      <a:pt x="1072" y="192"/>
                    </a:lnTo>
                    <a:lnTo>
                      <a:pt x="1101" y="177"/>
                    </a:lnTo>
                    <a:lnTo>
                      <a:pt x="1087" y="168"/>
                    </a:lnTo>
                    <a:lnTo>
                      <a:pt x="1068" y="162"/>
                    </a:lnTo>
                    <a:lnTo>
                      <a:pt x="1050" y="164"/>
                    </a:lnTo>
                    <a:lnTo>
                      <a:pt x="1033" y="158"/>
                    </a:lnTo>
                    <a:lnTo>
                      <a:pt x="1027" y="146"/>
                    </a:lnTo>
                    <a:lnTo>
                      <a:pt x="1020" y="132"/>
                    </a:lnTo>
                    <a:lnTo>
                      <a:pt x="1027" y="125"/>
                    </a:lnTo>
                    <a:lnTo>
                      <a:pt x="1023" y="110"/>
                    </a:lnTo>
                    <a:lnTo>
                      <a:pt x="1014" y="104"/>
                    </a:lnTo>
                    <a:lnTo>
                      <a:pt x="1009" y="89"/>
                    </a:lnTo>
                    <a:lnTo>
                      <a:pt x="1000" y="59"/>
                    </a:lnTo>
                    <a:lnTo>
                      <a:pt x="958" y="33"/>
                    </a:lnTo>
                    <a:lnTo>
                      <a:pt x="927" y="38"/>
                    </a:lnTo>
                    <a:lnTo>
                      <a:pt x="897" y="28"/>
                    </a:lnTo>
                    <a:lnTo>
                      <a:pt x="873" y="59"/>
                    </a:lnTo>
                    <a:lnTo>
                      <a:pt x="849" y="88"/>
                    </a:lnTo>
                    <a:lnTo>
                      <a:pt x="808" y="90"/>
                    </a:lnTo>
                    <a:lnTo>
                      <a:pt x="789" y="75"/>
                    </a:lnTo>
                    <a:lnTo>
                      <a:pt x="753" y="72"/>
                    </a:lnTo>
                    <a:lnTo>
                      <a:pt x="729" y="90"/>
                    </a:lnTo>
                    <a:lnTo>
                      <a:pt x="674" y="78"/>
                    </a:lnTo>
                    <a:lnTo>
                      <a:pt x="632" y="78"/>
                    </a:lnTo>
                    <a:lnTo>
                      <a:pt x="594" y="56"/>
                    </a:lnTo>
                    <a:lnTo>
                      <a:pt x="556" y="41"/>
                    </a:lnTo>
                    <a:lnTo>
                      <a:pt x="520" y="3"/>
                    </a:lnTo>
                    <a:lnTo>
                      <a:pt x="460" y="0"/>
                    </a:lnTo>
                    <a:lnTo>
                      <a:pt x="418" y="9"/>
                    </a:lnTo>
                    <a:lnTo>
                      <a:pt x="385" y="25"/>
                    </a:lnTo>
                    <a:lnTo>
                      <a:pt x="364" y="43"/>
                    </a:lnTo>
                    <a:lnTo>
                      <a:pt x="339" y="51"/>
                    </a:lnTo>
                    <a:lnTo>
                      <a:pt x="298" y="69"/>
                    </a:lnTo>
                    <a:lnTo>
                      <a:pt x="261" y="81"/>
                    </a:lnTo>
                    <a:lnTo>
                      <a:pt x="208" y="69"/>
                    </a:lnTo>
                    <a:lnTo>
                      <a:pt x="198" y="96"/>
                    </a:lnTo>
                    <a:lnTo>
                      <a:pt x="180" y="122"/>
                    </a:lnTo>
                    <a:lnTo>
                      <a:pt x="160" y="154"/>
                    </a:lnTo>
                    <a:lnTo>
                      <a:pt x="110" y="147"/>
                    </a:lnTo>
                    <a:lnTo>
                      <a:pt x="67" y="140"/>
                    </a:lnTo>
                    <a:lnTo>
                      <a:pt x="71" y="115"/>
                    </a:lnTo>
                    <a:lnTo>
                      <a:pt x="110" y="96"/>
                    </a:lnTo>
                    <a:lnTo>
                      <a:pt x="145" y="96"/>
                    </a:lnTo>
                    <a:lnTo>
                      <a:pt x="173" y="84"/>
                    </a:lnTo>
                    <a:lnTo>
                      <a:pt x="160" y="62"/>
                    </a:lnTo>
                    <a:lnTo>
                      <a:pt x="131" y="47"/>
                    </a:lnTo>
                    <a:lnTo>
                      <a:pt x="116" y="13"/>
                    </a:lnTo>
                    <a:lnTo>
                      <a:pt x="99" y="23"/>
                    </a:lnTo>
                    <a:lnTo>
                      <a:pt x="82" y="7"/>
                    </a:lnTo>
                    <a:lnTo>
                      <a:pt x="61" y="5"/>
                    </a:lnTo>
                    <a:lnTo>
                      <a:pt x="22" y="24"/>
                    </a:lnTo>
                    <a:lnTo>
                      <a:pt x="42" y="59"/>
                    </a:lnTo>
                    <a:lnTo>
                      <a:pt x="23" y="69"/>
                    </a:lnTo>
                    <a:lnTo>
                      <a:pt x="16" y="84"/>
                    </a:lnTo>
                    <a:lnTo>
                      <a:pt x="25" y="101"/>
                    </a:lnTo>
                    <a:lnTo>
                      <a:pt x="35" y="122"/>
                    </a:lnTo>
                    <a:lnTo>
                      <a:pt x="53" y="136"/>
                    </a:lnTo>
                    <a:lnTo>
                      <a:pt x="28" y="154"/>
                    </a:lnTo>
                    <a:lnTo>
                      <a:pt x="0" y="178"/>
                    </a:lnTo>
                    <a:lnTo>
                      <a:pt x="18" y="203"/>
                    </a:lnTo>
                    <a:lnTo>
                      <a:pt x="53" y="226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141" name="Freeform 119">
                <a:extLst>
                  <a:ext uri="{FF2B5EF4-FFF2-40B4-BE49-F238E27FC236}">
                    <a16:creationId xmlns:a16="http://schemas.microsoft.com/office/drawing/2014/main" id="{0A2E24A2-F6E2-44F8-BC48-0C31652645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12660" y="2529743"/>
                <a:ext cx="217330" cy="164269"/>
              </a:xfrm>
              <a:custGeom>
                <a:avLst/>
                <a:gdLst>
                  <a:gd name="T0" fmla="*/ 2147483647 w 600"/>
                  <a:gd name="T1" fmla="*/ 0 h 565"/>
                  <a:gd name="T2" fmla="*/ 2147483647 w 600"/>
                  <a:gd name="T3" fmla="*/ 2147483647 h 565"/>
                  <a:gd name="T4" fmla="*/ 2147483647 w 600"/>
                  <a:gd name="T5" fmla="*/ 2147483647 h 565"/>
                  <a:gd name="T6" fmla="*/ 2147483647 w 600"/>
                  <a:gd name="T7" fmla="*/ 2147483647 h 565"/>
                  <a:gd name="T8" fmla="*/ 2147483647 w 600"/>
                  <a:gd name="T9" fmla="*/ 2147483647 h 565"/>
                  <a:gd name="T10" fmla="*/ 2147483647 w 600"/>
                  <a:gd name="T11" fmla="*/ 2147483647 h 565"/>
                  <a:gd name="T12" fmla="*/ 2147483647 w 600"/>
                  <a:gd name="T13" fmla="*/ 2147483647 h 565"/>
                  <a:gd name="T14" fmla="*/ 2147483647 w 600"/>
                  <a:gd name="T15" fmla="*/ 2147483647 h 565"/>
                  <a:gd name="T16" fmla="*/ 2147483647 w 600"/>
                  <a:gd name="T17" fmla="*/ 2147483647 h 565"/>
                  <a:gd name="T18" fmla="*/ 2147483647 w 600"/>
                  <a:gd name="T19" fmla="*/ 2147483647 h 565"/>
                  <a:gd name="T20" fmla="*/ 2147483647 w 600"/>
                  <a:gd name="T21" fmla="*/ 2147483647 h 565"/>
                  <a:gd name="T22" fmla="*/ 2147483647 w 600"/>
                  <a:gd name="T23" fmla="*/ 2147483647 h 565"/>
                  <a:gd name="T24" fmla="*/ 0 w 600"/>
                  <a:gd name="T25" fmla="*/ 2147483647 h 565"/>
                  <a:gd name="T26" fmla="*/ 2147483647 w 600"/>
                  <a:gd name="T27" fmla="*/ 2147483647 h 565"/>
                  <a:gd name="T28" fmla="*/ 2147483647 w 600"/>
                  <a:gd name="T29" fmla="*/ 2147483647 h 565"/>
                  <a:gd name="T30" fmla="*/ 2147483647 w 600"/>
                  <a:gd name="T31" fmla="*/ 2147483647 h 565"/>
                  <a:gd name="T32" fmla="*/ 2147483647 w 600"/>
                  <a:gd name="T33" fmla="*/ 2147483647 h 565"/>
                  <a:gd name="T34" fmla="*/ 2147483647 w 600"/>
                  <a:gd name="T35" fmla="*/ 2147483647 h 565"/>
                  <a:gd name="T36" fmla="*/ 2147483647 w 600"/>
                  <a:gd name="T37" fmla="*/ 2147483647 h 565"/>
                  <a:gd name="T38" fmla="*/ 2147483647 w 600"/>
                  <a:gd name="T39" fmla="*/ 2147483647 h 565"/>
                  <a:gd name="T40" fmla="*/ 2147483647 w 600"/>
                  <a:gd name="T41" fmla="*/ 2147483647 h 565"/>
                  <a:gd name="T42" fmla="*/ 2147483647 w 600"/>
                  <a:gd name="T43" fmla="*/ 2147483647 h 565"/>
                  <a:gd name="T44" fmla="*/ 2147483647 w 600"/>
                  <a:gd name="T45" fmla="*/ 2147483647 h 565"/>
                  <a:gd name="T46" fmla="*/ 2147483647 w 600"/>
                  <a:gd name="T47" fmla="*/ 2147483647 h 565"/>
                  <a:gd name="T48" fmla="*/ 2147483647 w 600"/>
                  <a:gd name="T49" fmla="*/ 2147483647 h 565"/>
                  <a:gd name="T50" fmla="*/ 2147483647 w 600"/>
                  <a:gd name="T51" fmla="*/ 2147483647 h 565"/>
                  <a:gd name="T52" fmla="*/ 2147483647 w 600"/>
                  <a:gd name="T53" fmla="*/ 2147483647 h 565"/>
                  <a:gd name="T54" fmla="*/ 2147483647 w 600"/>
                  <a:gd name="T55" fmla="*/ 2147483647 h 565"/>
                  <a:gd name="T56" fmla="*/ 2147483647 w 600"/>
                  <a:gd name="T57" fmla="*/ 2147483647 h 565"/>
                  <a:gd name="T58" fmla="*/ 2147483647 w 600"/>
                  <a:gd name="T59" fmla="*/ 2147483647 h 565"/>
                  <a:gd name="T60" fmla="*/ 2147483647 w 600"/>
                  <a:gd name="T61" fmla="*/ 2147483647 h 565"/>
                  <a:gd name="T62" fmla="*/ 2147483647 w 600"/>
                  <a:gd name="T63" fmla="*/ 2147483647 h 565"/>
                  <a:gd name="T64" fmla="*/ 2147483647 w 600"/>
                  <a:gd name="T65" fmla="*/ 2147483647 h 565"/>
                  <a:gd name="T66" fmla="*/ 2147483647 w 600"/>
                  <a:gd name="T67" fmla="*/ 2147483647 h 565"/>
                  <a:gd name="T68" fmla="*/ 2147483647 w 600"/>
                  <a:gd name="T69" fmla="*/ 2147483647 h 565"/>
                  <a:gd name="T70" fmla="*/ 2147483647 w 600"/>
                  <a:gd name="T71" fmla="*/ 2147483647 h 565"/>
                  <a:gd name="T72" fmla="*/ 2147483647 w 600"/>
                  <a:gd name="T73" fmla="*/ 2147483647 h 565"/>
                  <a:gd name="T74" fmla="*/ 2147483647 w 600"/>
                  <a:gd name="T75" fmla="*/ 2147483647 h 565"/>
                  <a:gd name="T76" fmla="*/ 2147483647 w 600"/>
                  <a:gd name="T77" fmla="*/ 2147483647 h 565"/>
                  <a:gd name="T78" fmla="*/ 2147483647 w 600"/>
                  <a:gd name="T79" fmla="*/ 2147483647 h 565"/>
                  <a:gd name="T80" fmla="*/ 2147483647 w 600"/>
                  <a:gd name="T81" fmla="*/ 2147483647 h 565"/>
                  <a:gd name="T82" fmla="*/ 2147483647 w 600"/>
                  <a:gd name="T83" fmla="*/ 2147483647 h 565"/>
                  <a:gd name="T84" fmla="*/ 2147483647 w 600"/>
                  <a:gd name="T85" fmla="*/ 2147483647 h 565"/>
                  <a:gd name="T86" fmla="*/ 2147483647 w 600"/>
                  <a:gd name="T87" fmla="*/ 2147483647 h 565"/>
                  <a:gd name="T88" fmla="*/ 2147483647 w 600"/>
                  <a:gd name="T89" fmla="*/ 2147483647 h 565"/>
                  <a:gd name="T90" fmla="*/ 2147483647 w 600"/>
                  <a:gd name="T91" fmla="*/ 2147483647 h 565"/>
                  <a:gd name="T92" fmla="*/ 2147483647 w 600"/>
                  <a:gd name="T93" fmla="*/ 2147483647 h 565"/>
                  <a:gd name="T94" fmla="*/ 2147483647 w 600"/>
                  <a:gd name="T95" fmla="*/ 2147483647 h 565"/>
                  <a:gd name="T96" fmla="*/ 2147483647 w 600"/>
                  <a:gd name="T97" fmla="*/ 2147483647 h 565"/>
                  <a:gd name="T98" fmla="*/ 2147483647 w 600"/>
                  <a:gd name="T99" fmla="*/ 2147483647 h 565"/>
                  <a:gd name="T100" fmla="*/ 2147483647 w 600"/>
                  <a:gd name="T101" fmla="*/ 2147483647 h 565"/>
                  <a:gd name="T102" fmla="*/ 2147483647 w 600"/>
                  <a:gd name="T103" fmla="*/ 2147483647 h 565"/>
                  <a:gd name="T104" fmla="*/ 2147483647 w 600"/>
                  <a:gd name="T105" fmla="*/ 2147483647 h 565"/>
                  <a:gd name="T106" fmla="*/ 2147483647 w 600"/>
                  <a:gd name="T107" fmla="*/ 0 h 565"/>
                  <a:gd name="T108" fmla="*/ 2147483647 w 600"/>
                  <a:gd name="T109" fmla="*/ 0 h 565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w 600"/>
                  <a:gd name="T166" fmla="*/ 0 h 565"/>
                  <a:gd name="T167" fmla="*/ 600 w 600"/>
                  <a:gd name="T168" fmla="*/ 565 h 565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T165" t="T166" r="T167" b="T168"/>
                <a:pathLst>
                  <a:path w="600" h="565">
                    <a:moveTo>
                      <a:pt x="260" y="0"/>
                    </a:moveTo>
                    <a:lnTo>
                      <a:pt x="243" y="26"/>
                    </a:lnTo>
                    <a:lnTo>
                      <a:pt x="218" y="44"/>
                    </a:lnTo>
                    <a:lnTo>
                      <a:pt x="202" y="58"/>
                    </a:lnTo>
                    <a:lnTo>
                      <a:pt x="190" y="106"/>
                    </a:lnTo>
                    <a:lnTo>
                      <a:pt x="168" y="135"/>
                    </a:lnTo>
                    <a:lnTo>
                      <a:pt x="183" y="164"/>
                    </a:lnTo>
                    <a:lnTo>
                      <a:pt x="189" y="202"/>
                    </a:lnTo>
                    <a:lnTo>
                      <a:pt x="146" y="206"/>
                    </a:lnTo>
                    <a:lnTo>
                      <a:pt x="114" y="225"/>
                    </a:lnTo>
                    <a:lnTo>
                      <a:pt x="71" y="243"/>
                    </a:lnTo>
                    <a:lnTo>
                      <a:pt x="21" y="279"/>
                    </a:lnTo>
                    <a:lnTo>
                      <a:pt x="0" y="314"/>
                    </a:lnTo>
                    <a:lnTo>
                      <a:pt x="15" y="348"/>
                    </a:lnTo>
                    <a:lnTo>
                      <a:pt x="21" y="379"/>
                    </a:lnTo>
                    <a:lnTo>
                      <a:pt x="49" y="367"/>
                    </a:lnTo>
                    <a:lnTo>
                      <a:pt x="95" y="371"/>
                    </a:lnTo>
                    <a:lnTo>
                      <a:pt x="143" y="395"/>
                    </a:lnTo>
                    <a:lnTo>
                      <a:pt x="190" y="423"/>
                    </a:lnTo>
                    <a:lnTo>
                      <a:pt x="254" y="453"/>
                    </a:lnTo>
                    <a:lnTo>
                      <a:pt x="283" y="472"/>
                    </a:lnTo>
                    <a:lnTo>
                      <a:pt x="310" y="500"/>
                    </a:lnTo>
                    <a:lnTo>
                      <a:pt x="335" y="529"/>
                    </a:lnTo>
                    <a:lnTo>
                      <a:pt x="378" y="551"/>
                    </a:lnTo>
                    <a:lnTo>
                      <a:pt x="411" y="564"/>
                    </a:lnTo>
                    <a:lnTo>
                      <a:pt x="462" y="557"/>
                    </a:lnTo>
                    <a:lnTo>
                      <a:pt x="498" y="565"/>
                    </a:lnTo>
                    <a:lnTo>
                      <a:pt x="507" y="508"/>
                    </a:lnTo>
                    <a:lnTo>
                      <a:pt x="545" y="515"/>
                    </a:lnTo>
                    <a:lnTo>
                      <a:pt x="573" y="516"/>
                    </a:lnTo>
                    <a:lnTo>
                      <a:pt x="600" y="503"/>
                    </a:lnTo>
                    <a:lnTo>
                      <a:pt x="597" y="465"/>
                    </a:lnTo>
                    <a:lnTo>
                      <a:pt x="583" y="428"/>
                    </a:lnTo>
                    <a:lnTo>
                      <a:pt x="596" y="397"/>
                    </a:lnTo>
                    <a:lnTo>
                      <a:pt x="590" y="356"/>
                    </a:lnTo>
                    <a:lnTo>
                      <a:pt x="569" y="348"/>
                    </a:lnTo>
                    <a:lnTo>
                      <a:pt x="540" y="331"/>
                    </a:lnTo>
                    <a:lnTo>
                      <a:pt x="510" y="308"/>
                    </a:lnTo>
                    <a:lnTo>
                      <a:pt x="499" y="293"/>
                    </a:lnTo>
                    <a:lnTo>
                      <a:pt x="489" y="272"/>
                    </a:lnTo>
                    <a:lnTo>
                      <a:pt x="480" y="241"/>
                    </a:lnTo>
                    <a:lnTo>
                      <a:pt x="478" y="220"/>
                    </a:lnTo>
                    <a:lnTo>
                      <a:pt x="483" y="202"/>
                    </a:lnTo>
                    <a:lnTo>
                      <a:pt x="466" y="170"/>
                    </a:lnTo>
                    <a:lnTo>
                      <a:pt x="495" y="116"/>
                    </a:lnTo>
                    <a:lnTo>
                      <a:pt x="466" y="110"/>
                    </a:lnTo>
                    <a:lnTo>
                      <a:pt x="435" y="108"/>
                    </a:lnTo>
                    <a:lnTo>
                      <a:pt x="419" y="85"/>
                    </a:lnTo>
                    <a:lnTo>
                      <a:pt x="407" y="59"/>
                    </a:lnTo>
                    <a:lnTo>
                      <a:pt x="401" y="39"/>
                    </a:lnTo>
                    <a:lnTo>
                      <a:pt x="391" y="19"/>
                    </a:lnTo>
                    <a:lnTo>
                      <a:pt x="368" y="11"/>
                    </a:lnTo>
                    <a:lnTo>
                      <a:pt x="346" y="13"/>
                    </a:lnTo>
                    <a:lnTo>
                      <a:pt x="289" y="0"/>
                    </a:lnTo>
                    <a:lnTo>
                      <a:pt x="260" y="0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142" name="Freeform 120">
                <a:extLst>
                  <a:ext uri="{FF2B5EF4-FFF2-40B4-BE49-F238E27FC236}">
                    <a16:creationId xmlns:a16="http://schemas.microsoft.com/office/drawing/2014/main" id="{E25E284F-19E6-4DF5-8EB5-089D0E221D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65181" y="2401816"/>
                <a:ext cx="128587" cy="52334"/>
              </a:xfrm>
              <a:custGeom>
                <a:avLst/>
                <a:gdLst>
                  <a:gd name="T0" fmla="*/ 2147483647 w 355"/>
                  <a:gd name="T1" fmla="*/ 2147483647 h 179"/>
                  <a:gd name="T2" fmla="*/ 2147483647 w 355"/>
                  <a:gd name="T3" fmla="*/ 2147483647 h 179"/>
                  <a:gd name="T4" fmla="*/ 2147483647 w 355"/>
                  <a:gd name="T5" fmla="*/ 2147483647 h 179"/>
                  <a:gd name="T6" fmla="*/ 2147483647 w 355"/>
                  <a:gd name="T7" fmla="*/ 2147483647 h 179"/>
                  <a:gd name="T8" fmla="*/ 2147483647 w 355"/>
                  <a:gd name="T9" fmla="*/ 2147483647 h 179"/>
                  <a:gd name="T10" fmla="*/ 2147483647 w 355"/>
                  <a:gd name="T11" fmla="*/ 2147483647 h 179"/>
                  <a:gd name="T12" fmla="*/ 2147483647 w 355"/>
                  <a:gd name="T13" fmla="*/ 2147483647 h 179"/>
                  <a:gd name="T14" fmla="*/ 2147483647 w 355"/>
                  <a:gd name="T15" fmla="*/ 2147483647 h 179"/>
                  <a:gd name="T16" fmla="*/ 2147483647 w 355"/>
                  <a:gd name="T17" fmla="*/ 2147483647 h 179"/>
                  <a:gd name="T18" fmla="*/ 2147483647 w 355"/>
                  <a:gd name="T19" fmla="*/ 2147483647 h 179"/>
                  <a:gd name="T20" fmla="*/ 2147483647 w 355"/>
                  <a:gd name="T21" fmla="*/ 2147483647 h 179"/>
                  <a:gd name="T22" fmla="*/ 2147483647 w 355"/>
                  <a:gd name="T23" fmla="*/ 2147483647 h 179"/>
                  <a:gd name="T24" fmla="*/ 2147483647 w 355"/>
                  <a:gd name="T25" fmla="*/ 2147483647 h 179"/>
                  <a:gd name="T26" fmla="*/ 2147483647 w 355"/>
                  <a:gd name="T27" fmla="*/ 2147483647 h 179"/>
                  <a:gd name="T28" fmla="*/ 2147483647 w 355"/>
                  <a:gd name="T29" fmla="*/ 2147483647 h 179"/>
                  <a:gd name="T30" fmla="*/ 2147483647 w 355"/>
                  <a:gd name="T31" fmla="*/ 2147483647 h 179"/>
                  <a:gd name="T32" fmla="*/ 2147483647 w 355"/>
                  <a:gd name="T33" fmla="*/ 2147483647 h 179"/>
                  <a:gd name="T34" fmla="*/ 2147483647 w 355"/>
                  <a:gd name="T35" fmla="*/ 2147483647 h 179"/>
                  <a:gd name="T36" fmla="*/ 0 w 355"/>
                  <a:gd name="T37" fmla="*/ 0 h 179"/>
                  <a:gd name="T38" fmla="*/ 2147483647 w 355"/>
                  <a:gd name="T39" fmla="*/ 2147483647 h 179"/>
                  <a:gd name="T40" fmla="*/ 2147483647 w 355"/>
                  <a:gd name="T41" fmla="*/ 2147483647 h 179"/>
                  <a:gd name="T42" fmla="*/ 2147483647 w 355"/>
                  <a:gd name="T43" fmla="*/ 2147483647 h 179"/>
                  <a:gd name="T44" fmla="*/ 2147483647 w 355"/>
                  <a:gd name="T45" fmla="*/ 2147483647 h 179"/>
                  <a:gd name="T46" fmla="*/ 2147483647 w 355"/>
                  <a:gd name="T47" fmla="*/ 2147483647 h 179"/>
                  <a:gd name="T48" fmla="*/ 2147483647 w 355"/>
                  <a:gd name="T49" fmla="*/ 2147483647 h 179"/>
                  <a:gd name="T50" fmla="*/ 2147483647 w 355"/>
                  <a:gd name="T51" fmla="*/ 2147483647 h 179"/>
                  <a:gd name="T52" fmla="*/ 2147483647 w 355"/>
                  <a:gd name="T53" fmla="*/ 2147483647 h 179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55"/>
                  <a:gd name="T82" fmla="*/ 0 h 179"/>
                  <a:gd name="T83" fmla="*/ 355 w 355"/>
                  <a:gd name="T84" fmla="*/ 179 h 179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55" h="179">
                    <a:moveTo>
                      <a:pt x="355" y="135"/>
                    </a:moveTo>
                    <a:lnTo>
                      <a:pt x="324" y="149"/>
                    </a:lnTo>
                    <a:lnTo>
                      <a:pt x="294" y="158"/>
                    </a:lnTo>
                    <a:lnTo>
                      <a:pt x="276" y="170"/>
                    </a:lnTo>
                    <a:lnTo>
                      <a:pt x="270" y="161"/>
                    </a:lnTo>
                    <a:lnTo>
                      <a:pt x="257" y="161"/>
                    </a:lnTo>
                    <a:lnTo>
                      <a:pt x="254" y="170"/>
                    </a:lnTo>
                    <a:lnTo>
                      <a:pt x="221" y="167"/>
                    </a:lnTo>
                    <a:lnTo>
                      <a:pt x="189" y="176"/>
                    </a:lnTo>
                    <a:lnTo>
                      <a:pt x="176" y="179"/>
                    </a:lnTo>
                    <a:lnTo>
                      <a:pt x="164" y="148"/>
                    </a:lnTo>
                    <a:lnTo>
                      <a:pt x="121" y="121"/>
                    </a:lnTo>
                    <a:lnTo>
                      <a:pt x="89" y="128"/>
                    </a:lnTo>
                    <a:lnTo>
                      <a:pt x="64" y="118"/>
                    </a:lnTo>
                    <a:lnTo>
                      <a:pt x="70" y="82"/>
                    </a:lnTo>
                    <a:lnTo>
                      <a:pt x="67" y="57"/>
                    </a:lnTo>
                    <a:lnTo>
                      <a:pt x="42" y="32"/>
                    </a:lnTo>
                    <a:lnTo>
                      <a:pt x="8" y="19"/>
                    </a:lnTo>
                    <a:lnTo>
                      <a:pt x="0" y="0"/>
                    </a:lnTo>
                    <a:lnTo>
                      <a:pt x="49" y="7"/>
                    </a:lnTo>
                    <a:lnTo>
                      <a:pt x="84" y="12"/>
                    </a:lnTo>
                    <a:lnTo>
                      <a:pt x="138" y="4"/>
                    </a:lnTo>
                    <a:lnTo>
                      <a:pt x="178" y="55"/>
                    </a:lnTo>
                    <a:lnTo>
                      <a:pt x="245" y="49"/>
                    </a:lnTo>
                    <a:lnTo>
                      <a:pt x="305" y="77"/>
                    </a:lnTo>
                    <a:lnTo>
                      <a:pt x="324" y="100"/>
                    </a:lnTo>
                    <a:lnTo>
                      <a:pt x="355" y="135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143" name="Freeform 121">
                <a:extLst>
                  <a:ext uri="{FF2B5EF4-FFF2-40B4-BE49-F238E27FC236}">
                    <a16:creationId xmlns:a16="http://schemas.microsoft.com/office/drawing/2014/main" id="{0AB76A81-D53D-48D0-B6CC-A9F3076898F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64791" y="2436705"/>
                <a:ext cx="94176" cy="68324"/>
              </a:xfrm>
              <a:custGeom>
                <a:avLst/>
                <a:gdLst>
                  <a:gd name="T0" fmla="*/ 2147483647 w 260"/>
                  <a:gd name="T1" fmla="*/ 2147483647 h 236"/>
                  <a:gd name="T2" fmla="*/ 2147483647 w 260"/>
                  <a:gd name="T3" fmla="*/ 0 h 236"/>
                  <a:gd name="T4" fmla="*/ 2147483647 w 260"/>
                  <a:gd name="T5" fmla="*/ 2147483647 h 236"/>
                  <a:gd name="T6" fmla="*/ 2147483647 w 260"/>
                  <a:gd name="T7" fmla="*/ 2147483647 h 236"/>
                  <a:gd name="T8" fmla="*/ 2147483647 w 260"/>
                  <a:gd name="T9" fmla="*/ 2147483647 h 236"/>
                  <a:gd name="T10" fmla="*/ 2147483647 w 260"/>
                  <a:gd name="T11" fmla="*/ 2147483647 h 236"/>
                  <a:gd name="T12" fmla="*/ 2147483647 w 260"/>
                  <a:gd name="T13" fmla="*/ 2147483647 h 236"/>
                  <a:gd name="T14" fmla="*/ 2147483647 w 260"/>
                  <a:gd name="T15" fmla="*/ 2147483647 h 236"/>
                  <a:gd name="T16" fmla="*/ 2147483647 w 260"/>
                  <a:gd name="T17" fmla="*/ 2147483647 h 236"/>
                  <a:gd name="T18" fmla="*/ 2147483647 w 260"/>
                  <a:gd name="T19" fmla="*/ 2147483647 h 236"/>
                  <a:gd name="T20" fmla="*/ 2147483647 w 260"/>
                  <a:gd name="T21" fmla="*/ 2147483647 h 236"/>
                  <a:gd name="T22" fmla="*/ 2147483647 w 260"/>
                  <a:gd name="T23" fmla="*/ 2147483647 h 236"/>
                  <a:gd name="T24" fmla="*/ 2147483647 w 260"/>
                  <a:gd name="T25" fmla="*/ 2147483647 h 236"/>
                  <a:gd name="T26" fmla="*/ 2147483647 w 260"/>
                  <a:gd name="T27" fmla="*/ 2147483647 h 236"/>
                  <a:gd name="T28" fmla="*/ 2147483647 w 260"/>
                  <a:gd name="T29" fmla="*/ 2147483647 h 236"/>
                  <a:gd name="T30" fmla="*/ 2147483647 w 260"/>
                  <a:gd name="T31" fmla="*/ 2147483647 h 236"/>
                  <a:gd name="T32" fmla="*/ 2147483647 w 260"/>
                  <a:gd name="T33" fmla="*/ 2147483647 h 236"/>
                  <a:gd name="T34" fmla="*/ 2147483647 w 260"/>
                  <a:gd name="T35" fmla="*/ 2147483647 h 236"/>
                  <a:gd name="T36" fmla="*/ 2147483647 w 260"/>
                  <a:gd name="T37" fmla="*/ 2147483647 h 236"/>
                  <a:gd name="T38" fmla="*/ 2147483647 w 260"/>
                  <a:gd name="T39" fmla="*/ 2147483647 h 236"/>
                  <a:gd name="T40" fmla="*/ 2147483647 w 260"/>
                  <a:gd name="T41" fmla="*/ 2147483647 h 236"/>
                  <a:gd name="T42" fmla="*/ 2147483647 w 260"/>
                  <a:gd name="T43" fmla="*/ 2147483647 h 236"/>
                  <a:gd name="T44" fmla="*/ 2147483647 w 260"/>
                  <a:gd name="T45" fmla="*/ 2147483647 h 236"/>
                  <a:gd name="T46" fmla="*/ 2147483647 w 260"/>
                  <a:gd name="T47" fmla="*/ 2147483647 h 236"/>
                  <a:gd name="T48" fmla="*/ 2147483647 w 260"/>
                  <a:gd name="T49" fmla="*/ 2147483647 h 236"/>
                  <a:gd name="T50" fmla="*/ 2147483647 w 260"/>
                  <a:gd name="T51" fmla="*/ 2147483647 h 236"/>
                  <a:gd name="T52" fmla="*/ 2147483647 w 260"/>
                  <a:gd name="T53" fmla="*/ 2147483647 h 236"/>
                  <a:gd name="T54" fmla="*/ 2147483647 w 260"/>
                  <a:gd name="T55" fmla="*/ 2147483647 h 236"/>
                  <a:gd name="T56" fmla="*/ 2147483647 w 260"/>
                  <a:gd name="T57" fmla="*/ 2147483647 h 236"/>
                  <a:gd name="T58" fmla="*/ 0 w 260"/>
                  <a:gd name="T59" fmla="*/ 2147483647 h 236"/>
                  <a:gd name="T60" fmla="*/ 2147483647 w 260"/>
                  <a:gd name="T61" fmla="*/ 2147483647 h 236"/>
                  <a:gd name="T62" fmla="*/ 2147483647 w 260"/>
                  <a:gd name="T63" fmla="*/ 2147483647 h 236"/>
                  <a:gd name="T64" fmla="*/ 2147483647 w 260"/>
                  <a:gd name="T65" fmla="*/ 2147483647 h 236"/>
                  <a:gd name="T66" fmla="*/ 2147483647 w 260"/>
                  <a:gd name="T67" fmla="*/ 2147483647 h 2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260"/>
                  <a:gd name="T103" fmla="*/ 0 h 236"/>
                  <a:gd name="T104" fmla="*/ 260 w 260"/>
                  <a:gd name="T105" fmla="*/ 236 h 23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260" h="236">
                    <a:moveTo>
                      <a:pt x="124" y="43"/>
                    </a:moveTo>
                    <a:lnTo>
                      <a:pt x="184" y="0"/>
                    </a:lnTo>
                    <a:lnTo>
                      <a:pt x="209" y="13"/>
                    </a:lnTo>
                    <a:lnTo>
                      <a:pt x="229" y="45"/>
                    </a:lnTo>
                    <a:lnTo>
                      <a:pt x="248" y="72"/>
                    </a:lnTo>
                    <a:lnTo>
                      <a:pt x="260" y="96"/>
                    </a:lnTo>
                    <a:lnTo>
                      <a:pt x="238" y="134"/>
                    </a:lnTo>
                    <a:lnTo>
                      <a:pt x="227" y="165"/>
                    </a:lnTo>
                    <a:lnTo>
                      <a:pt x="206" y="198"/>
                    </a:lnTo>
                    <a:lnTo>
                      <a:pt x="193" y="236"/>
                    </a:lnTo>
                    <a:lnTo>
                      <a:pt x="183" y="224"/>
                    </a:lnTo>
                    <a:lnTo>
                      <a:pt x="163" y="212"/>
                    </a:lnTo>
                    <a:lnTo>
                      <a:pt x="144" y="163"/>
                    </a:lnTo>
                    <a:lnTo>
                      <a:pt x="128" y="173"/>
                    </a:lnTo>
                    <a:lnTo>
                      <a:pt x="108" y="188"/>
                    </a:lnTo>
                    <a:lnTo>
                      <a:pt x="103" y="174"/>
                    </a:lnTo>
                    <a:lnTo>
                      <a:pt x="105" y="164"/>
                    </a:lnTo>
                    <a:lnTo>
                      <a:pt x="96" y="158"/>
                    </a:lnTo>
                    <a:lnTo>
                      <a:pt x="103" y="144"/>
                    </a:lnTo>
                    <a:lnTo>
                      <a:pt x="85" y="144"/>
                    </a:lnTo>
                    <a:lnTo>
                      <a:pt x="76" y="137"/>
                    </a:lnTo>
                    <a:lnTo>
                      <a:pt x="51" y="128"/>
                    </a:lnTo>
                    <a:lnTo>
                      <a:pt x="45" y="117"/>
                    </a:lnTo>
                    <a:lnTo>
                      <a:pt x="61" y="113"/>
                    </a:lnTo>
                    <a:lnTo>
                      <a:pt x="54" y="101"/>
                    </a:lnTo>
                    <a:lnTo>
                      <a:pt x="40" y="99"/>
                    </a:lnTo>
                    <a:lnTo>
                      <a:pt x="19" y="81"/>
                    </a:lnTo>
                    <a:lnTo>
                      <a:pt x="28" y="65"/>
                    </a:lnTo>
                    <a:lnTo>
                      <a:pt x="15" y="57"/>
                    </a:lnTo>
                    <a:lnTo>
                      <a:pt x="0" y="53"/>
                    </a:lnTo>
                    <a:lnTo>
                      <a:pt x="18" y="36"/>
                    </a:lnTo>
                    <a:lnTo>
                      <a:pt x="54" y="27"/>
                    </a:lnTo>
                    <a:lnTo>
                      <a:pt x="79" y="16"/>
                    </a:lnTo>
                    <a:lnTo>
                      <a:pt x="124" y="43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144" name="Freeform 122">
                <a:extLst>
                  <a:ext uri="{FF2B5EF4-FFF2-40B4-BE49-F238E27FC236}">
                    <a16:creationId xmlns:a16="http://schemas.microsoft.com/office/drawing/2014/main" id="{1E5848DF-FDAC-47BF-B788-2E1BAD825E5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71005" y="2534103"/>
                <a:ext cx="132210" cy="94492"/>
              </a:xfrm>
              <a:custGeom>
                <a:avLst/>
                <a:gdLst>
                  <a:gd name="T0" fmla="*/ 0 w 364"/>
                  <a:gd name="T1" fmla="*/ 2147483647 h 326"/>
                  <a:gd name="T2" fmla="*/ 0 w 364"/>
                  <a:gd name="T3" fmla="*/ 2147483647 h 326"/>
                  <a:gd name="T4" fmla="*/ 2147483647 w 364"/>
                  <a:gd name="T5" fmla="*/ 2147483647 h 326"/>
                  <a:gd name="T6" fmla="*/ 2147483647 w 364"/>
                  <a:gd name="T7" fmla="*/ 2147483647 h 326"/>
                  <a:gd name="T8" fmla="*/ 2147483647 w 364"/>
                  <a:gd name="T9" fmla="*/ 2147483647 h 326"/>
                  <a:gd name="T10" fmla="*/ 2147483647 w 364"/>
                  <a:gd name="T11" fmla="*/ 2147483647 h 326"/>
                  <a:gd name="T12" fmla="*/ 2147483647 w 364"/>
                  <a:gd name="T13" fmla="*/ 2147483647 h 326"/>
                  <a:gd name="T14" fmla="*/ 0 w 364"/>
                  <a:gd name="T15" fmla="*/ 2147483647 h 326"/>
                  <a:gd name="T16" fmla="*/ 2147483647 w 364"/>
                  <a:gd name="T17" fmla="*/ 2147483647 h 326"/>
                  <a:gd name="T18" fmla="*/ 2147483647 w 364"/>
                  <a:gd name="T19" fmla="*/ 2147483647 h 326"/>
                  <a:gd name="T20" fmla="*/ 2147483647 w 364"/>
                  <a:gd name="T21" fmla="*/ 2147483647 h 326"/>
                  <a:gd name="T22" fmla="*/ 2147483647 w 364"/>
                  <a:gd name="T23" fmla="*/ 2147483647 h 326"/>
                  <a:gd name="T24" fmla="*/ 2147483647 w 364"/>
                  <a:gd name="T25" fmla="*/ 2147483647 h 326"/>
                  <a:gd name="T26" fmla="*/ 2147483647 w 364"/>
                  <a:gd name="T27" fmla="*/ 2147483647 h 326"/>
                  <a:gd name="T28" fmla="*/ 2147483647 w 364"/>
                  <a:gd name="T29" fmla="*/ 2147483647 h 326"/>
                  <a:gd name="T30" fmla="*/ 2147483647 w 364"/>
                  <a:gd name="T31" fmla="*/ 2147483647 h 326"/>
                  <a:gd name="T32" fmla="*/ 2147483647 w 364"/>
                  <a:gd name="T33" fmla="*/ 2147483647 h 326"/>
                  <a:gd name="T34" fmla="*/ 2147483647 w 364"/>
                  <a:gd name="T35" fmla="*/ 2147483647 h 326"/>
                  <a:gd name="T36" fmla="*/ 2147483647 w 364"/>
                  <a:gd name="T37" fmla="*/ 2147483647 h 326"/>
                  <a:gd name="T38" fmla="*/ 2147483647 w 364"/>
                  <a:gd name="T39" fmla="*/ 2147483647 h 326"/>
                  <a:gd name="T40" fmla="*/ 2147483647 w 364"/>
                  <a:gd name="T41" fmla="*/ 2147483647 h 326"/>
                  <a:gd name="T42" fmla="*/ 2147483647 w 364"/>
                  <a:gd name="T43" fmla="*/ 2147483647 h 326"/>
                  <a:gd name="T44" fmla="*/ 2147483647 w 364"/>
                  <a:gd name="T45" fmla="*/ 2147483647 h 326"/>
                  <a:gd name="T46" fmla="*/ 2147483647 w 364"/>
                  <a:gd name="T47" fmla="*/ 0 h 326"/>
                  <a:gd name="T48" fmla="*/ 2147483647 w 364"/>
                  <a:gd name="T49" fmla="*/ 2147483647 h 326"/>
                  <a:gd name="T50" fmla="*/ 2147483647 w 364"/>
                  <a:gd name="T51" fmla="*/ 2147483647 h 326"/>
                  <a:gd name="T52" fmla="*/ 2147483647 w 364"/>
                  <a:gd name="T53" fmla="*/ 2147483647 h 326"/>
                  <a:gd name="T54" fmla="*/ 2147483647 w 364"/>
                  <a:gd name="T55" fmla="*/ 2147483647 h 326"/>
                  <a:gd name="T56" fmla="*/ 2147483647 w 364"/>
                  <a:gd name="T57" fmla="*/ 2147483647 h 326"/>
                  <a:gd name="T58" fmla="*/ 2147483647 w 364"/>
                  <a:gd name="T59" fmla="*/ 2147483647 h 326"/>
                  <a:gd name="T60" fmla="*/ 2147483647 w 364"/>
                  <a:gd name="T61" fmla="*/ 2147483647 h 326"/>
                  <a:gd name="T62" fmla="*/ 0 w 364"/>
                  <a:gd name="T63" fmla="*/ 2147483647 h 32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364"/>
                  <a:gd name="T97" fmla="*/ 0 h 326"/>
                  <a:gd name="T98" fmla="*/ 364 w 364"/>
                  <a:gd name="T99" fmla="*/ 326 h 32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364" h="326">
                    <a:moveTo>
                      <a:pt x="0" y="94"/>
                    </a:moveTo>
                    <a:lnTo>
                      <a:pt x="0" y="139"/>
                    </a:lnTo>
                    <a:lnTo>
                      <a:pt x="10" y="174"/>
                    </a:lnTo>
                    <a:lnTo>
                      <a:pt x="18" y="189"/>
                    </a:lnTo>
                    <a:lnTo>
                      <a:pt x="31" y="204"/>
                    </a:lnTo>
                    <a:lnTo>
                      <a:pt x="28" y="228"/>
                    </a:lnTo>
                    <a:lnTo>
                      <a:pt x="3" y="261"/>
                    </a:lnTo>
                    <a:lnTo>
                      <a:pt x="0" y="299"/>
                    </a:lnTo>
                    <a:lnTo>
                      <a:pt x="21" y="315"/>
                    </a:lnTo>
                    <a:lnTo>
                      <a:pt x="53" y="326"/>
                    </a:lnTo>
                    <a:lnTo>
                      <a:pt x="80" y="300"/>
                    </a:lnTo>
                    <a:lnTo>
                      <a:pt x="114" y="297"/>
                    </a:lnTo>
                    <a:lnTo>
                      <a:pt x="135" y="264"/>
                    </a:lnTo>
                    <a:lnTo>
                      <a:pt x="184" y="229"/>
                    </a:lnTo>
                    <a:lnTo>
                      <a:pt x="228" y="207"/>
                    </a:lnTo>
                    <a:lnTo>
                      <a:pt x="266" y="189"/>
                    </a:lnTo>
                    <a:lnTo>
                      <a:pt x="304" y="185"/>
                    </a:lnTo>
                    <a:lnTo>
                      <a:pt x="298" y="148"/>
                    </a:lnTo>
                    <a:lnTo>
                      <a:pt x="284" y="115"/>
                    </a:lnTo>
                    <a:lnTo>
                      <a:pt x="308" y="95"/>
                    </a:lnTo>
                    <a:lnTo>
                      <a:pt x="316" y="43"/>
                    </a:lnTo>
                    <a:lnTo>
                      <a:pt x="364" y="5"/>
                    </a:lnTo>
                    <a:lnTo>
                      <a:pt x="334" y="3"/>
                    </a:lnTo>
                    <a:lnTo>
                      <a:pt x="273" y="0"/>
                    </a:lnTo>
                    <a:lnTo>
                      <a:pt x="238" y="13"/>
                    </a:lnTo>
                    <a:lnTo>
                      <a:pt x="202" y="15"/>
                    </a:lnTo>
                    <a:lnTo>
                      <a:pt x="150" y="24"/>
                    </a:lnTo>
                    <a:lnTo>
                      <a:pt x="84" y="17"/>
                    </a:lnTo>
                    <a:lnTo>
                      <a:pt x="50" y="32"/>
                    </a:lnTo>
                    <a:lnTo>
                      <a:pt x="43" y="68"/>
                    </a:lnTo>
                    <a:lnTo>
                      <a:pt x="8" y="58"/>
                    </a:lnTo>
                    <a:lnTo>
                      <a:pt x="0" y="94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145" name="Freeform 123">
                <a:extLst>
                  <a:ext uri="{FF2B5EF4-FFF2-40B4-BE49-F238E27FC236}">
                    <a16:creationId xmlns:a16="http://schemas.microsoft.com/office/drawing/2014/main" id="{F29D5D83-6F7D-4515-B99B-F6BB240FB0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93768" y="2678021"/>
                <a:ext cx="32599" cy="27620"/>
              </a:xfrm>
              <a:custGeom>
                <a:avLst/>
                <a:gdLst>
                  <a:gd name="T0" fmla="*/ 18 w 176213"/>
                  <a:gd name="T1" fmla="*/ 9 h 184150"/>
                  <a:gd name="T2" fmla="*/ 16 w 176213"/>
                  <a:gd name="T3" fmla="*/ 11 h 184150"/>
                  <a:gd name="T4" fmla="*/ 19 w 176213"/>
                  <a:gd name="T5" fmla="*/ 13 h 184150"/>
                  <a:gd name="T6" fmla="*/ 20 w 176213"/>
                  <a:gd name="T7" fmla="*/ 21 h 184150"/>
                  <a:gd name="T8" fmla="*/ 16 w 176213"/>
                  <a:gd name="T9" fmla="*/ 22 h 184150"/>
                  <a:gd name="T10" fmla="*/ 9 w 176213"/>
                  <a:gd name="T11" fmla="*/ 16 h 184150"/>
                  <a:gd name="T12" fmla="*/ 0 w 176213"/>
                  <a:gd name="T13" fmla="*/ 12 h 184150"/>
                  <a:gd name="T14" fmla="*/ 1 w 176213"/>
                  <a:gd name="T15" fmla="*/ 0 h 184150"/>
                  <a:gd name="T16" fmla="*/ 10 w 176213"/>
                  <a:gd name="T17" fmla="*/ 1 h 184150"/>
                  <a:gd name="T18" fmla="*/ 16 w 176213"/>
                  <a:gd name="T19" fmla="*/ 2 h 184150"/>
                  <a:gd name="T20" fmla="*/ 18 w 176213"/>
                  <a:gd name="T21" fmla="*/ 9 h 184150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76213"/>
                  <a:gd name="T34" fmla="*/ 0 h 184150"/>
                  <a:gd name="T35" fmla="*/ 176213 w 176213"/>
                  <a:gd name="T36" fmla="*/ 184150 h 184150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76213" h="184150">
                    <a:moveTo>
                      <a:pt x="157163" y="74613"/>
                    </a:moveTo>
                    <a:lnTo>
                      <a:pt x="142875" y="96838"/>
                    </a:lnTo>
                    <a:lnTo>
                      <a:pt x="171450" y="114300"/>
                    </a:lnTo>
                    <a:lnTo>
                      <a:pt x="176213" y="176213"/>
                    </a:lnTo>
                    <a:lnTo>
                      <a:pt x="138113" y="184150"/>
                    </a:lnTo>
                    <a:lnTo>
                      <a:pt x="84138" y="131763"/>
                    </a:lnTo>
                    <a:lnTo>
                      <a:pt x="0" y="103188"/>
                    </a:lnTo>
                    <a:lnTo>
                      <a:pt x="12700" y="0"/>
                    </a:lnTo>
                    <a:lnTo>
                      <a:pt x="88044" y="12949"/>
                    </a:lnTo>
                    <a:lnTo>
                      <a:pt x="146050" y="14288"/>
                    </a:lnTo>
                    <a:lnTo>
                      <a:pt x="157163" y="74613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146" name="Freeform 124">
                <a:extLst>
                  <a:ext uri="{FF2B5EF4-FFF2-40B4-BE49-F238E27FC236}">
                    <a16:creationId xmlns:a16="http://schemas.microsoft.com/office/drawing/2014/main" id="{510BD8CF-512E-4200-BBAA-B98CC90B1C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96751" y="2568992"/>
                <a:ext cx="36222" cy="18899"/>
              </a:xfrm>
              <a:custGeom>
                <a:avLst/>
                <a:gdLst>
                  <a:gd name="T0" fmla="*/ 2147483647 w 122"/>
                  <a:gd name="T1" fmla="*/ 0 h 78"/>
                  <a:gd name="T2" fmla="*/ 2147483647 w 122"/>
                  <a:gd name="T3" fmla="*/ 2147483647 h 78"/>
                  <a:gd name="T4" fmla="*/ 2147483647 w 122"/>
                  <a:gd name="T5" fmla="*/ 2147483647 h 78"/>
                  <a:gd name="T6" fmla="*/ 0 w 122"/>
                  <a:gd name="T7" fmla="*/ 2147483647 h 78"/>
                  <a:gd name="T8" fmla="*/ 2147483647 w 122"/>
                  <a:gd name="T9" fmla="*/ 2147483647 h 78"/>
                  <a:gd name="T10" fmla="*/ 2147483647 w 122"/>
                  <a:gd name="T11" fmla="*/ 2147483647 h 78"/>
                  <a:gd name="T12" fmla="*/ 2147483647 w 122"/>
                  <a:gd name="T13" fmla="*/ 2147483647 h 78"/>
                  <a:gd name="T14" fmla="*/ 2147483647 w 122"/>
                  <a:gd name="T15" fmla="*/ 2147483647 h 78"/>
                  <a:gd name="T16" fmla="*/ 2147483647 w 122"/>
                  <a:gd name="T17" fmla="*/ 2147483647 h 78"/>
                  <a:gd name="T18" fmla="*/ 2147483647 w 122"/>
                  <a:gd name="T19" fmla="*/ 2147483647 h 78"/>
                  <a:gd name="T20" fmla="*/ 2147483647 w 122"/>
                  <a:gd name="T21" fmla="*/ 0 h 7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22"/>
                  <a:gd name="T34" fmla="*/ 0 h 78"/>
                  <a:gd name="T35" fmla="*/ 122 w 122"/>
                  <a:gd name="T36" fmla="*/ 78 h 78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22" h="78">
                    <a:moveTo>
                      <a:pt x="92" y="0"/>
                    </a:moveTo>
                    <a:lnTo>
                      <a:pt x="50" y="1"/>
                    </a:lnTo>
                    <a:lnTo>
                      <a:pt x="20" y="7"/>
                    </a:lnTo>
                    <a:lnTo>
                      <a:pt x="0" y="50"/>
                    </a:lnTo>
                    <a:lnTo>
                      <a:pt x="29" y="78"/>
                    </a:lnTo>
                    <a:lnTo>
                      <a:pt x="51" y="78"/>
                    </a:lnTo>
                    <a:lnTo>
                      <a:pt x="76" y="67"/>
                    </a:lnTo>
                    <a:lnTo>
                      <a:pt x="101" y="50"/>
                    </a:lnTo>
                    <a:lnTo>
                      <a:pt x="121" y="29"/>
                    </a:lnTo>
                    <a:lnTo>
                      <a:pt x="122" y="7"/>
                    </a:lnTo>
                    <a:lnTo>
                      <a:pt x="92" y="0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147" name="Freeform 125">
                <a:extLst>
                  <a:ext uri="{FF2B5EF4-FFF2-40B4-BE49-F238E27FC236}">
                    <a16:creationId xmlns:a16="http://schemas.microsoft.com/office/drawing/2014/main" id="{90B67BE3-D282-4779-9200-4E5FDF6E24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56516" y="2619873"/>
                <a:ext cx="63388" cy="72686"/>
              </a:xfrm>
              <a:custGeom>
                <a:avLst/>
                <a:gdLst>
                  <a:gd name="T0" fmla="*/ 2147483647 w 175"/>
                  <a:gd name="T1" fmla="*/ 2147483647 h 248"/>
                  <a:gd name="T2" fmla="*/ 2147483647 w 175"/>
                  <a:gd name="T3" fmla="*/ 2147483647 h 248"/>
                  <a:gd name="T4" fmla="*/ 2147483647 w 175"/>
                  <a:gd name="T5" fmla="*/ 2147483647 h 248"/>
                  <a:gd name="T6" fmla="*/ 2147483647 w 175"/>
                  <a:gd name="T7" fmla="*/ 2147483647 h 248"/>
                  <a:gd name="T8" fmla="*/ 2147483647 w 175"/>
                  <a:gd name="T9" fmla="*/ 2147483647 h 248"/>
                  <a:gd name="T10" fmla="*/ 2147483647 w 175"/>
                  <a:gd name="T11" fmla="*/ 2147483647 h 248"/>
                  <a:gd name="T12" fmla="*/ 2147483647 w 175"/>
                  <a:gd name="T13" fmla="*/ 2147483647 h 248"/>
                  <a:gd name="T14" fmla="*/ 2147483647 w 175"/>
                  <a:gd name="T15" fmla="*/ 2147483647 h 248"/>
                  <a:gd name="T16" fmla="*/ 0 w 175"/>
                  <a:gd name="T17" fmla="*/ 2147483647 h 248"/>
                  <a:gd name="T18" fmla="*/ 2147483647 w 175"/>
                  <a:gd name="T19" fmla="*/ 2147483647 h 248"/>
                  <a:gd name="T20" fmla="*/ 2147483647 w 175"/>
                  <a:gd name="T21" fmla="*/ 2147483647 h 248"/>
                  <a:gd name="T22" fmla="*/ 2147483647 w 175"/>
                  <a:gd name="T23" fmla="*/ 2147483647 h 248"/>
                  <a:gd name="T24" fmla="*/ 2147483647 w 175"/>
                  <a:gd name="T25" fmla="*/ 2147483647 h 248"/>
                  <a:gd name="T26" fmla="*/ 2147483647 w 175"/>
                  <a:gd name="T27" fmla="*/ 2147483647 h 248"/>
                  <a:gd name="T28" fmla="*/ 2147483647 w 175"/>
                  <a:gd name="T29" fmla="*/ 2147483647 h 248"/>
                  <a:gd name="T30" fmla="*/ 2147483647 w 175"/>
                  <a:gd name="T31" fmla="*/ 2147483647 h 248"/>
                  <a:gd name="T32" fmla="*/ 2147483647 w 175"/>
                  <a:gd name="T33" fmla="*/ 2147483647 h 248"/>
                  <a:gd name="T34" fmla="*/ 2147483647 w 175"/>
                  <a:gd name="T35" fmla="*/ 2147483647 h 248"/>
                  <a:gd name="T36" fmla="*/ 2147483647 w 175"/>
                  <a:gd name="T37" fmla="*/ 2147483647 h 248"/>
                  <a:gd name="T38" fmla="*/ 2147483647 w 175"/>
                  <a:gd name="T39" fmla="*/ 2147483647 h 248"/>
                  <a:gd name="T40" fmla="*/ 2147483647 w 175"/>
                  <a:gd name="T41" fmla="*/ 0 h 248"/>
                  <a:gd name="T42" fmla="*/ 2147483647 w 175"/>
                  <a:gd name="T43" fmla="*/ 2147483647 h 248"/>
                  <a:gd name="T44" fmla="*/ 2147483647 w 175"/>
                  <a:gd name="T45" fmla="*/ 2147483647 h 248"/>
                  <a:gd name="T46" fmla="*/ 2147483647 w 175"/>
                  <a:gd name="T47" fmla="*/ 2147483647 h 248"/>
                  <a:gd name="T48" fmla="*/ 2147483647 w 175"/>
                  <a:gd name="T49" fmla="*/ 2147483647 h 248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175"/>
                  <a:gd name="T76" fmla="*/ 0 h 248"/>
                  <a:gd name="T77" fmla="*/ 175 w 175"/>
                  <a:gd name="T78" fmla="*/ 248 h 248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175" h="248">
                    <a:moveTo>
                      <a:pt x="39" y="3"/>
                    </a:moveTo>
                    <a:lnTo>
                      <a:pt x="20" y="30"/>
                    </a:lnTo>
                    <a:lnTo>
                      <a:pt x="22" y="45"/>
                    </a:lnTo>
                    <a:lnTo>
                      <a:pt x="20" y="61"/>
                    </a:lnTo>
                    <a:lnTo>
                      <a:pt x="13" y="78"/>
                    </a:lnTo>
                    <a:lnTo>
                      <a:pt x="8" y="101"/>
                    </a:lnTo>
                    <a:lnTo>
                      <a:pt x="5" y="126"/>
                    </a:lnTo>
                    <a:lnTo>
                      <a:pt x="8" y="175"/>
                    </a:lnTo>
                    <a:lnTo>
                      <a:pt x="0" y="209"/>
                    </a:lnTo>
                    <a:lnTo>
                      <a:pt x="2" y="240"/>
                    </a:lnTo>
                    <a:lnTo>
                      <a:pt x="49" y="248"/>
                    </a:lnTo>
                    <a:lnTo>
                      <a:pt x="75" y="232"/>
                    </a:lnTo>
                    <a:lnTo>
                      <a:pt x="105" y="222"/>
                    </a:lnTo>
                    <a:lnTo>
                      <a:pt x="129" y="192"/>
                    </a:lnTo>
                    <a:lnTo>
                      <a:pt x="145" y="168"/>
                    </a:lnTo>
                    <a:lnTo>
                      <a:pt x="112" y="112"/>
                    </a:lnTo>
                    <a:lnTo>
                      <a:pt x="110" y="86"/>
                    </a:lnTo>
                    <a:lnTo>
                      <a:pt x="158" y="75"/>
                    </a:lnTo>
                    <a:lnTo>
                      <a:pt x="175" y="66"/>
                    </a:lnTo>
                    <a:lnTo>
                      <a:pt x="171" y="37"/>
                    </a:lnTo>
                    <a:lnTo>
                      <a:pt x="158" y="0"/>
                    </a:lnTo>
                    <a:lnTo>
                      <a:pt x="122" y="1"/>
                    </a:lnTo>
                    <a:lnTo>
                      <a:pt x="96" y="27"/>
                    </a:lnTo>
                    <a:lnTo>
                      <a:pt x="65" y="21"/>
                    </a:lnTo>
                    <a:lnTo>
                      <a:pt x="39" y="3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148" name="Freeform 126">
                <a:extLst>
                  <a:ext uri="{FF2B5EF4-FFF2-40B4-BE49-F238E27FC236}">
                    <a16:creationId xmlns:a16="http://schemas.microsoft.com/office/drawing/2014/main" id="{7C49D01B-BBDD-4551-A481-74BD05108823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4760138" y="2589344"/>
                <a:ext cx="21733" cy="26167"/>
              </a:xfrm>
              <a:custGeom>
                <a:avLst/>
                <a:gdLst>
                  <a:gd name="T0" fmla="*/ 2147483647 w 61"/>
                  <a:gd name="T1" fmla="*/ 2147483647 h 92"/>
                  <a:gd name="T2" fmla="*/ 2147483647 w 61"/>
                  <a:gd name="T3" fmla="*/ 2147483647 h 92"/>
                  <a:gd name="T4" fmla="*/ 2147483647 w 61"/>
                  <a:gd name="T5" fmla="*/ 2147483647 h 92"/>
                  <a:gd name="T6" fmla="*/ 0 w 61"/>
                  <a:gd name="T7" fmla="*/ 2147483647 h 92"/>
                  <a:gd name="T8" fmla="*/ 2147483647 w 61"/>
                  <a:gd name="T9" fmla="*/ 2147483647 h 92"/>
                  <a:gd name="T10" fmla="*/ 2147483647 w 61"/>
                  <a:gd name="T11" fmla="*/ 2147483647 h 92"/>
                  <a:gd name="T12" fmla="*/ 2147483647 w 61"/>
                  <a:gd name="T13" fmla="*/ 2147483647 h 92"/>
                  <a:gd name="T14" fmla="*/ 2147483647 w 61"/>
                  <a:gd name="T15" fmla="*/ 2147483647 h 92"/>
                  <a:gd name="T16" fmla="*/ 2147483647 w 61"/>
                  <a:gd name="T17" fmla="*/ 2147483647 h 92"/>
                  <a:gd name="T18" fmla="*/ 2147483647 w 61"/>
                  <a:gd name="T19" fmla="*/ 2147483647 h 92"/>
                  <a:gd name="T20" fmla="*/ 2147483647 w 61"/>
                  <a:gd name="T21" fmla="*/ 0 h 92"/>
                  <a:gd name="T22" fmla="*/ 2147483647 w 61"/>
                  <a:gd name="T23" fmla="*/ 2147483647 h 92"/>
                  <a:gd name="T24" fmla="*/ 2147483647 w 61"/>
                  <a:gd name="T25" fmla="*/ 2147483647 h 92"/>
                  <a:gd name="T26" fmla="*/ 2147483647 w 61"/>
                  <a:gd name="T27" fmla="*/ 2147483647 h 92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61"/>
                  <a:gd name="T43" fmla="*/ 0 h 92"/>
                  <a:gd name="T44" fmla="*/ 61 w 61"/>
                  <a:gd name="T45" fmla="*/ 92 h 92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61" h="92">
                    <a:moveTo>
                      <a:pt x="33" y="78"/>
                    </a:moveTo>
                    <a:lnTo>
                      <a:pt x="12" y="73"/>
                    </a:lnTo>
                    <a:lnTo>
                      <a:pt x="3" y="92"/>
                    </a:lnTo>
                    <a:lnTo>
                      <a:pt x="0" y="73"/>
                    </a:lnTo>
                    <a:lnTo>
                      <a:pt x="5" y="58"/>
                    </a:lnTo>
                    <a:lnTo>
                      <a:pt x="11" y="46"/>
                    </a:lnTo>
                    <a:lnTo>
                      <a:pt x="17" y="35"/>
                    </a:lnTo>
                    <a:lnTo>
                      <a:pt x="22" y="24"/>
                    </a:lnTo>
                    <a:lnTo>
                      <a:pt x="25" y="14"/>
                    </a:lnTo>
                    <a:lnTo>
                      <a:pt x="42" y="5"/>
                    </a:lnTo>
                    <a:lnTo>
                      <a:pt x="47" y="0"/>
                    </a:lnTo>
                    <a:lnTo>
                      <a:pt x="61" y="13"/>
                    </a:lnTo>
                    <a:lnTo>
                      <a:pt x="58" y="39"/>
                    </a:lnTo>
                    <a:lnTo>
                      <a:pt x="33" y="78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149" name="Freeform 127">
                <a:extLst>
                  <a:ext uri="{FF2B5EF4-FFF2-40B4-BE49-F238E27FC236}">
                    <a16:creationId xmlns:a16="http://schemas.microsoft.com/office/drawing/2014/main" id="{1347FAA8-BC59-4903-A2C3-08D6A70A3C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8405" y="2611150"/>
                <a:ext cx="32599" cy="71231"/>
              </a:xfrm>
              <a:custGeom>
                <a:avLst/>
                <a:gdLst>
                  <a:gd name="T0" fmla="*/ 2147483647 w 89"/>
                  <a:gd name="T1" fmla="*/ 2147483647 h 245"/>
                  <a:gd name="T2" fmla="*/ 2147483647 w 89"/>
                  <a:gd name="T3" fmla="*/ 2147483647 h 245"/>
                  <a:gd name="T4" fmla="*/ 2147483647 w 89"/>
                  <a:gd name="T5" fmla="*/ 2147483647 h 245"/>
                  <a:gd name="T6" fmla="*/ 2147483647 w 89"/>
                  <a:gd name="T7" fmla="*/ 0 h 245"/>
                  <a:gd name="T8" fmla="*/ 2147483647 w 89"/>
                  <a:gd name="T9" fmla="*/ 2147483647 h 245"/>
                  <a:gd name="T10" fmla="*/ 2147483647 w 89"/>
                  <a:gd name="T11" fmla="*/ 2147483647 h 245"/>
                  <a:gd name="T12" fmla="*/ 2147483647 w 89"/>
                  <a:gd name="T13" fmla="*/ 2147483647 h 245"/>
                  <a:gd name="T14" fmla="*/ 2147483647 w 89"/>
                  <a:gd name="T15" fmla="*/ 2147483647 h 245"/>
                  <a:gd name="T16" fmla="*/ 2147483647 w 89"/>
                  <a:gd name="T17" fmla="*/ 2147483647 h 245"/>
                  <a:gd name="T18" fmla="*/ 2147483647 w 89"/>
                  <a:gd name="T19" fmla="*/ 2147483647 h 245"/>
                  <a:gd name="T20" fmla="*/ 2147483647 w 89"/>
                  <a:gd name="T21" fmla="*/ 2147483647 h 245"/>
                  <a:gd name="T22" fmla="*/ 2147483647 w 89"/>
                  <a:gd name="T23" fmla="*/ 2147483647 h 245"/>
                  <a:gd name="T24" fmla="*/ 2147483647 w 89"/>
                  <a:gd name="T25" fmla="*/ 2147483647 h 245"/>
                  <a:gd name="T26" fmla="*/ 2147483647 w 89"/>
                  <a:gd name="T27" fmla="*/ 2147483647 h 245"/>
                  <a:gd name="T28" fmla="*/ 2147483647 w 89"/>
                  <a:gd name="T29" fmla="*/ 2147483647 h 245"/>
                  <a:gd name="T30" fmla="*/ 2147483647 w 89"/>
                  <a:gd name="T31" fmla="*/ 2147483647 h 245"/>
                  <a:gd name="T32" fmla="*/ 2147483647 w 89"/>
                  <a:gd name="T33" fmla="*/ 2147483647 h 245"/>
                  <a:gd name="T34" fmla="*/ 0 w 89"/>
                  <a:gd name="T35" fmla="*/ 2147483647 h 245"/>
                  <a:gd name="T36" fmla="*/ 2147483647 w 89"/>
                  <a:gd name="T37" fmla="*/ 2147483647 h 245"/>
                  <a:gd name="T38" fmla="*/ 2147483647 w 89"/>
                  <a:gd name="T39" fmla="*/ 2147483647 h 245"/>
                  <a:gd name="T40" fmla="*/ 2147483647 w 89"/>
                  <a:gd name="T41" fmla="*/ 2147483647 h 245"/>
                  <a:gd name="T42" fmla="*/ 2147483647 w 89"/>
                  <a:gd name="T43" fmla="*/ 2147483647 h 245"/>
                  <a:gd name="T44" fmla="*/ 2147483647 w 89"/>
                  <a:gd name="T45" fmla="*/ 2147483647 h 245"/>
                  <a:gd name="T46" fmla="*/ 2147483647 w 89"/>
                  <a:gd name="T47" fmla="*/ 2147483647 h 245"/>
                  <a:gd name="T48" fmla="*/ 2147483647 w 89"/>
                  <a:gd name="T49" fmla="*/ 2147483647 h 245"/>
                  <a:gd name="T50" fmla="*/ 2147483647 w 89"/>
                  <a:gd name="T51" fmla="*/ 2147483647 h 245"/>
                  <a:gd name="T52" fmla="*/ 2147483647 w 89"/>
                  <a:gd name="T53" fmla="*/ 2147483647 h 245"/>
                  <a:gd name="T54" fmla="*/ 2147483647 w 89"/>
                  <a:gd name="T55" fmla="*/ 2147483647 h 245"/>
                  <a:gd name="T56" fmla="*/ 2147483647 w 89"/>
                  <a:gd name="T57" fmla="*/ 2147483647 h 245"/>
                  <a:gd name="T58" fmla="*/ 2147483647 w 89"/>
                  <a:gd name="T59" fmla="*/ 2147483647 h 245"/>
                  <a:gd name="T60" fmla="*/ 2147483647 w 89"/>
                  <a:gd name="T61" fmla="*/ 2147483647 h 245"/>
                  <a:gd name="T62" fmla="*/ 2147483647 w 89"/>
                  <a:gd name="T63" fmla="*/ 2147483647 h 245"/>
                  <a:gd name="T64" fmla="*/ 2147483647 w 89"/>
                  <a:gd name="T65" fmla="*/ 2147483647 h 245"/>
                  <a:gd name="T66" fmla="*/ 2147483647 w 89"/>
                  <a:gd name="T67" fmla="*/ 2147483647 h 245"/>
                  <a:gd name="T68" fmla="*/ 2147483647 w 89"/>
                  <a:gd name="T69" fmla="*/ 2147483647 h 245"/>
                  <a:gd name="T70" fmla="*/ 2147483647 w 89"/>
                  <a:gd name="T71" fmla="*/ 2147483647 h 245"/>
                  <a:gd name="T72" fmla="*/ 2147483647 w 89"/>
                  <a:gd name="T73" fmla="*/ 2147483647 h 245"/>
                  <a:gd name="T74" fmla="*/ 2147483647 w 89"/>
                  <a:gd name="T75" fmla="*/ 2147483647 h 245"/>
                  <a:gd name="T76" fmla="*/ 2147483647 w 89"/>
                  <a:gd name="T77" fmla="*/ 2147483647 h 245"/>
                  <a:gd name="T78" fmla="*/ 2147483647 w 89"/>
                  <a:gd name="T79" fmla="*/ 2147483647 h 245"/>
                  <a:gd name="T80" fmla="*/ 2147483647 w 89"/>
                  <a:gd name="T81" fmla="*/ 2147483647 h 245"/>
                  <a:gd name="T82" fmla="*/ 2147483647 w 89"/>
                  <a:gd name="T83" fmla="*/ 2147483647 h 245"/>
                  <a:gd name="T84" fmla="*/ 2147483647 w 89"/>
                  <a:gd name="T85" fmla="*/ 2147483647 h 245"/>
                  <a:gd name="T86" fmla="*/ 2147483647 w 89"/>
                  <a:gd name="T87" fmla="*/ 2147483647 h 245"/>
                  <a:gd name="T88" fmla="*/ 2147483647 w 89"/>
                  <a:gd name="T89" fmla="*/ 2147483647 h 245"/>
                  <a:gd name="T90" fmla="*/ 2147483647 w 89"/>
                  <a:gd name="T91" fmla="*/ 2147483647 h 245"/>
                  <a:gd name="T92" fmla="*/ 2147483647 w 89"/>
                  <a:gd name="T93" fmla="*/ 2147483647 h 245"/>
                  <a:gd name="T94" fmla="*/ 2147483647 w 89"/>
                  <a:gd name="T95" fmla="*/ 2147483647 h 245"/>
                  <a:gd name="T96" fmla="*/ 2147483647 w 89"/>
                  <a:gd name="T97" fmla="*/ 2147483647 h 245"/>
                  <a:gd name="T98" fmla="*/ 2147483647 w 89"/>
                  <a:gd name="T99" fmla="*/ 2147483647 h 245"/>
                  <a:gd name="T100" fmla="*/ 2147483647 w 89"/>
                  <a:gd name="T101" fmla="*/ 2147483647 h 245"/>
                  <a:gd name="T102" fmla="*/ 2147483647 w 89"/>
                  <a:gd name="T103" fmla="*/ 2147483647 h 245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w 89"/>
                  <a:gd name="T157" fmla="*/ 0 h 245"/>
                  <a:gd name="T158" fmla="*/ 89 w 89"/>
                  <a:gd name="T159" fmla="*/ 245 h 245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T156" t="T157" r="T158" b="T159"/>
                <a:pathLst>
                  <a:path w="89" h="245">
                    <a:moveTo>
                      <a:pt x="80" y="49"/>
                    </a:moveTo>
                    <a:lnTo>
                      <a:pt x="88" y="40"/>
                    </a:lnTo>
                    <a:lnTo>
                      <a:pt x="89" y="4"/>
                    </a:lnTo>
                    <a:lnTo>
                      <a:pt x="72" y="0"/>
                    </a:lnTo>
                    <a:lnTo>
                      <a:pt x="61" y="12"/>
                    </a:lnTo>
                    <a:lnTo>
                      <a:pt x="56" y="25"/>
                    </a:lnTo>
                    <a:lnTo>
                      <a:pt x="52" y="35"/>
                    </a:lnTo>
                    <a:lnTo>
                      <a:pt x="50" y="46"/>
                    </a:lnTo>
                    <a:lnTo>
                      <a:pt x="46" y="61"/>
                    </a:lnTo>
                    <a:lnTo>
                      <a:pt x="40" y="73"/>
                    </a:lnTo>
                    <a:lnTo>
                      <a:pt x="35" y="83"/>
                    </a:lnTo>
                    <a:lnTo>
                      <a:pt x="30" y="94"/>
                    </a:lnTo>
                    <a:lnTo>
                      <a:pt x="24" y="99"/>
                    </a:lnTo>
                    <a:lnTo>
                      <a:pt x="19" y="105"/>
                    </a:lnTo>
                    <a:lnTo>
                      <a:pt x="16" y="111"/>
                    </a:lnTo>
                    <a:lnTo>
                      <a:pt x="27" y="120"/>
                    </a:lnTo>
                    <a:lnTo>
                      <a:pt x="10" y="135"/>
                    </a:lnTo>
                    <a:lnTo>
                      <a:pt x="0" y="153"/>
                    </a:lnTo>
                    <a:lnTo>
                      <a:pt x="48" y="245"/>
                    </a:lnTo>
                    <a:lnTo>
                      <a:pt x="50" y="227"/>
                    </a:lnTo>
                    <a:lnTo>
                      <a:pt x="55" y="202"/>
                    </a:lnTo>
                    <a:lnTo>
                      <a:pt x="51" y="156"/>
                    </a:lnTo>
                    <a:lnTo>
                      <a:pt x="57" y="124"/>
                    </a:lnTo>
                    <a:lnTo>
                      <a:pt x="63" y="106"/>
                    </a:lnTo>
                    <a:lnTo>
                      <a:pt x="59" y="110"/>
                    </a:lnTo>
                    <a:lnTo>
                      <a:pt x="57" y="112"/>
                    </a:lnTo>
                    <a:lnTo>
                      <a:pt x="54" y="113"/>
                    </a:lnTo>
                    <a:lnTo>
                      <a:pt x="51" y="113"/>
                    </a:lnTo>
                    <a:lnTo>
                      <a:pt x="48" y="114"/>
                    </a:lnTo>
                    <a:lnTo>
                      <a:pt x="46" y="111"/>
                    </a:lnTo>
                    <a:lnTo>
                      <a:pt x="49" y="105"/>
                    </a:lnTo>
                    <a:lnTo>
                      <a:pt x="49" y="102"/>
                    </a:lnTo>
                    <a:lnTo>
                      <a:pt x="50" y="99"/>
                    </a:lnTo>
                    <a:lnTo>
                      <a:pt x="53" y="95"/>
                    </a:lnTo>
                    <a:lnTo>
                      <a:pt x="55" y="94"/>
                    </a:lnTo>
                    <a:lnTo>
                      <a:pt x="57" y="94"/>
                    </a:lnTo>
                    <a:lnTo>
                      <a:pt x="58" y="92"/>
                    </a:lnTo>
                    <a:lnTo>
                      <a:pt x="52" y="90"/>
                    </a:lnTo>
                    <a:lnTo>
                      <a:pt x="50" y="91"/>
                    </a:lnTo>
                    <a:lnTo>
                      <a:pt x="48" y="89"/>
                    </a:lnTo>
                    <a:lnTo>
                      <a:pt x="51" y="87"/>
                    </a:lnTo>
                    <a:lnTo>
                      <a:pt x="50" y="84"/>
                    </a:lnTo>
                    <a:lnTo>
                      <a:pt x="49" y="74"/>
                    </a:lnTo>
                    <a:lnTo>
                      <a:pt x="51" y="70"/>
                    </a:lnTo>
                    <a:lnTo>
                      <a:pt x="50" y="68"/>
                    </a:lnTo>
                    <a:lnTo>
                      <a:pt x="50" y="66"/>
                    </a:lnTo>
                    <a:lnTo>
                      <a:pt x="52" y="61"/>
                    </a:lnTo>
                    <a:lnTo>
                      <a:pt x="56" y="57"/>
                    </a:lnTo>
                    <a:lnTo>
                      <a:pt x="58" y="58"/>
                    </a:lnTo>
                    <a:lnTo>
                      <a:pt x="63" y="59"/>
                    </a:lnTo>
                    <a:lnTo>
                      <a:pt x="64" y="63"/>
                    </a:lnTo>
                    <a:lnTo>
                      <a:pt x="80" y="49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150" name="Freeform 128">
                <a:extLst>
                  <a:ext uri="{FF2B5EF4-FFF2-40B4-BE49-F238E27FC236}">
                    <a16:creationId xmlns:a16="http://schemas.microsoft.com/office/drawing/2014/main" id="{F13E46DF-3A6B-4857-85D3-0B7CE68B62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54705" y="2627141"/>
                <a:ext cx="7244" cy="17445"/>
              </a:xfrm>
              <a:custGeom>
                <a:avLst/>
                <a:gdLst>
                  <a:gd name="T0" fmla="*/ 2147483647 w 26"/>
                  <a:gd name="T1" fmla="*/ 2147483647 h 68"/>
                  <a:gd name="T2" fmla="*/ 2147483647 w 26"/>
                  <a:gd name="T3" fmla="*/ 2147483647 h 68"/>
                  <a:gd name="T4" fmla="*/ 2147483647 w 26"/>
                  <a:gd name="T5" fmla="*/ 2147483647 h 68"/>
                  <a:gd name="T6" fmla="*/ 2147483647 w 26"/>
                  <a:gd name="T7" fmla="*/ 2147483647 h 68"/>
                  <a:gd name="T8" fmla="*/ 2147483647 w 26"/>
                  <a:gd name="T9" fmla="*/ 2147483647 h 68"/>
                  <a:gd name="T10" fmla="*/ 2147483647 w 26"/>
                  <a:gd name="T11" fmla="*/ 0 h 68"/>
                  <a:gd name="T12" fmla="*/ 2147483647 w 26"/>
                  <a:gd name="T13" fmla="*/ 2147483647 h 68"/>
                  <a:gd name="T14" fmla="*/ 2147483647 w 26"/>
                  <a:gd name="T15" fmla="*/ 2147483647 h 68"/>
                  <a:gd name="T16" fmla="*/ 2147483647 w 26"/>
                  <a:gd name="T17" fmla="*/ 2147483647 h 68"/>
                  <a:gd name="T18" fmla="*/ 2147483647 w 26"/>
                  <a:gd name="T19" fmla="*/ 2147483647 h 68"/>
                  <a:gd name="T20" fmla="*/ 2147483647 w 26"/>
                  <a:gd name="T21" fmla="*/ 2147483647 h 68"/>
                  <a:gd name="T22" fmla="*/ 2147483647 w 26"/>
                  <a:gd name="T23" fmla="*/ 2147483647 h 68"/>
                  <a:gd name="T24" fmla="*/ 2147483647 w 26"/>
                  <a:gd name="T25" fmla="*/ 2147483647 h 68"/>
                  <a:gd name="T26" fmla="*/ 2147483647 w 26"/>
                  <a:gd name="T27" fmla="*/ 2147483647 h 68"/>
                  <a:gd name="T28" fmla="*/ 2147483647 w 26"/>
                  <a:gd name="T29" fmla="*/ 2147483647 h 68"/>
                  <a:gd name="T30" fmla="*/ 2147483647 w 26"/>
                  <a:gd name="T31" fmla="*/ 2147483647 h 68"/>
                  <a:gd name="T32" fmla="*/ 2147483647 w 26"/>
                  <a:gd name="T33" fmla="*/ 2147483647 h 68"/>
                  <a:gd name="T34" fmla="*/ 2147483647 w 26"/>
                  <a:gd name="T35" fmla="*/ 2147483647 h 68"/>
                  <a:gd name="T36" fmla="*/ 2147483647 w 26"/>
                  <a:gd name="T37" fmla="*/ 2147483647 h 68"/>
                  <a:gd name="T38" fmla="*/ 2147483647 w 26"/>
                  <a:gd name="T39" fmla="*/ 2147483647 h 68"/>
                  <a:gd name="T40" fmla="*/ 2147483647 w 26"/>
                  <a:gd name="T41" fmla="*/ 2147483647 h 68"/>
                  <a:gd name="T42" fmla="*/ 2147483647 w 26"/>
                  <a:gd name="T43" fmla="*/ 2147483647 h 68"/>
                  <a:gd name="T44" fmla="*/ 2147483647 w 26"/>
                  <a:gd name="T45" fmla="*/ 2147483647 h 68"/>
                  <a:gd name="T46" fmla="*/ 2147483647 w 26"/>
                  <a:gd name="T47" fmla="*/ 2147483647 h 68"/>
                  <a:gd name="T48" fmla="*/ 2147483647 w 26"/>
                  <a:gd name="T49" fmla="*/ 2147483647 h 68"/>
                  <a:gd name="T50" fmla="*/ 2147483647 w 26"/>
                  <a:gd name="T51" fmla="*/ 2147483647 h 68"/>
                  <a:gd name="T52" fmla="*/ 2147483647 w 26"/>
                  <a:gd name="T53" fmla="*/ 2147483647 h 68"/>
                  <a:gd name="T54" fmla="*/ 0 w 26"/>
                  <a:gd name="T55" fmla="*/ 2147483647 h 68"/>
                  <a:gd name="T56" fmla="*/ 2147483647 w 26"/>
                  <a:gd name="T57" fmla="*/ 2147483647 h 68"/>
                  <a:gd name="T58" fmla="*/ 2147483647 w 26"/>
                  <a:gd name="T59" fmla="*/ 2147483647 h 68"/>
                  <a:gd name="T60" fmla="*/ 2147483647 w 26"/>
                  <a:gd name="T61" fmla="*/ 2147483647 h 68"/>
                  <a:gd name="T62" fmla="*/ 2147483647 w 26"/>
                  <a:gd name="T63" fmla="*/ 2147483647 h 68"/>
                  <a:gd name="T64" fmla="*/ 2147483647 w 26"/>
                  <a:gd name="T65" fmla="*/ 2147483647 h 68"/>
                  <a:gd name="T66" fmla="*/ 2147483647 w 26"/>
                  <a:gd name="T67" fmla="*/ 2147483647 h 68"/>
                  <a:gd name="T68" fmla="*/ 2147483647 w 26"/>
                  <a:gd name="T69" fmla="*/ 2147483647 h 68"/>
                  <a:gd name="T70" fmla="*/ 2147483647 w 26"/>
                  <a:gd name="T71" fmla="*/ 2147483647 h 68"/>
                  <a:gd name="T72" fmla="*/ 2147483647 w 26"/>
                  <a:gd name="T73" fmla="*/ 2147483647 h 68"/>
                  <a:gd name="T74" fmla="*/ 2147483647 w 26"/>
                  <a:gd name="T75" fmla="*/ 2147483647 h 68"/>
                  <a:gd name="T76" fmla="*/ 2147483647 w 26"/>
                  <a:gd name="T77" fmla="*/ 2147483647 h 68"/>
                  <a:gd name="T78" fmla="*/ 2147483647 w 26"/>
                  <a:gd name="T79" fmla="*/ 2147483647 h 68"/>
                  <a:gd name="T80" fmla="*/ 2147483647 w 26"/>
                  <a:gd name="T81" fmla="*/ 2147483647 h 68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26"/>
                  <a:gd name="T124" fmla="*/ 0 h 68"/>
                  <a:gd name="T125" fmla="*/ 26 w 26"/>
                  <a:gd name="T126" fmla="*/ 68 h 68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26" h="68">
                    <a:moveTo>
                      <a:pt x="24" y="9"/>
                    </a:moveTo>
                    <a:lnTo>
                      <a:pt x="21" y="7"/>
                    </a:lnTo>
                    <a:lnTo>
                      <a:pt x="20" y="3"/>
                    </a:lnTo>
                    <a:lnTo>
                      <a:pt x="16" y="2"/>
                    </a:lnTo>
                    <a:lnTo>
                      <a:pt x="14" y="2"/>
                    </a:lnTo>
                    <a:lnTo>
                      <a:pt x="12" y="0"/>
                    </a:lnTo>
                    <a:lnTo>
                      <a:pt x="10" y="2"/>
                    </a:lnTo>
                    <a:lnTo>
                      <a:pt x="6" y="5"/>
                    </a:lnTo>
                    <a:lnTo>
                      <a:pt x="5" y="10"/>
                    </a:lnTo>
                    <a:lnTo>
                      <a:pt x="4" y="11"/>
                    </a:lnTo>
                    <a:lnTo>
                      <a:pt x="4" y="15"/>
                    </a:lnTo>
                    <a:lnTo>
                      <a:pt x="6" y="17"/>
                    </a:lnTo>
                    <a:lnTo>
                      <a:pt x="3" y="21"/>
                    </a:lnTo>
                    <a:lnTo>
                      <a:pt x="3" y="28"/>
                    </a:lnTo>
                    <a:lnTo>
                      <a:pt x="4" y="33"/>
                    </a:lnTo>
                    <a:lnTo>
                      <a:pt x="6" y="36"/>
                    </a:lnTo>
                    <a:lnTo>
                      <a:pt x="2" y="39"/>
                    </a:lnTo>
                    <a:lnTo>
                      <a:pt x="4" y="42"/>
                    </a:lnTo>
                    <a:lnTo>
                      <a:pt x="7" y="39"/>
                    </a:lnTo>
                    <a:lnTo>
                      <a:pt x="11" y="41"/>
                    </a:lnTo>
                    <a:lnTo>
                      <a:pt x="14" y="42"/>
                    </a:lnTo>
                    <a:lnTo>
                      <a:pt x="12" y="45"/>
                    </a:lnTo>
                    <a:lnTo>
                      <a:pt x="11" y="45"/>
                    </a:lnTo>
                    <a:lnTo>
                      <a:pt x="8" y="47"/>
                    </a:lnTo>
                    <a:lnTo>
                      <a:pt x="4" y="51"/>
                    </a:lnTo>
                    <a:lnTo>
                      <a:pt x="2" y="54"/>
                    </a:lnTo>
                    <a:lnTo>
                      <a:pt x="3" y="58"/>
                    </a:lnTo>
                    <a:lnTo>
                      <a:pt x="0" y="66"/>
                    </a:lnTo>
                    <a:lnTo>
                      <a:pt x="1" y="67"/>
                    </a:lnTo>
                    <a:lnTo>
                      <a:pt x="2" y="68"/>
                    </a:lnTo>
                    <a:lnTo>
                      <a:pt x="6" y="67"/>
                    </a:lnTo>
                    <a:lnTo>
                      <a:pt x="10" y="68"/>
                    </a:lnTo>
                    <a:lnTo>
                      <a:pt x="14" y="66"/>
                    </a:lnTo>
                    <a:lnTo>
                      <a:pt x="20" y="59"/>
                    </a:lnTo>
                    <a:lnTo>
                      <a:pt x="21" y="51"/>
                    </a:lnTo>
                    <a:lnTo>
                      <a:pt x="24" y="46"/>
                    </a:lnTo>
                    <a:lnTo>
                      <a:pt x="26" y="42"/>
                    </a:lnTo>
                    <a:lnTo>
                      <a:pt x="26" y="32"/>
                    </a:lnTo>
                    <a:lnTo>
                      <a:pt x="26" y="17"/>
                    </a:lnTo>
                    <a:lnTo>
                      <a:pt x="25" y="12"/>
                    </a:lnTo>
                    <a:lnTo>
                      <a:pt x="24" y="9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151" name="Freeform 129">
                <a:extLst>
                  <a:ext uri="{FF2B5EF4-FFF2-40B4-BE49-F238E27FC236}">
                    <a16:creationId xmlns:a16="http://schemas.microsoft.com/office/drawing/2014/main" id="{01366CD1-726E-460C-B0FD-3720685D3C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14363" y="1975878"/>
                <a:ext cx="159375" cy="263122"/>
              </a:xfrm>
              <a:custGeom>
                <a:avLst/>
                <a:gdLst>
                  <a:gd name="T0" fmla="*/ 2147483647 w 514"/>
                  <a:gd name="T1" fmla="*/ 2147483647 h 1066"/>
                  <a:gd name="T2" fmla="*/ 2147483647 w 514"/>
                  <a:gd name="T3" fmla="*/ 2147483647 h 1066"/>
                  <a:gd name="T4" fmla="*/ 2147483647 w 514"/>
                  <a:gd name="T5" fmla="*/ 2147483647 h 1066"/>
                  <a:gd name="T6" fmla="*/ 2147483647 w 514"/>
                  <a:gd name="T7" fmla="*/ 2147483647 h 1066"/>
                  <a:gd name="T8" fmla="*/ 2147483647 w 514"/>
                  <a:gd name="T9" fmla="*/ 2147483647 h 1066"/>
                  <a:gd name="T10" fmla="*/ 2147483647 w 514"/>
                  <a:gd name="T11" fmla="*/ 2147483647 h 1066"/>
                  <a:gd name="T12" fmla="*/ 2147483647 w 514"/>
                  <a:gd name="T13" fmla="*/ 2147483647 h 1066"/>
                  <a:gd name="T14" fmla="*/ 2147483647 w 514"/>
                  <a:gd name="T15" fmla="*/ 2147483647 h 1066"/>
                  <a:gd name="T16" fmla="*/ 2147483647 w 514"/>
                  <a:gd name="T17" fmla="*/ 2147483647 h 1066"/>
                  <a:gd name="T18" fmla="*/ 2147483647 w 514"/>
                  <a:gd name="T19" fmla="*/ 2147483647 h 1066"/>
                  <a:gd name="T20" fmla="*/ 2147483647 w 514"/>
                  <a:gd name="T21" fmla="*/ 2147483647 h 1066"/>
                  <a:gd name="T22" fmla="*/ 2147483647 w 514"/>
                  <a:gd name="T23" fmla="*/ 2147483647 h 1066"/>
                  <a:gd name="T24" fmla="*/ 2147483647 w 514"/>
                  <a:gd name="T25" fmla="*/ 2147483647 h 1066"/>
                  <a:gd name="T26" fmla="*/ 2147483647 w 514"/>
                  <a:gd name="T27" fmla="*/ 2147483647 h 1066"/>
                  <a:gd name="T28" fmla="*/ 2147483647 w 514"/>
                  <a:gd name="T29" fmla="*/ 2147483647 h 1066"/>
                  <a:gd name="T30" fmla="*/ 2147483647 w 514"/>
                  <a:gd name="T31" fmla="*/ 2147483647 h 1066"/>
                  <a:gd name="T32" fmla="*/ 2147483647 w 514"/>
                  <a:gd name="T33" fmla="*/ 2147483647 h 1066"/>
                  <a:gd name="T34" fmla="*/ 2147483647 w 514"/>
                  <a:gd name="T35" fmla="*/ 2147483647 h 1066"/>
                  <a:gd name="T36" fmla="*/ 2147483647 w 514"/>
                  <a:gd name="T37" fmla="*/ 2147483647 h 1066"/>
                  <a:gd name="T38" fmla="*/ 2147483647 w 514"/>
                  <a:gd name="T39" fmla="*/ 2147483647 h 1066"/>
                  <a:gd name="T40" fmla="*/ 2147483647 w 514"/>
                  <a:gd name="T41" fmla="*/ 2147483647 h 1066"/>
                  <a:gd name="T42" fmla="*/ 2147483647 w 514"/>
                  <a:gd name="T43" fmla="*/ 2147483647 h 1066"/>
                  <a:gd name="T44" fmla="*/ 2147483647 w 514"/>
                  <a:gd name="T45" fmla="*/ 2147483647 h 1066"/>
                  <a:gd name="T46" fmla="*/ 2147483647 w 514"/>
                  <a:gd name="T47" fmla="*/ 2147483647 h 1066"/>
                  <a:gd name="T48" fmla="*/ 2147483647 w 514"/>
                  <a:gd name="T49" fmla="*/ 2147483647 h 1066"/>
                  <a:gd name="T50" fmla="*/ 2147483647 w 514"/>
                  <a:gd name="T51" fmla="*/ 2147483647 h 1066"/>
                  <a:gd name="T52" fmla="*/ 2147483647 w 514"/>
                  <a:gd name="T53" fmla="*/ 2147483647 h 1066"/>
                  <a:gd name="T54" fmla="*/ 2147483647 w 514"/>
                  <a:gd name="T55" fmla="*/ 2147483647 h 1066"/>
                  <a:gd name="T56" fmla="*/ 2147483647 w 514"/>
                  <a:gd name="T57" fmla="*/ 2147483647 h 1066"/>
                  <a:gd name="T58" fmla="*/ 0 w 514"/>
                  <a:gd name="T59" fmla="*/ 2147483647 h 1066"/>
                  <a:gd name="T60" fmla="*/ 2147483647 w 514"/>
                  <a:gd name="T61" fmla="*/ 2147483647 h 1066"/>
                  <a:gd name="T62" fmla="*/ 2147483647 w 514"/>
                  <a:gd name="T63" fmla="*/ 2147483647 h 1066"/>
                  <a:gd name="T64" fmla="*/ 2147483647 w 514"/>
                  <a:gd name="T65" fmla="*/ 2147483647 h 1066"/>
                  <a:gd name="T66" fmla="*/ 2147483647 w 514"/>
                  <a:gd name="T67" fmla="*/ 2147483647 h 1066"/>
                  <a:gd name="T68" fmla="*/ 2147483647 w 514"/>
                  <a:gd name="T69" fmla="*/ 2147483647 h 1066"/>
                  <a:gd name="T70" fmla="*/ 2147483647 w 514"/>
                  <a:gd name="T71" fmla="*/ 2147483647 h 1066"/>
                  <a:gd name="T72" fmla="*/ 2147483647 w 514"/>
                  <a:gd name="T73" fmla="*/ 2147483647 h 1066"/>
                  <a:gd name="T74" fmla="*/ 2147483647 w 514"/>
                  <a:gd name="T75" fmla="*/ 2147483647 h 1066"/>
                  <a:gd name="T76" fmla="*/ 2147483647 w 514"/>
                  <a:gd name="T77" fmla="*/ 2147483647 h 1066"/>
                  <a:gd name="T78" fmla="*/ 2147483647 w 514"/>
                  <a:gd name="T79" fmla="*/ 2147483647 h 1066"/>
                  <a:gd name="T80" fmla="*/ 2147483647 w 514"/>
                  <a:gd name="T81" fmla="*/ 2147483647 h 1066"/>
                  <a:gd name="T82" fmla="*/ 2147483647 w 514"/>
                  <a:gd name="T83" fmla="*/ 2147483647 h 1066"/>
                  <a:gd name="T84" fmla="*/ 2147483647 w 514"/>
                  <a:gd name="T85" fmla="*/ 2147483647 h 1066"/>
                  <a:gd name="T86" fmla="*/ 2147483647 w 514"/>
                  <a:gd name="T87" fmla="*/ 2147483647 h 1066"/>
                  <a:gd name="T88" fmla="*/ 2147483647 w 514"/>
                  <a:gd name="T89" fmla="*/ 2147483647 h 1066"/>
                  <a:gd name="T90" fmla="*/ 2147483647 w 514"/>
                  <a:gd name="T91" fmla="*/ 2147483647 h 1066"/>
                  <a:gd name="T92" fmla="*/ 2147483647 w 514"/>
                  <a:gd name="T93" fmla="*/ 2147483647 h 1066"/>
                  <a:gd name="T94" fmla="*/ 2147483647 w 514"/>
                  <a:gd name="T95" fmla="*/ 2147483647 h 1066"/>
                  <a:gd name="T96" fmla="*/ 2147483647 w 514"/>
                  <a:gd name="T97" fmla="*/ 2147483647 h 1066"/>
                  <a:gd name="T98" fmla="*/ 2147483647 w 514"/>
                  <a:gd name="T99" fmla="*/ 2147483647 h 1066"/>
                  <a:gd name="T100" fmla="*/ 2147483647 w 514"/>
                  <a:gd name="T101" fmla="*/ 2147483647 h 1066"/>
                  <a:gd name="T102" fmla="*/ 2147483647 w 514"/>
                  <a:gd name="T103" fmla="*/ 2147483647 h 1066"/>
                  <a:gd name="T104" fmla="*/ 2147483647 w 514"/>
                  <a:gd name="T105" fmla="*/ 2147483647 h 1066"/>
                  <a:gd name="T106" fmla="*/ 2147483647 w 514"/>
                  <a:gd name="T107" fmla="*/ 2147483647 h 1066"/>
                  <a:gd name="T108" fmla="*/ 2147483647 w 514"/>
                  <a:gd name="T109" fmla="*/ 2147483647 h 1066"/>
                  <a:gd name="T110" fmla="*/ 2147483647 w 514"/>
                  <a:gd name="T111" fmla="*/ 2147483647 h 1066"/>
                  <a:gd name="T112" fmla="*/ 2147483647 w 514"/>
                  <a:gd name="T113" fmla="*/ 2147483647 h 106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514"/>
                  <a:gd name="T172" fmla="*/ 0 h 1066"/>
                  <a:gd name="T173" fmla="*/ 514 w 514"/>
                  <a:gd name="T174" fmla="*/ 1066 h 106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514" h="1066">
                    <a:moveTo>
                      <a:pt x="169" y="0"/>
                    </a:moveTo>
                    <a:lnTo>
                      <a:pt x="204" y="11"/>
                    </a:lnTo>
                    <a:lnTo>
                      <a:pt x="234" y="8"/>
                    </a:lnTo>
                    <a:lnTo>
                      <a:pt x="285" y="4"/>
                    </a:lnTo>
                    <a:lnTo>
                      <a:pt x="285" y="31"/>
                    </a:lnTo>
                    <a:lnTo>
                      <a:pt x="260" y="49"/>
                    </a:lnTo>
                    <a:lnTo>
                      <a:pt x="230" y="77"/>
                    </a:lnTo>
                    <a:lnTo>
                      <a:pt x="161" y="103"/>
                    </a:lnTo>
                    <a:lnTo>
                      <a:pt x="182" y="147"/>
                    </a:lnTo>
                    <a:lnTo>
                      <a:pt x="210" y="131"/>
                    </a:lnTo>
                    <a:lnTo>
                      <a:pt x="257" y="123"/>
                    </a:lnTo>
                    <a:lnTo>
                      <a:pt x="314" y="136"/>
                    </a:lnTo>
                    <a:lnTo>
                      <a:pt x="347" y="137"/>
                    </a:lnTo>
                    <a:lnTo>
                      <a:pt x="366" y="160"/>
                    </a:lnTo>
                    <a:lnTo>
                      <a:pt x="349" y="182"/>
                    </a:lnTo>
                    <a:lnTo>
                      <a:pt x="331" y="212"/>
                    </a:lnTo>
                    <a:lnTo>
                      <a:pt x="313" y="243"/>
                    </a:lnTo>
                    <a:lnTo>
                      <a:pt x="264" y="295"/>
                    </a:lnTo>
                    <a:lnTo>
                      <a:pt x="251" y="323"/>
                    </a:lnTo>
                    <a:lnTo>
                      <a:pt x="222" y="339"/>
                    </a:lnTo>
                    <a:lnTo>
                      <a:pt x="262" y="351"/>
                    </a:lnTo>
                    <a:lnTo>
                      <a:pt x="287" y="355"/>
                    </a:lnTo>
                    <a:lnTo>
                      <a:pt x="316" y="378"/>
                    </a:lnTo>
                    <a:lnTo>
                      <a:pt x="335" y="412"/>
                    </a:lnTo>
                    <a:lnTo>
                      <a:pt x="347" y="453"/>
                    </a:lnTo>
                    <a:lnTo>
                      <a:pt x="366" y="500"/>
                    </a:lnTo>
                    <a:lnTo>
                      <a:pt x="378" y="538"/>
                    </a:lnTo>
                    <a:lnTo>
                      <a:pt x="413" y="575"/>
                    </a:lnTo>
                    <a:lnTo>
                      <a:pt x="396" y="619"/>
                    </a:lnTo>
                    <a:lnTo>
                      <a:pt x="385" y="652"/>
                    </a:lnTo>
                    <a:lnTo>
                      <a:pt x="394" y="681"/>
                    </a:lnTo>
                    <a:lnTo>
                      <a:pt x="412" y="705"/>
                    </a:lnTo>
                    <a:lnTo>
                      <a:pt x="440" y="736"/>
                    </a:lnTo>
                    <a:lnTo>
                      <a:pt x="440" y="763"/>
                    </a:lnTo>
                    <a:lnTo>
                      <a:pt x="472" y="745"/>
                    </a:lnTo>
                    <a:lnTo>
                      <a:pt x="514" y="759"/>
                    </a:lnTo>
                    <a:lnTo>
                      <a:pt x="504" y="778"/>
                    </a:lnTo>
                    <a:lnTo>
                      <a:pt x="507" y="817"/>
                    </a:lnTo>
                    <a:lnTo>
                      <a:pt x="481" y="850"/>
                    </a:lnTo>
                    <a:lnTo>
                      <a:pt x="451" y="876"/>
                    </a:lnTo>
                    <a:lnTo>
                      <a:pt x="433" y="909"/>
                    </a:lnTo>
                    <a:lnTo>
                      <a:pt x="474" y="907"/>
                    </a:lnTo>
                    <a:lnTo>
                      <a:pt x="478" y="936"/>
                    </a:lnTo>
                    <a:lnTo>
                      <a:pt x="456" y="966"/>
                    </a:lnTo>
                    <a:lnTo>
                      <a:pt x="434" y="998"/>
                    </a:lnTo>
                    <a:lnTo>
                      <a:pt x="394" y="1002"/>
                    </a:lnTo>
                    <a:lnTo>
                      <a:pt x="349" y="987"/>
                    </a:lnTo>
                    <a:lnTo>
                      <a:pt x="309" y="984"/>
                    </a:lnTo>
                    <a:lnTo>
                      <a:pt x="285" y="996"/>
                    </a:lnTo>
                    <a:lnTo>
                      <a:pt x="250" y="993"/>
                    </a:lnTo>
                    <a:lnTo>
                      <a:pt x="235" y="1010"/>
                    </a:lnTo>
                    <a:lnTo>
                      <a:pt x="204" y="994"/>
                    </a:lnTo>
                    <a:lnTo>
                      <a:pt x="171" y="986"/>
                    </a:lnTo>
                    <a:lnTo>
                      <a:pt x="131" y="985"/>
                    </a:lnTo>
                    <a:lnTo>
                      <a:pt x="119" y="1008"/>
                    </a:lnTo>
                    <a:lnTo>
                      <a:pt x="107" y="1036"/>
                    </a:lnTo>
                    <a:lnTo>
                      <a:pt x="71" y="1028"/>
                    </a:lnTo>
                    <a:lnTo>
                      <a:pt x="57" y="1047"/>
                    </a:lnTo>
                    <a:lnTo>
                      <a:pt x="13" y="1066"/>
                    </a:lnTo>
                    <a:lnTo>
                      <a:pt x="0" y="1047"/>
                    </a:lnTo>
                    <a:lnTo>
                      <a:pt x="15" y="1024"/>
                    </a:lnTo>
                    <a:lnTo>
                      <a:pt x="37" y="996"/>
                    </a:lnTo>
                    <a:lnTo>
                      <a:pt x="66" y="975"/>
                    </a:lnTo>
                    <a:lnTo>
                      <a:pt x="82" y="939"/>
                    </a:lnTo>
                    <a:lnTo>
                      <a:pt x="99" y="928"/>
                    </a:lnTo>
                    <a:lnTo>
                      <a:pt x="137" y="926"/>
                    </a:lnTo>
                    <a:lnTo>
                      <a:pt x="170" y="931"/>
                    </a:lnTo>
                    <a:lnTo>
                      <a:pt x="196" y="915"/>
                    </a:lnTo>
                    <a:lnTo>
                      <a:pt x="210" y="890"/>
                    </a:lnTo>
                    <a:lnTo>
                      <a:pt x="188" y="890"/>
                    </a:lnTo>
                    <a:lnTo>
                      <a:pt x="160" y="896"/>
                    </a:lnTo>
                    <a:lnTo>
                      <a:pt x="126" y="898"/>
                    </a:lnTo>
                    <a:lnTo>
                      <a:pt x="92" y="873"/>
                    </a:lnTo>
                    <a:lnTo>
                      <a:pt x="66" y="889"/>
                    </a:lnTo>
                    <a:lnTo>
                      <a:pt x="34" y="894"/>
                    </a:lnTo>
                    <a:lnTo>
                      <a:pt x="9" y="864"/>
                    </a:lnTo>
                    <a:lnTo>
                      <a:pt x="60" y="829"/>
                    </a:lnTo>
                    <a:lnTo>
                      <a:pt x="89" y="796"/>
                    </a:lnTo>
                    <a:lnTo>
                      <a:pt x="119" y="761"/>
                    </a:lnTo>
                    <a:lnTo>
                      <a:pt x="96" y="747"/>
                    </a:lnTo>
                    <a:lnTo>
                      <a:pt x="69" y="739"/>
                    </a:lnTo>
                    <a:lnTo>
                      <a:pt x="75" y="697"/>
                    </a:lnTo>
                    <a:lnTo>
                      <a:pt x="99" y="703"/>
                    </a:lnTo>
                    <a:lnTo>
                      <a:pt x="124" y="709"/>
                    </a:lnTo>
                    <a:lnTo>
                      <a:pt x="153" y="703"/>
                    </a:lnTo>
                    <a:lnTo>
                      <a:pt x="180" y="666"/>
                    </a:lnTo>
                    <a:lnTo>
                      <a:pt x="192" y="686"/>
                    </a:lnTo>
                    <a:lnTo>
                      <a:pt x="223" y="686"/>
                    </a:lnTo>
                    <a:lnTo>
                      <a:pt x="227" y="662"/>
                    </a:lnTo>
                    <a:lnTo>
                      <a:pt x="208" y="647"/>
                    </a:lnTo>
                    <a:lnTo>
                      <a:pt x="211" y="613"/>
                    </a:lnTo>
                    <a:lnTo>
                      <a:pt x="201" y="569"/>
                    </a:lnTo>
                    <a:lnTo>
                      <a:pt x="179" y="533"/>
                    </a:lnTo>
                    <a:lnTo>
                      <a:pt x="179" y="479"/>
                    </a:lnTo>
                    <a:lnTo>
                      <a:pt x="133" y="474"/>
                    </a:lnTo>
                    <a:lnTo>
                      <a:pt x="84" y="485"/>
                    </a:lnTo>
                    <a:lnTo>
                      <a:pt x="76" y="440"/>
                    </a:lnTo>
                    <a:lnTo>
                      <a:pt x="101" y="420"/>
                    </a:lnTo>
                    <a:lnTo>
                      <a:pt x="123" y="393"/>
                    </a:lnTo>
                    <a:lnTo>
                      <a:pt x="108" y="355"/>
                    </a:lnTo>
                    <a:lnTo>
                      <a:pt x="130" y="331"/>
                    </a:lnTo>
                    <a:lnTo>
                      <a:pt x="100" y="328"/>
                    </a:lnTo>
                    <a:lnTo>
                      <a:pt x="69" y="333"/>
                    </a:lnTo>
                    <a:lnTo>
                      <a:pt x="60" y="312"/>
                    </a:lnTo>
                    <a:lnTo>
                      <a:pt x="64" y="261"/>
                    </a:lnTo>
                    <a:lnTo>
                      <a:pt x="33" y="224"/>
                    </a:lnTo>
                    <a:lnTo>
                      <a:pt x="60" y="197"/>
                    </a:lnTo>
                    <a:lnTo>
                      <a:pt x="91" y="168"/>
                    </a:lnTo>
                    <a:lnTo>
                      <a:pt x="88" y="139"/>
                    </a:lnTo>
                    <a:lnTo>
                      <a:pt x="72" y="98"/>
                    </a:lnTo>
                    <a:lnTo>
                      <a:pt x="96" y="81"/>
                    </a:lnTo>
                    <a:lnTo>
                      <a:pt x="123" y="57"/>
                    </a:lnTo>
                    <a:lnTo>
                      <a:pt x="142" y="37"/>
                    </a:lnTo>
                    <a:lnTo>
                      <a:pt x="140" y="2"/>
                    </a:lnTo>
                    <a:lnTo>
                      <a:pt x="169" y="0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600" b="1" kern="0">
                  <a:solidFill>
                    <a:srgbClr val="000000"/>
                  </a:solidFill>
                  <a:latin typeface="+mj-lt"/>
                </a:endParaRPr>
              </a:p>
            </p:txBody>
          </p:sp>
          <p:sp>
            <p:nvSpPr>
              <p:cNvPr id="152" name="Freeform 130">
                <a:extLst>
                  <a:ext uri="{FF2B5EF4-FFF2-40B4-BE49-F238E27FC236}">
                    <a16:creationId xmlns:a16="http://schemas.microsoft.com/office/drawing/2014/main" id="{1EDB1837-EADB-4252-A453-70A93A9F4DF5}"/>
                  </a:ext>
                </a:extLst>
              </p:cNvPr>
              <p:cNvSpPr>
                <a:spLocks/>
              </p:cNvSpPr>
              <p:nvPr/>
            </p:nvSpPr>
            <p:spPr bwMode="auto">
              <a:xfrm rot="290201">
                <a:off x="3809320" y="2087815"/>
                <a:ext cx="99609" cy="116297"/>
              </a:xfrm>
              <a:custGeom>
                <a:avLst/>
                <a:gdLst>
                  <a:gd name="T0" fmla="*/ 2147483647 w 1176"/>
                  <a:gd name="T1" fmla="*/ 2147483647 h 1616"/>
                  <a:gd name="T2" fmla="*/ 2147483647 w 1176"/>
                  <a:gd name="T3" fmla="*/ 2147483647 h 1616"/>
                  <a:gd name="T4" fmla="*/ 2147483647 w 1176"/>
                  <a:gd name="T5" fmla="*/ 2147483647 h 1616"/>
                  <a:gd name="T6" fmla="*/ 2147483647 w 1176"/>
                  <a:gd name="T7" fmla="*/ 2147483647 h 1616"/>
                  <a:gd name="T8" fmla="*/ 2147483647 w 1176"/>
                  <a:gd name="T9" fmla="*/ 2147483647 h 1616"/>
                  <a:gd name="T10" fmla="*/ 2147483647 w 1176"/>
                  <a:gd name="T11" fmla="*/ 2147483647 h 1616"/>
                  <a:gd name="T12" fmla="*/ 2147483647 w 1176"/>
                  <a:gd name="T13" fmla="*/ 2147483647 h 1616"/>
                  <a:gd name="T14" fmla="*/ 2147483647 w 1176"/>
                  <a:gd name="T15" fmla="*/ 0 h 1616"/>
                  <a:gd name="T16" fmla="*/ 2147483647 w 1176"/>
                  <a:gd name="T17" fmla="*/ 2147483647 h 1616"/>
                  <a:gd name="T18" fmla="*/ 2147483647 w 1176"/>
                  <a:gd name="T19" fmla="*/ 2147483647 h 1616"/>
                  <a:gd name="T20" fmla="*/ 2147483647 w 1176"/>
                  <a:gd name="T21" fmla="*/ 2147483647 h 1616"/>
                  <a:gd name="T22" fmla="*/ 2147483647 w 1176"/>
                  <a:gd name="T23" fmla="*/ 2147483647 h 1616"/>
                  <a:gd name="T24" fmla="*/ 2147483647 w 1176"/>
                  <a:gd name="T25" fmla="*/ 2147483647 h 1616"/>
                  <a:gd name="T26" fmla="*/ 2147483647 w 1176"/>
                  <a:gd name="T27" fmla="*/ 2147483647 h 1616"/>
                  <a:gd name="T28" fmla="*/ 2147483647 w 1176"/>
                  <a:gd name="T29" fmla="*/ 2147483647 h 1616"/>
                  <a:gd name="T30" fmla="*/ 2147483647 w 1176"/>
                  <a:gd name="T31" fmla="*/ 2147483647 h 1616"/>
                  <a:gd name="T32" fmla="*/ 2147483647 w 1176"/>
                  <a:gd name="T33" fmla="*/ 2147483647 h 1616"/>
                  <a:gd name="T34" fmla="*/ 2147483647 w 1176"/>
                  <a:gd name="T35" fmla="*/ 2147483647 h 1616"/>
                  <a:gd name="T36" fmla="*/ 2147483647 w 1176"/>
                  <a:gd name="T37" fmla="*/ 2147483647 h 1616"/>
                  <a:gd name="T38" fmla="*/ 2147483647 w 1176"/>
                  <a:gd name="T39" fmla="*/ 2147483647 h 1616"/>
                  <a:gd name="T40" fmla="*/ 2147483647 w 1176"/>
                  <a:gd name="T41" fmla="*/ 2147483647 h 1616"/>
                  <a:gd name="T42" fmla="*/ 2147483647 w 1176"/>
                  <a:gd name="T43" fmla="*/ 2147483647 h 1616"/>
                  <a:gd name="T44" fmla="*/ 2147483647 w 1176"/>
                  <a:gd name="T45" fmla="*/ 2147483647 h 1616"/>
                  <a:gd name="T46" fmla="*/ 2147483647 w 1176"/>
                  <a:gd name="T47" fmla="*/ 2147483647 h 1616"/>
                  <a:gd name="T48" fmla="*/ 2147483647 w 1176"/>
                  <a:gd name="T49" fmla="*/ 2147483647 h 1616"/>
                  <a:gd name="T50" fmla="*/ 2147483647 w 1176"/>
                  <a:gd name="T51" fmla="*/ 2147483647 h 1616"/>
                  <a:gd name="T52" fmla="*/ 2147483647 w 1176"/>
                  <a:gd name="T53" fmla="*/ 2147483647 h 1616"/>
                  <a:gd name="T54" fmla="*/ 2147483647 w 1176"/>
                  <a:gd name="T55" fmla="*/ 2147483647 h 1616"/>
                  <a:gd name="T56" fmla="*/ 2147483647 w 1176"/>
                  <a:gd name="T57" fmla="*/ 2147483647 h 1616"/>
                  <a:gd name="T58" fmla="*/ 2147483647 w 1176"/>
                  <a:gd name="T59" fmla="*/ 2147483647 h 1616"/>
                  <a:gd name="T60" fmla="*/ 2147483647 w 1176"/>
                  <a:gd name="T61" fmla="*/ 2147483647 h 1616"/>
                  <a:gd name="T62" fmla="*/ 2147483647 w 1176"/>
                  <a:gd name="T63" fmla="*/ 2147483647 h 1616"/>
                  <a:gd name="T64" fmla="*/ 2147483647 w 1176"/>
                  <a:gd name="T65" fmla="*/ 2147483647 h 1616"/>
                  <a:gd name="T66" fmla="*/ 2147483647 w 1176"/>
                  <a:gd name="T67" fmla="*/ 2147483647 h 1616"/>
                  <a:gd name="T68" fmla="*/ 0 w 1176"/>
                  <a:gd name="T69" fmla="*/ 2147483647 h 1616"/>
                  <a:gd name="T70" fmla="*/ 2147483647 w 1176"/>
                  <a:gd name="T71" fmla="*/ 2147483647 h 1616"/>
                  <a:gd name="T72" fmla="*/ 2147483647 w 1176"/>
                  <a:gd name="T73" fmla="*/ 2147483647 h 1616"/>
                  <a:gd name="T74" fmla="*/ 2147483647 w 1176"/>
                  <a:gd name="T75" fmla="*/ 2147483647 h 1616"/>
                  <a:gd name="T76" fmla="*/ 2147483647 w 1176"/>
                  <a:gd name="T77" fmla="*/ 2147483647 h 1616"/>
                  <a:gd name="T78" fmla="*/ 2147483647 w 1176"/>
                  <a:gd name="T79" fmla="*/ 2147483647 h 1616"/>
                  <a:gd name="T80" fmla="*/ 2147483647 w 1176"/>
                  <a:gd name="T81" fmla="*/ 2147483647 h 1616"/>
                  <a:gd name="T82" fmla="*/ 2147483647 w 1176"/>
                  <a:gd name="T83" fmla="*/ 2147483647 h 1616"/>
                  <a:gd name="T84" fmla="*/ 2147483647 w 1176"/>
                  <a:gd name="T85" fmla="*/ 2147483647 h 1616"/>
                  <a:gd name="T86" fmla="*/ 2147483647 w 1176"/>
                  <a:gd name="T87" fmla="*/ 2147483647 h 1616"/>
                  <a:gd name="T88" fmla="*/ 2147483647 w 1176"/>
                  <a:gd name="T89" fmla="*/ 2147483647 h 1616"/>
                  <a:gd name="T90" fmla="*/ 2147483647 w 1176"/>
                  <a:gd name="T91" fmla="*/ 2147483647 h 1616"/>
                  <a:gd name="T92" fmla="*/ 2147483647 w 1176"/>
                  <a:gd name="T93" fmla="*/ 2147483647 h 1616"/>
                  <a:gd name="T94" fmla="*/ 2147483647 w 1176"/>
                  <a:gd name="T95" fmla="*/ 2147483647 h 1616"/>
                  <a:gd name="T96" fmla="*/ 2147483647 w 1176"/>
                  <a:gd name="T97" fmla="*/ 2147483647 h 1616"/>
                  <a:gd name="T98" fmla="*/ 2147483647 w 1176"/>
                  <a:gd name="T99" fmla="*/ 2147483647 h 1616"/>
                  <a:gd name="T100" fmla="*/ 2147483647 w 1176"/>
                  <a:gd name="T101" fmla="*/ 2147483647 h 1616"/>
                  <a:gd name="T102" fmla="*/ 2147483647 w 1176"/>
                  <a:gd name="T103" fmla="*/ 2147483647 h 1616"/>
                  <a:gd name="T104" fmla="*/ 2147483647 w 1176"/>
                  <a:gd name="T105" fmla="*/ 2147483647 h 1616"/>
                  <a:gd name="T106" fmla="*/ 2147483647 w 1176"/>
                  <a:gd name="T107" fmla="*/ 2147483647 h 1616"/>
                  <a:gd name="T108" fmla="*/ 2147483647 w 1176"/>
                  <a:gd name="T109" fmla="*/ 2147483647 h 1616"/>
                  <a:gd name="T110" fmla="*/ 2147483647 w 1176"/>
                  <a:gd name="T111" fmla="*/ 2147483647 h 1616"/>
                  <a:gd name="T112" fmla="*/ 2147483647 w 1176"/>
                  <a:gd name="T113" fmla="*/ 2147483647 h 161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1176"/>
                  <a:gd name="T172" fmla="*/ 0 h 1616"/>
                  <a:gd name="T173" fmla="*/ 1176 w 1176"/>
                  <a:gd name="T174" fmla="*/ 1616 h 161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1176" h="1616">
                    <a:moveTo>
                      <a:pt x="664" y="464"/>
                    </a:moveTo>
                    <a:lnTo>
                      <a:pt x="608" y="320"/>
                    </a:lnTo>
                    <a:lnTo>
                      <a:pt x="664" y="256"/>
                    </a:lnTo>
                    <a:lnTo>
                      <a:pt x="744" y="264"/>
                    </a:lnTo>
                    <a:lnTo>
                      <a:pt x="792" y="168"/>
                    </a:lnTo>
                    <a:lnTo>
                      <a:pt x="928" y="112"/>
                    </a:lnTo>
                    <a:lnTo>
                      <a:pt x="952" y="32"/>
                    </a:lnTo>
                    <a:lnTo>
                      <a:pt x="904" y="0"/>
                    </a:lnTo>
                    <a:lnTo>
                      <a:pt x="856" y="64"/>
                    </a:lnTo>
                    <a:lnTo>
                      <a:pt x="813" y="147"/>
                    </a:lnTo>
                    <a:lnTo>
                      <a:pt x="768" y="160"/>
                    </a:lnTo>
                    <a:lnTo>
                      <a:pt x="760" y="48"/>
                    </a:lnTo>
                    <a:lnTo>
                      <a:pt x="632" y="48"/>
                    </a:lnTo>
                    <a:lnTo>
                      <a:pt x="584" y="104"/>
                    </a:lnTo>
                    <a:lnTo>
                      <a:pt x="584" y="184"/>
                    </a:lnTo>
                    <a:lnTo>
                      <a:pt x="480" y="256"/>
                    </a:lnTo>
                    <a:lnTo>
                      <a:pt x="560" y="280"/>
                    </a:lnTo>
                    <a:lnTo>
                      <a:pt x="584" y="336"/>
                    </a:lnTo>
                    <a:lnTo>
                      <a:pt x="544" y="424"/>
                    </a:lnTo>
                    <a:lnTo>
                      <a:pt x="504" y="496"/>
                    </a:lnTo>
                    <a:lnTo>
                      <a:pt x="432" y="432"/>
                    </a:lnTo>
                    <a:lnTo>
                      <a:pt x="384" y="496"/>
                    </a:lnTo>
                    <a:lnTo>
                      <a:pt x="280" y="432"/>
                    </a:lnTo>
                    <a:lnTo>
                      <a:pt x="195" y="457"/>
                    </a:lnTo>
                    <a:lnTo>
                      <a:pt x="152" y="552"/>
                    </a:lnTo>
                    <a:lnTo>
                      <a:pt x="184" y="632"/>
                    </a:lnTo>
                    <a:lnTo>
                      <a:pt x="120" y="680"/>
                    </a:lnTo>
                    <a:lnTo>
                      <a:pt x="144" y="856"/>
                    </a:lnTo>
                    <a:lnTo>
                      <a:pt x="192" y="896"/>
                    </a:lnTo>
                    <a:lnTo>
                      <a:pt x="240" y="976"/>
                    </a:lnTo>
                    <a:lnTo>
                      <a:pt x="216" y="1080"/>
                    </a:lnTo>
                    <a:lnTo>
                      <a:pt x="216" y="1168"/>
                    </a:lnTo>
                    <a:lnTo>
                      <a:pt x="88" y="1200"/>
                    </a:lnTo>
                    <a:lnTo>
                      <a:pt x="40" y="1288"/>
                    </a:lnTo>
                    <a:lnTo>
                      <a:pt x="0" y="1448"/>
                    </a:lnTo>
                    <a:lnTo>
                      <a:pt x="40" y="1552"/>
                    </a:lnTo>
                    <a:lnTo>
                      <a:pt x="120" y="1528"/>
                    </a:lnTo>
                    <a:lnTo>
                      <a:pt x="160" y="1616"/>
                    </a:lnTo>
                    <a:lnTo>
                      <a:pt x="288" y="1616"/>
                    </a:lnTo>
                    <a:lnTo>
                      <a:pt x="424" y="1552"/>
                    </a:lnTo>
                    <a:lnTo>
                      <a:pt x="520" y="1456"/>
                    </a:lnTo>
                    <a:lnTo>
                      <a:pt x="624" y="1448"/>
                    </a:lnTo>
                    <a:lnTo>
                      <a:pt x="728" y="1376"/>
                    </a:lnTo>
                    <a:lnTo>
                      <a:pt x="1006" y="1327"/>
                    </a:lnTo>
                    <a:lnTo>
                      <a:pt x="1048" y="1224"/>
                    </a:lnTo>
                    <a:lnTo>
                      <a:pt x="1112" y="1112"/>
                    </a:lnTo>
                    <a:lnTo>
                      <a:pt x="1160" y="1000"/>
                    </a:lnTo>
                    <a:lnTo>
                      <a:pt x="1144" y="888"/>
                    </a:lnTo>
                    <a:lnTo>
                      <a:pt x="1176" y="768"/>
                    </a:lnTo>
                    <a:lnTo>
                      <a:pt x="1136" y="664"/>
                    </a:lnTo>
                    <a:lnTo>
                      <a:pt x="1088" y="568"/>
                    </a:lnTo>
                    <a:lnTo>
                      <a:pt x="1024" y="528"/>
                    </a:lnTo>
                    <a:lnTo>
                      <a:pt x="984" y="456"/>
                    </a:lnTo>
                    <a:lnTo>
                      <a:pt x="912" y="440"/>
                    </a:lnTo>
                    <a:lnTo>
                      <a:pt x="848" y="496"/>
                    </a:lnTo>
                    <a:lnTo>
                      <a:pt x="776" y="528"/>
                    </a:lnTo>
                    <a:lnTo>
                      <a:pt x="664" y="464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153" name="Freeform 131">
                <a:extLst>
                  <a:ext uri="{FF2B5EF4-FFF2-40B4-BE49-F238E27FC236}">
                    <a16:creationId xmlns:a16="http://schemas.microsoft.com/office/drawing/2014/main" id="{26369E30-212A-4C9B-9557-CEC544C27C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63652" y="2093629"/>
                <a:ext cx="57955" cy="37796"/>
              </a:xfrm>
              <a:custGeom>
                <a:avLst/>
                <a:gdLst>
                  <a:gd name="T0" fmla="*/ 2147483647 w 161"/>
                  <a:gd name="T1" fmla="*/ 0 h 130"/>
                  <a:gd name="T2" fmla="*/ 2147483647 w 161"/>
                  <a:gd name="T3" fmla="*/ 2147483647 h 130"/>
                  <a:gd name="T4" fmla="*/ 2147483647 w 161"/>
                  <a:gd name="T5" fmla="*/ 2147483647 h 130"/>
                  <a:gd name="T6" fmla="*/ 2147483647 w 161"/>
                  <a:gd name="T7" fmla="*/ 2147483647 h 130"/>
                  <a:gd name="T8" fmla="*/ 2147483647 w 161"/>
                  <a:gd name="T9" fmla="*/ 2147483647 h 130"/>
                  <a:gd name="T10" fmla="*/ 2147483647 w 161"/>
                  <a:gd name="T11" fmla="*/ 2147483647 h 130"/>
                  <a:gd name="T12" fmla="*/ 2147483647 w 161"/>
                  <a:gd name="T13" fmla="*/ 2147483647 h 130"/>
                  <a:gd name="T14" fmla="*/ 0 w 161"/>
                  <a:gd name="T15" fmla="*/ 2147483647 h 130"/>
                  <a:gd name="T16" fmla="*/ 2147483647 w 161"/>
                  <a:gd name="T17" fmla="*/ 2147483647 h 130"/>
                  <a:gd name="T18" fmla="*/ 2147483647 w 161"/>
                  <a:gd name="T19" fmla="*/ 2147483647 h 130"/>
                  <a:gd name="T20" fmla="*/ 2147483647 w 161"/>
                  <a:gd name="T21" fmla="*/ 2147483647 h 130"/>
                  <a:gd name="T22" fmla="*/ 2147483647 w 161"/>
                  <a:gd name="T23" fmla="*/ 2147483647 h 130"/>
                  <a:gd name="T24" fmla="*/ 2147483647 w 161"/>
                  <a:gd name="T25" fmla="*/ 2147483647 h 130"/>
                  <a:gd name="T26" fmla="*/ 2147483647 w 161"/>
                  <a:gd name="T27" fmla="*/ 2147483647 h 130"/>
                  <a:gd name="T28" fmla="*/ 2147483647 w 161"/>
                  <a:gd name="T29" fmla="*/ 2147483647 h 130"/>
                  <a:gd name="T30" fmla="*/ 2147483647 w 161"/>
                  <a:gd name="T31" fmla="*/ 2147483647 h 130"/>
                  <a:gd name="T32" fmla="*/ 2147483647 w 161"/>
                  <a:gd name="T33" fmla="*/ 2147483647 h 130"/>
                  <a:gd name="T34" fmla="*/ 2147483647 w 161"/>
                  <a:gd name="T35" fmla="*/ 2147483647 h 130"/>
                  <a:gd name="T36" fmla="*/ 2147483647 w 161"/>
                  <a:gd name="T37" fmla="*/ 2147483647 h 130"/>
                  <a:gd name="T38" fmla="*/ 2147483647 w 161"/>
                  <a:gd name="T39" fmla="*/ 2147483647 h 130"/>
                  <a:gd name="T40" fmla="*/ 2147483647 w 161"/>
                  <a:gd name="T41" fmla="*/ 2147483647 h 130"/>
                  <a:gd name="T42" fmla="*/ 2147483647 w 161"/>
                  <a:gd name="T43" fmla="*/ 2147483647 h 130"/>
                  <a:gd name="T44" fmla="*/ 2147483647 w 161"/>
                  <a:gd name="T45" fmla="*/ 2147483647 h 130"/>
                  <a:gd name="T46" fmla="*/ 2147483647 w 161"/>
                  <a:gd name="T47" fmla="*/ 2147483647 h 130"/>
                  <a:gd name="T48" fmla="*/ 2147483647 w 161"/>
                  <a:gd name="T49" fmla="*/ 2147483647 h 130"/>
                  <a:gd name="T50" fmla="*/ 2147483647 w 161"/>
                  <a:gd name="T51" fmla="*/ 0 h 130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161"/>
                  <a:gd name="T79" fmla="*/ 0 h 130"/>
                  <a:gd name="T80" fmla="*/ 161 w 161"/>
                  <a:gd name="T81" fmla="*/ 130 h 130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161" h="130">
                    <a:moveTo>
                      <a:pt x="138" y="0"/>
                    </a:moveTo>
                    <a:lnTo>
                      <a:pt x="124" y="9"/>
                    </a:lnTo>
                    <a:lnTo>
                      <a:pt x="106" y="8"/>
                    </a:lnTo>
                    <a:lnTo>
                      <a:pt x="77" y="14"/>
                    </a:lnTo>
                    <a:lnTo>
                      <a:pt x="45" y="26"/>
                    </a:lnTo>
                    <a:lnTo>
                      <a:pt x="32" y="48"/>
                    </a:lnTo>
                    <a:lnTo>
                      <a:pt x="13" y="45"/>
                    </a:lnTo>
                    <a:lnTo>
                      <a:pt x="0" y="58"/>
                    </a:lnTo>
                    <a:lnTo>
                      <a:pt x="9" y="96"/>
                    </a:lnTo>
                    <a:lnTo>
                      <a:pt x="32" y="114"/>
                    </a:lnTo>
                    <a:lnTo>
                      <a:pt x="53" y="111"/>
                    </a:lnTo>
                    <a:lnTo>
                      <a:pt x="69" y="97"/>
                    </a:lnTo>
                    <a:lnTo>
                      <a:pt x="84" y="101"/>
                    </a:lnTo>
                    <a:lnTo>
                      <a:pt x="91" y="118"/>
                    </a:lnTo>
                    <a:lnTo>
                      <a:pt x="105" y="130"/>
                    </a:lnTo>
                    <a:lnTo>
                      <a:pt x="117" y="124"/>
                    </a:lnTo>
                    <a:lnTo>
                      <a:pt x="128" y="123"/>
                    </a:lnTo>
                    <a:lnTo>
                      <a:pt x="142" y="116"/>
                    </a:lnTo>
                    <a:lnTo>
                      <a:pt x="158" y="103"/>
                    </a:lnTo>
                    <a:lnTo>
                      <a:pt x="161" y="93"/>
                    </a:lnTo>
                    <a:lnTo>
                      <a:pt x="160" y="79"/>
                    </a:lnTo>
                    <a:lnTo>
                      <a:pt x="149" y="68"/>
                    </a:lnTo>
                    <a:lnTo>
                      <a:pt x="154" y="58"/>
                    </a:lnTo>
                    <a:lnTo>
                      <a:pt x="157" y="40"/>
                    </a:lnTo>
                    <a:lnTo>
                      <a:pt x="146" y="23"/>
                    </a:lnTo>
                    <a:lnTo>
                      <a:pt x="138" y="0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600" b="1" kern="0">
                  <a:solidFill>
                    <a:srgbClr val="000000"/>
                  </a:solidFill>
                  <a:latin typeface="+mj-lt"/>
                </a:endParaRPr>
              </a:p>
            </p:txBody>
          </p:sp>
          <p:sp>
            <p:nvSpPr>
              <p:cNvPr id="154" name="Freeform 132">
                <a:extLst>
                  <a:ext uri="{FF2B5EF4-FFF2-40B4-BE49-F238E27FC236}">
                    <a16:creationId xmlns:a16="http://schemas.microsoft.com/office/drawing/2014/main" id="{A1F97D9F-6093-4853-90EF-8B0ED3CD55E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86665" y="2177945"/>
                <a:ext cx="365839" cy="202065"/>
              </a:xfrm>
              <a:custGeom>
                <a:avLst/>
                <a:gdLst>
                  <a:gd name="T0" fmla="*/ 35 w 1879600"/>
                  <a:gd name="T1" fmla="*/ 11 h 1290637"/>
                  <a:gd name="T2" fmla="*/ 25 w 1879600"/>
                  <a:gd name="T3" fmla="*/ 31 h 1290637"/>
                  <a:gd name="T4" fmla="*/ 16 w 1879600"/>
                  <a:gd name="T5" fmla="*/ 53 h 1290637"/>
                  <a:gd name="T6" fmla="*/ 6 w 1879600"/>
                  <a:gd name="T7" fmla="*/ 76 h 1290637"/>
                  <a:gd name="T8" fmla="*/ 5 w 1879600"/>
                  <a:gd name="T9" fmla="*/ 99 h 1290637"/>
                  <a:gd name="T10" fmla="*/ 32 w 1879600"/>
                  <a:gd name="T11" fmla="*/ 107 h 1290637"/>
                  <a:gd name="T12" fmla="*/ 59 w 1879600"/>
                  <a:gd name="T13" fmla="*/ 99 h 1290637"/>
                  <a:gd name="T14" fmla="*/ 84 w 1879600"/>
                  <a:gd name="T15" fmla="*/ 95 h 1290637"/>
                  <a:gd name="T16" fmla="*/ 108 w 1879600"/>
                  <a:gd name="T17" fmla="*/ 105 h 1290637"/>
                  <a:gd name="T18" fmla="*/ 122 w 1879600"/>
                  <a:gd name="T19" fmla="*/ 132 h 1290637"/>
                  <a:gd name="T20" fmla="*/ 115 w 1879600"/>
                  <a:gd name="T21" fmla="*/ 143 h 1290637"/>
                  <a:gd name="T22" fmla="*/ 102 w 1879600"/>
                  <a:gd name="T23" fmla="*/ 152 h 1290637"/>
                  <a:gd name="T24" fmla="*/ 95 w 1879600"/>
                  <a:gd name="T25" fmla="*/ 163 h 1290637"/>
                  <a:gd name="T26" fmla="*/ 114 w 1879600"/>
                  <a:gd name="T27" fmla="*/ 166 h 1290637"/>
                  <a:gd name="T28" fmla="*/ 128 w 1879600"/>
                  <a:gd name="T29" fmla="*/ 148 h 1290637"/>
                  <a:gd name="T30" fmla="*/ 143 w 1879600"/>
                  <a:gd name="T31" fmla="*/ 136 h 1290637"/>
                  <a:gd name="T32" fmla="*/ 153 w 1879600"/>
                  <a:gd name="T33" fmla="*/ 143 h 1290637"/>
                  <a:gd name="T34" fmla="*/ 170 w 1879600"/>
                  <a:gd name="T35" fmla="*/ 145 h 1290637"/>
                  <a:gd name="T36" fmla="*/ 173 w 1879600"/>
                  <a:gd name="T37" fmla="*/ 156 h 1290637"/>
                  <a:gd name="T38" fmla="*/ 167 w 1879600"/>
                  <a:gd name="T39" fmla="*/ 165 h 1290637"/>
                  <a:gd name="T40" fmla="*/ 175 w 1879600"/>
                  <a:gd name="T41" fmla="*/ 176 h 1290637"/>
                  <a:gd name="T42" fmla="*/ 185 w 1879600"/>
                  <a:gd name="T43" fmla="*/ 186 h 1290637"/>
                  <a:gd name="T44" fmla="*/ 207 w 1879600"/>
                  <a:gd name="T45" fmla="*/ 174 h 1290637"/>
                  <a:gd name="T46" fmla="*/ 218 w 1879600"/>
                  <a:gd name="T47" fmla="*/ 167 h 1290637"/>
                  <a:gd name="T48" fmla="*/ 209 w 1879600"/>
                  <a:gd name="T49" fmla="*/ 166 h 1290637"/>
                  <a:gd name="T50" fmla="*/ 196 w 1879600"/>
                  <a:gd name="T51" fmla="*/ 161 h 1290637"/>
                  <a:gd name="T52" fmla="*/ 195 w 1879600"/>
                  <a:gd name="T53" fmla="*/ 145 h 1290637"/>
                  <a:gd name="T54" fmla="*/ 214 w 1879600"/>
                  <a:gd name="T55" fmla="*/ 138 h 1290637"/>
                  <a:gd name="T56" fmla="*/ 234 w 1879600"/>
                  <a:gd name="T57" fmla="*/ 129 h 1290637"/>
                  <a:gd name="T58" fmla="*/ 249 w 1879600"/>
                  <a:gd name="T59" fmla="*/ 118 h 1290637"/>
                  <a:gd name="T60" fmla="*/ 269 w 1879600"/>
                  <a:gd name="T61" fmla="*/ 91 h 1290637"/>
                  <a:gd name="T62" fmla="*/ 265 w 1879600"/>
                  <a:gd name="T63" fmla="*/ 65 h 1290637"/>
                  <a:gd name="T64" fmla="*/ 243 w 1879600"/>
                  <a:gd name="T65" fmla="*/ 63 h 1290637"/>
                  <a:gd name="T66" fmla="*/ 215 w 1879600"/>
                  <a:gd name="T67" fmla="*/ 48 h 1290637"/>
                  <a:gd name="T68" fmla="*/ 196 w 1879600"/>
                  <a:gd name="T69" fmla="*/ 31 h 1290637"/>
                  <a:gd name="T70" fmla="*/ 179 w 1879600"/>
                  <a:gd name="T71" fmla="*/ 1 h 1290637"/>
                  <a:gd name="T72" fmla="*/ 148 w 1879600"/>
                  <a:gd name="T73" fmla="*/ 7 h 1290637"/>
                  <a:gd name="T74" fmla="*/ 134 w 1879600"/>
                  <a:gd name="T75" fmla="*/ 11 h 1290637"/>
                  <a:gd name="T76" fmla="*/ 130 w 1879600"/>
                  <a:gd name="T77" fmla="*/ 21 h 1290637"/>
                  <a:gd name="T78" fmla="*/ 113 w 1879600"/>
                  <a:gd name="T79" fmla="*/ 19 h 1290637"/>
                  <a:gd name="T80" fmla="*/ 103 w 1879600"/>
                  <a:gd name="T81" fmla="*/ 16 h 1290637"/>
                  <a:gd name="T82" fmla="*/ 88 w 1879600"/>
                  <a:gd name="T83" fmla="*/ 12 h 1290637"/>
                  <a:gd name="T84" fmla="*/ 66 w 1879600"/>
                  <a:gd name="T85" fmla="*/ 8 h 1290637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1879600"/>
                  <a:gd name="T130" fmla="*/ 0 h 1290637"/>
                  <a:gd name="T131" fmla="*/ 1879600 w 1879600"/>
                  <a:gd name="T132" fmla="*/ 1290637 h 1290637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1879600" h="1290637">
                    <a:moveTo>
                      <a:pt x="331788" y="61912"/>
                    </a:moveTo>
                    <a:lnTo>
                      <a:pt x="277813" y="77787"/>
                    </a:lnTo>
                    <a:lnTo>
                      <a:pt x="239713" y="77787"/>
                    </a:lnTo>
                    <a:lnTo>
                      <a:pt x="207963" y="92075"/>
                    </a:lnTo>
                    <a:lnTo>
                      <a:pt x="182563" y="133350"/>
                    </a:lnTo>
                    <a:lnTo>
                      <a:pt x="174625" y="209550"/>
                    </a:lnTo>
                    <a:lnTo>
                      <a:pt x="201613" y="290512"/>
                    </a:lnTo>
                    <a:lnTo>
                      <a:pt x="165100" y="328612"/>
                    </a:lnTo>
                    <a:lnTo>
                      <a:pt x="111125" y="363537"/>
                    </a:lnTo>
                    <a:lnTo>
                      <a:pt x="61913" y="392112"/>
                    </a:lnTo>
                    <a:lnTo>
                      <a:pt x="57150" y="444500"/>
                    </a:lnTo>
                    <a:lnTo>
                      <a:pt x="39688" y="522287"/>
                    </a:lnTo>
                    <a:lnTo>
                      <a:pt x="0" y="555625"/>
                    </a:lnTo>
                    <a:lnTo>
                      <a:pt x="25400" y="649287"/>
                    </a:lnTo>
                    <a:lnTo>
                      <a:pt x="36451" y="676525"/>
                    </a:lnTo>
                    <a:lnTo>
                      <a:pt x="69850" y="725487"/>
                    </a:lnTo>
                    <a:lnTo>
                      <a:pt x="136525" y="733425"/>
                    </a:lnTo>
                    <a:lnTo>
                      <a:pt x="220663" y="728662"/>
                    </a:lnTo>
                    <a:lnTo>
                      <a:pt x="288925" y="738187"/>
                    </a:lnTo>
                    <a:lnTo>
                      <a:pt x="360363" y="725487"/>
                    </a:lnTo>
                    <a:lnTo>
                      <a:pt x="407988" y="679450"/>
                    </a:lnTo>
                    <a:lnTo>
                      <a:pt x="477838" y="668337"/>
                    </a:lnTo>
                    <a:lnTo>
                      <a:pt x="517525" y="639762"/>
                    </a:lnTo>
                    <a:lnTo>
                      <a:pt x="584200" y="647700"/>
                    </a:lnTo>
                    <a:lnTo>
                      <a:pt x="646113" y="657225"/>
                    </a:lnTo>
                    <a:lnTo>
                      <a:pt x="715963" y="688975"/>
                    </a:lnTo>
                    <a:lnTo>
                      <a:pt x="749300" y="719137"/>
                    </a:lnTo>
                    <a:lnTo>
                      <a:pt x="765175" y="801687"/>
                    </a:lnTo>
                    <a:lnTo>
                      <a:pt x="806450" y="847725"/>
                    </a:lnTo>
                    <a:lnTo>
                      <a:pt x="846138" y="904875"/>
                    </a:lnTo>
                    <a:lnTo>
                      <a:pt x="841375" y="963612"/>
                    </a:lnTo>
                    <a:lnTo>
                      <a:pt x="820738" y="981075"/>
                    </a:lnTo>
                    <a:lnTo>
                      <a:pt x="796925" y="981075"/>
                    </a:lnTo>
                    <a:lnTo>
                      <a:pt x="758825" y="957262"/>
                    </a:lnTo>
                    <a:lnTo>
                      <a:pt x="720725" y="963612"/>
                    </a:lnTo>
                    <a:lnTo>
                      <a:pt x="701675" y="1042987"/>
                    </a:lnTo>
                    <a:lnTo>
                      <a:pt x="684213" y="1073150"/>
                    </a:lnTo>
                    <a:lnTo>
                      <a:pt x="665163" y="1092200"/>
                    </a:lnTo>
                    <a:lnTo>
                      <a:pt x="657225" y="1116012"/>
                    </a:lnTo>
                    <a:lnTo>
                      <a:pt x="696913" y="1135062"/>
                    </a:lnTo>
                    <a:lnTo>
                      <a:pt x="741363" y="1138237"/>
                    </a:lnTo>
                    <a:lnTo>
                      <a:pt x="792163" y="1138237"/>
                    </a:lnTo>
                    <a:lnTo>
                      <a:pt x="820738" y="1077912"/>
                    </a:lnTo>
                    <a:lnTo>
                      <a:pt x="849313" y="1054100"/>
                    </a:lnTo>
                    <a:lnTo>
                      <a:pt x="889000" y="1016000"/>
                    </a:lnTo>
                    <a:lnTo>
                      <a:pt x="915988" y="981075"/>
                    </a:lnTo>
                    <a:lnTo>
                      <a:pt x="963613" y="949325"/>
                    </a:lnTo>
                    <a:lnTo>
                      <a:pt x="987425" y="933450"/>
                    </a:lnTo>
                    <a:lnTo>
                      <a:pt x="1016000" y="903287"/>
                    </a:lnTo>
                    <a:lnTo>
                      <a:pt x="1046163" y="923925"/>
                    </a:lnTo>
                    <a:lnTo>
                      <a:pt x="1057275" y="977900"/>
                    </a:lnTo>
                    <a:lnTo>
                      <a:pt x="1082675" y="1004887"/>
                    </a:lnTo>
                    <a:lnTo>
                      <a:pt x="1120775" y="996950"/>
                    </a:lnTo>
                    <a:lnTo>
                      <a:pt x="1174750" y="992187"/>
                    </a:lnTo>
                    <a:lnTo>
                      <a:pt x="1217613" y="1009650"/>
                    </a:lnTo>
                    <a:lnTo>
                      <a:pt x="1238250" y="1047750"/>
                    </a:lnTo>
                    <a:lnTo>
                      <a:pt x="1198563" y="1066800"/>
                    </a:lnTo>
                    <a:lnTo>
                      <a:pt x="1165225" y="1082675"/>
                    </a:lnTo>
                    <a:lnTo>
                      <a:pt x="1147763" y="1100137"/>
                    </a:lnTo>
                    <a:lnTo>
                      <a:pt x="1152525" y="1131887"/>
                    </a:lnTo>
                    <a:lnTo>
                      <a:pt x="1187450" y="1146175"/>
                    </a:lnTo>
                    <a:lnTo>
                      <a:pt x="1222375" y="1163637"/>
                    </a:lnTo>
                    <a:lnTo>
                      <a:pt x="1211263" y="1206500"/>
                    </a:lnTo>
                    <a:lnTo>
                      <a:pt x="1222375" y="1258887"/>
                    </a:lnTo>
                    <a:lnTo>
                      <a:pt x="1236663" y="1290637"/>
                    </a:lnTo>
                    <a:lnTo>
                      <a:pt x="1281113" y="1270000"/>
                    </a:lnTo>
                    <a:lnTo>
                      <a:pt x="1311275" y="1235075"/>
                    </a:lnTo>
                    <a:lnTo>
                      <a:pt x="1381125" y="1203325"/>
                    </a:lnTo>
                    <a:lnTo>
                      <a:pt x="1430338" y="1190625"/>
                    </a:lnTo>
                    <a:lnTo>
                      <a:pt x="1473200" y="1185862"/>
                    </a:lnTo>
                    <a:lnTo>
                      <a:pt x="1512888" y="1181100"/>
                    </a:lnTo>
                    <a:lnTo>
                      <a:pt x="1511300" y="1144587"/>
                    </a:lnTo>
                    <a:lnTo>
                      <a:pt x="1508125" y="1104900"/>
                    </a:lnTo>
                    <a:lnTo>
                      <a:pt x="1477963" y="1100137"/>
                    </a:lnTo>
                    <a:lnTo>
                      <a:pt x="1446213" y="1133475"/>
                    </a:lnTo>
                    <a:lnTo>
                      <a:pt x="1411288" y="1143000"/>
                    </a:lnTo>
                    <a:lnTo>
                      <a:pt x="1387475" y="1143000"/>
                    </a:lnTo>
                    <a:lnTo>
                      <a:pt x="1355725" y="1101725"/>
                    </a:lnTo>
                    <a:lnTo>
                      <a:pt x="1328738" y="1077912"/>
                    </a:lnTo>
                    <a:lnTo>
                      <a:pt x="1333500" y="1041400"/>
                    </a:lnTo>
                    <a:lnTo>
                      <a:pt x="1346200" y="995362"/>
                    </a:lnTo>
                    <a:lnTo>
                      <a:pt x="1395413" y="965200"/>
                    </a:lnTo>
                    <a:lnTo>
                      <a:pt x="1438275" y="952500"/>
                    </a:lnTo>
                    <a:lnTo>
                      <a:pt x="1482725" y="947737"/>
                    </a:lnTo>
                    <a:lnTo>
                      <a:pt x="1533525" y="911225"/>
                    </a:lnTo>
                    <a:lnTo>
                      <a:pt x="1585913" y="915987"/>
                    </a:lnTo>
                    <a:lnTo>
                      <a:pt x="1616075" y="882650"/>
                    </a:lnTo>
                    <a:lnTo>
                      <a:pt x="1671638" y="874712"/>
                    </a:lnTo>
                    <a:lnTo>
                      <a:pt x="1706563" y="842962"/>
                    </a:lnTo>
                    <a:lnTo>
                      <a:pt x="1722438" y="806450"/>
                    </a:lnTo>
                    <a:lnTo>
                      <a:pt x="1849438" y="752475"/>
                    </a:lnTo>
                    <a:lnTo>
                      <a:pt x="1879600" y="685800"/>
                    </a:lnTo>
                    <a:lnTo>
                      <a:pt x="1860550" y="623887"/>
                    </a:lnTo>
                    <a:lnTo>
                      <a:pt x="1865313" y="530225"/>
                    </a:lnTo>
                    <a:lnTo>
                      <a:pt x="1879600" y="471487"/>
                    </a:lnTo>
                    <a:lnTo>
                      <a:pt x="1836738" y="444500"/>
                    </a:lnTo>
                    <a:lnTo>
                      <a:pt x="1797050" y="454025"/>
                    </a:lnTo>
                    <a:lnTo>
                      <a:pt x="1728788" y="423862"/>
                    </a:lnTo>
                    <a:lnTo>
                      <a:pt x="1679575" y="428625"/>
                    </a:lnTo>
                    <a:lnTo>
                      <a:pt x="1614488" y="342900"/>
                    </a:lnTo>
                    <a:lnTo>
                      <a:pt x="1544638" y="330200"/>
                    </a:lnTo>
                    <a:lnTo>
                      <a:pt x="1487488" y="330200"/>
                    </a:lnTo>
                    <a:lnTo>
                      <a:pt x="1439863" y="268287"/>
                    </a:lnTo>
                    <a:lnTo>
                      <a:pt x="1403350" y="239712"/>
                    </a:lnTo>
                    <a:lnTo>
                      <a:pt x="1354138" y="209550"/>
                    </a:lnTo>
                    <a:lnTo>
                      <a:pt x="1265238" y="166687"/>
                    </a:lnTo>
                    <a:lnTo>
                      <a:pt x="1282700" y="90487"/>
                    </a:lnTo>
                    <a:lnTo>
                      <a:pt x="1239838" y="9525"/>
                    </a:lnTo>
                    <a:lnTo>
                      <a:pt x="1184275" y="0"/>
                    </a:lnTo>
                    <a:lnTo>
                      <a:pt x="1116013" y="47625"/>
                    </a:lnTo>
                    <a:lnTo>
                      <a:pt x="1020763" y="47625"/>
                    </a:lnTo>
                    <a:lnTo>
                      <a:pt x="996950" y="14287"/>
                    </a:lnTo>
                    <a:lnTo>
                      <a:pt x="947738" y="42862"/>
                    </a:lnTo>
                    <a:lnTo>
                      <a:pt x="923925" y="73025"/>
                    </a:lnTo>
                    <a:lnTo>
                      <a:pt x="920750" y="109537"/>
                    </a:lnTo>
                    <a:lnTo>
                      <a:pt x="927100" y="142875"/>
                    </a:lnTo>
                    <a:lnTo>
                      <a:pt x="896938" y="146050"/>
                    </a:lnTo>
                    <a:lnTo>
                      <a:pt x="863600" y="111125"/>
                    </a:lnTo>
                    <a:lnTo>
                      <a:pt x="814388" y="107950"/>
                    </a:lnTo>
                    <a:lnTo>
                      <a:pt x="784225" y="131762"/>
                    </a:lnTo>
                    <a:lnTo>
                      <a:pt x="763588" y="85725"/>
                    </a:lnTo>
                    <a:lnTo>
                      <a:pt x="735013" y="92075"/>
                    </a:lnTo>
                    <a:lnTo>
                      <a:pt x="712788" y="112712"/>
                    </a:lnTo>
                    <a:lnTo>
                      <a:pt x="692150" y="82550"/>
                    </a:lnTo>
                    <a:lnTo>
                      <a:pt x="655638" y="82550"/>
                    </a:lnTo>
                    <a:lnTo>
                      <a:pt x="609600" y="85725"/>
                    </a:lnTo>
                    <a:lnTo>
                      <a:pt x="558800" y="57150"/>
                    </a:lnTo>
                    <a:lnTo>
                      <a:pt x="511175" y="82550"/>
                    </a:lnTo>
                    <a:lnTo>
                      <a:pt x="458788" y="53975"/>
                    </a:lnTo>
                    <a:lnTo>
                      <a:pt x="392113" y="53975"/>
                    </a:lnTo>
                    <a:lnTo>
                      <a:pt x="331788" y="61912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155" name="Freeform 133">
                <a:extLst>
                  <a:ext uri="{FF2B5EF4-FFF2-40B4-BE49-F238E27FC236}">
                    <a16:creationId xmlns:a16="http://schemas.microsoft.com/office/drawing/2014/main" id="{B045B39E-544B-4226-AEDD-DD60E049D6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13831" y="2068916"/>
                <a:ext cx="188353" cy="132288"/>
              </a:xfrm>
              <a:custGeom>
                <a:avLst/>
                <a:gdLst>
                  <a:gd name="T0" fmla="*/ 2147483647 w 610"/>
                  <a:gd name="T1" fmla="*/ 2147483647 h 532"/>
                  <a:gd name="T2" fmla="*/ 2147483647 w 610"/>
                  <a:gd name="T3" fmla="*/ 2147483647 h 532"/>
                  <a:gd name="T4" fmla="*/ 2147483647 w 610"/>
                  <a:gd name="T5" fmla="*/ 2147483647 h 532"/>
                  <a:gd name="T6" fmla="*/ 2147483647 w 610"/>
                  <a:gd name="T7" fmla="*/ 2147483647 h 532"/>
                  <a:gd name="T8" fmla="*/ 2147483647 w 610"/>
                  <a:gd name="T9" fmla="*/ 2147483647 h 532"/>
                  <a:gd name="T10" fmla="*/ 2147483647 w 610"/>
                  <a:gd name="T11" fmla="*/ 2147483647 h 532"/>
                  <a:gd name="T12" fmla="*/ 2147483647 w 610"/>
                  <a:gd name="T13" fmla="*/ 2147483647 h 532"/>
                  <a:gd name="T14" fmla="*/ 2147483647 w 610"/>
                  <a:gd name="T15" fmla="*/ 2147483647 h 532"/>
                  <a:gd name="T16" fmla="*/ 2147483647 w 610"/>
                  <a:gd name="T17" fmla="*/ 2147483647 h 532"/>
                  <a:gd name="T18" fmla="*/ 2147483647 w 610"/>
                  <a:gd name="T19" fmla="*/ 2147483647 h 532"/>
                  <a:gd name="T20" fmla="*/ 2147483647 w 610"/>
                  <a:gd name="T21" fmla="*/ 2147483647 h 532"/>
                  <a:gd name="T22" fmla="*/ 2147483647 w 610"/>
                  <a:gd name="T23" fmla="*/ 2147483647 h 532"/>
                  <a:gd name="T24" fmla="*/ 2147483647 w 610"/>
                  <a:gd name="T25" fmla="*/ 2147483647 h 532"/>
                  <a:gd name="T26" fmla="*/ 2147483647 w 610"/>
                  <a:gd name="T27" fmla="*/ 2147483647 h 532"/>
                  <a:gd name="T28" fmla="*/ 2147483647 w 610"/>
                  <a:gd name="T29" fmla="*/ 2147483647 h 532"/>
                  <a:gd name="T30" fmla="*/ 2147483647 w 610"/>
                  <a:gd name="T31" fmla="*/ 2147483647 h 532"/>
                  <a:gd name="T32" fmla="*/ 2147483647 w 610"/>
                  <a:gd name="T33" fmla="*/ 2147483647 h 532"/>
                  <a:gd name="T34" fmla="*/ 2147483647 w 610"/>
                  <a:gd name="T35" fmla="*/ 2147483647 h 532"/>
                  <a:gd name="T36" fmla="*/ 2147483647 w 610"/>
                  <a:gd name="T37" fmla="*/ 2147483647 h 532"/>
                  <a:gd name="T38" fmla="*/ 2147483647 w 610"/>
                  <a:gd name="T39" fmla="*/ 2147483647 h 532"/>
                  <a:gd name="T40" fmla="*/ 2147483647 w 610"/>
                  <a:gd name="T41" fmla="*/ 2147483647 h 532"/>
                  <a:gd name="T42" fmla="*/ 2147483647 w 610"/>
                  <a:gd name="T43" fmla="*/ 2147483647 h 532"/>
                  <a:gd name="T44" fmla="*/ 2147483647 w 610"/>
                  <a:gd name="T45" fmla="*/ 2147483647 h 532"/>
                  <a:gd name="T46" fmla="*/ 2147483647 w 610"/>
                  <a:gd name="T47" fmla="*/ 2147483647 h 532"/>
                  <a:gd name="T48" fmla="*/ 2147483647 w 610"/>
                  <a:gd name="T49" fmla="*/ 2147483647 h 532"/>
                  <a:gd name="T50" fmla="*/ 2147483647 w 610"/>
                  <a:gd name="T51" fmla="*/ 2147483647 h 532"/>
                  <a:gd name="T52" fmla="*/ 2147483647 w 610"/>
                  <a:gd name="T53" fmla="*/ 2147483647 h 532"/>
                  <a:gd name="T54" fmla="*/ 2147483647 w 610"/>
                  <a:gd name="T55" fmla="*/ 0 h 532"/>
                  <a:gd name="T56" fmla="*/ 2147483647 w 610"/>
                  <a:gd name="T57" fmla="*/ 2147483647 h 532"/>
                  <a:gd name="T58" fmla="*/ 2147483647 w 610"/>
                  <a:gd name="T59" fmla="*/ 2147483647 h 532"/>
                  <a:gd name="T60" fmla="*/ 2147483647 w 610"/>
                  <a:gd name="T61" fmla="*/ 2147483647 h 532"/>
                  <a:gd name="T62" fmla="*/ 2147483647 w 610"/>
                  <a:gd name="T63" fmla="*/ 2147483647 h 532"/>
                  <a:gd name="T64" fmla="*/ 2147483647 w 610"/>
                  <a:gd name="T65" fmla="*/ 2147483647 h 532"/>
                  <a:gd name="T66" fmla="*/ 2147483647 w 610"/>
                  <a:gd name="T67" fmla="*/ 2147483647 h 532"/>
                  <a:gd name="T68" fmla="*/ 2147483647 w 610"/>
                  <a:gd name="T69" fmla="*/ 2147483647 h 532"/>
                  <a:gd name="T70" fmla="*/ 2147483647 w 610"/>
                  <a:gd name="T71" fmla="*/ 2147483647 h 532"/>
                  <a:gd name="T72" fmla="*/ 2147483647 w 610"/>
                  <a:gd name="T73" fmla="*/ 2147483647 h 532"/>
                  <a:gd name="T74" fmla="*/ 2147483647 w 610"/>
                  <a:gd name="T75" fmla="*/ 2147483647 h 532"/>
                  <a:gd name="T76" fmla="*/ 2147483647 w 610"/>
                  <a:gd name="T77" fmla="*/ 2147483647 h 532"/>
                  <a:gd name="T78" fmla="*/ 2147483647 w 610"/>
                  <a:gd name="T79" fmla="*/ 2147483647 h 532"/>
                  <a:gd name="T80" fmla="*/ 2147483647 w 610"/>
                  <a:gd name="T81" fmla="*/ 2147483647 h 532"/>
                  <a:gd name="T82" fmla="*/ 2147483647 w 610"/>
                  <a:gd name="T83" fmla="*/ 2147483647 h 532"/>
                  <a:gd name="T84" fmla="*/ 2147483647 w 610"/>
                  <a:gd name="T85" fmla="*/ 2147483647 h 532"/>
                  <a:gd name="T86" fmla="*/ 2147483647 w 610"/>
                  <a:gd name="T87" fmla="*/ 2147483647 h 532"/>
                  <a:gd name="T88" fmla="*/ 2147483647 w 610"/>
                  <a:gd name="T89" fmla="*/ 2147483647 h 532"/>
                  <a:gd name="T90" fmla="*/ 2147483647 w 610"/>
                  <a:gd name="T91" fmla="*/ 2147483647 h 532"/>
                  <a:gd name="T92" fmla="*/ 2147483647 w 610"/>
                  <a:gd name="T93" fmla="*/ 2147483647 h 532"/>
                  <a:gd name="T94" fmla="*/ 2147483647 w 610"/>
                  <a:gd name="T95" fmla="*/ 2147483647 h 532"/>
                  <a:gd name="T96" fmla="*/ 0 w 610"/>
                  <a:gd name="T97" fmla="*/ 2147483647 h 532"/>
                  <a:gd name="T98" fmla="*/ 2147483647 w 610"/>
                  <a:gd name="T99" fmla="*/ 2147483647 h 532"/>
                  <a:gd name="T100" fmla="*/ 2147483647 w 610"/>
                  <a:gd name="T101" fmla="*/ 2147483647 h 532"/>
                  <a:gd name="T102" fmla="*/ 2147483647 w 610"/>
                  <a:gd name="T103" fmla="*/ 2147483647 h 532"/>
                  <a:gd name="T104" fmla="*/ 2147483647 w 610"/>
                  <a:gd name="T105" fmla="*/ 2147483647 h 532"/>
                  <a:gd name="T106" fmla="*/ 2147483647 w 610"/>
                  <a:gd name="T107" fmla="*/ 2147483647 h 532"/>
                  <a:gd name="T108" fmla="*/ 2147483647 w 610"/>
                  <a:gd name="T109" fmla="*/ 2147483647 h 532"/>
                  <a:gd name="T110" fmla="*/ 2147483647 w 610"/>
                  <a:gd name="T111" fmla="*/ 2147483647 h 532"/>
                  <a:gd name="T112" fmla="*/ 2147483647 w 610"/>
                  <a:gd name="T113" fmla="*/ 2147483647 h 532"/>
                  <a:gd name="T114" fmla="*/ 2147483647 w 610"/>
                  <a:gd name="T115" fmla="*/ 2147483647 h 532"/>
                  <a:gd name="T116" fmla="*/ 2147483647 w 610"/>
                  <a:gd name="T117" fmla="*/ 2147483647 h 532"/>
                  <a:gd name="T118" fmla="*/ 2147483647 w 610"/>
                  <a:gd name="T119" fmla="*/ 2147483647 h 532"/>
                  <a:gd name="T120" fmla="*/ 2147483647 w 610"/>
                  <a:gd name="T121" fmla="*/ 2147483647 h 532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610"/>
                  <a:gd name="T184" fmla="*/ 0 h 532"/>
                  <a:gd name="T185" fmla="*/ 610 w 610"/>
                  <a:gd name="T186" fmla="*/ 532 h 532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610" h="532">
                    <a:moveTo>
                      <a:pt x="346" y="492"/>
                    </a:moveTo>
                    <a:lnTo>
                      <a:pt x="361" y="510"/>
                    </a:lnTo>
                    <a:lnTo>
                      <a:pt x="373" y="501"/>
                    </a:lnTo>
                    <a:lnTo>
                      <a:pt x="390" y="492"/>
                    </a:lnTo>
                    <a:lnTo>
                      <a:pt x="405" y="525"/>
                    </a:lnTo>
                    <a:lnTo>
                      <a:pt x="424" y="510"/>
                    </a:lnTo>
                    <a:lnTo>
                      <a:pt x="453" y="508"/>
                    </a:lnTo>
                    <a:lnTo>
                      <a:pt x="478" y="532"/>
                    </a:lnTo>
                    <a:lnTo>
                      <a:pt x="499" y="531"/>
                    </a:lnTo>
                    <a:lnTo>
                      <a:pt x="493" y="514"/>
                    </a:lnTo>
                    <a:lnTo>
                      <a:pt x="495" y="489"/>
                    </a:lnTo>
                    <a:lnTo>
                      <a:pt x="508" y="468"/>
                    </a:lnTo>
                    <a:lnTo>
                      <a:pt x="537" y="451"/>
                    </a:lnTo>
                    <a:lnTo>
                      <a:pt x="526" y="423"/>
                    </a:lnTo>
                    <a:lnTo>
                      <a:pt x="517" y="382"/>
                    </a:lnTo>
                    <a:lnTo>
                      <a:pt x="571" y="366"/>
                    </a:lnTo>
                    <a:lnTo>
                      <a:pt x="610" y="348"/>
                    </a:lnTo>
                    <a:lnTo>
                      <a:pt x="592" y="310"/>
                    </a:lnTo>
                    <a:lnTo>
                      <a:pt x="558" y="292"/>
                    </a:lnTo>
                    <a:lnTo>
                      <a:pt x="552" y="255"/>
                    </a:lnTo>
                    <a:lnTo>
                      <a:pt x="529" y="223"/>
                    </a:lnTo>
                    <a:lnTo>
                      <a:pt x="495" y="183"/>
                    </a:lnTo>
                    <a:lnTo>
                      <a:pt x="480" y="148"/>
                    </a:lnTo>
                    <a:lnTo>
                      <a:pt x="495" y="97"/>
                    </a:lnTo>
                    <a:lnTo>
                      <a:pt x="474" y="66"/>
                    </a:lnTo>
                    <a:lnTo>
                      <a:pt x="414" y="40"/>
                    </a:lnTo>
                    <a:lnTo>
                      <a:pt x="349" y="27"/>
                    </a:lnTo>
                    <a:lnTo>
                      <a:pt x="288" y="0"/>
                    </a:lnTo>
                    <a:lnTo>
                      <a:pt x="255" y="27"/>
                    </a:lnTo>
                    <a:lnTo>
                      <a:pt x="226" y="64"/>
                    </a:lnTo>
                    <a:lnTo>
                      <a:pt x="222" y="101"/>
                    </a:lnTo>
                    <a:lnTo>
                      <a:pt x="202" y="130"/>
                    </a:lnTo>
                    <a:lnTo>
                      <a:pt x="187" y="150"/>
                    </a:lnTo>
                    <a:lnTo>
                      <a:pt x="154" y="154"/>
                    </a:lnTo>
                    <a:lnTo>
                      <a:pt x="151" y="181"/>
                    </a:lnTo>
                    <a:lnTo>
                      <a:pt x="159" y="210"/>
                    </a:lnTo>
                    <a:lnTo>
                      <a:pt x="142" y="229"/>
                    </a:lnTo>
                    <a:lnTo>
                      <a:pt x="117" y="247"/>
                    </a:lnTo>
                    <a:lnTo>
                      <a:pt x="90" y="256"/>
                    </a:lnTo>
                    <a:lnTo>
                      <a:pt x="47" y="253"/>
                    </a:lnTo>
                    <a:lnTo>
                      <a:pt x="18" y="265"/>
                    </a:lnTo>
                    <a:lnTo>
                      <a:pt x="10" y="288"/>
                    </a:lnTo>
                    <a:lnTo>
                      <a:pt x="21" y="318"/>
                    </a:lnTo>
                    <a:lnTo>
                      <a:pt x="45" y="346"/>
                    </a:lnTo>
                    <a:lnTo>
                      <a:pt x="27" y="363"/>
                    </a:lnTo>
                    <a:lnTo>
                      <a:pt x="13" y="384"/>
                    </a:lnTo>
                    <a:lnTo>
                      <a:pt x="25" y="406"/>
                    </a:lnTo>
                    <a:lnTo>
                      <a:pt x="12" y="424"/>
                    </a:lnTo>
                    <a:lnTo>
                      <a:pt x="0" y="451"/>
                    </a:lnTo>
                    <a:lnTo>
                      <a:pt x="13" y="486"/>
                    </a:lnTo>
                    <a:lnTo>
                      <a:pt x="27" y="520"/>
                    </a:lnTo>
                    <a:lnTo>
                      <a:pt x="43" y="499"/>
                    </a:lnTo>
                    <a:lnTo>
                      <a:pt x="64" y="489"/>
                    </a:lnTo>
                    <a:lnTo>
                      <a:pt x="90" y="489"/>
                    </a:lnTo>
                    <a:lnTo>
                      <a:pt x="124" y="478"/>
                    </a:lnTo>
                    <a:lnTo>
                      <a:pt x="159" y="477"/>
                    </a:lnTo>
                    <a:lnTo>
                      <a:pt x="198" y="474"/>
                    </a:lnTo>
                    <a:lnTo>
                      <a:pt x="231" y="492"/>
                    </a:lnTo>
                    <a:lnTo>
                      <a:pt x="264" y="475"/>
                    </a:lnTo>
                    <a:lnTo>
                      <a:pt x="295" y="493"/>
                    </a:lnTo>
                    <a:lnTo>
                      <a:pt x="346" y="492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156" name="Freeform 134">
                <a:extLst>
                  <a:ext uri="{FF2B5EF4-FFF2-40B4-BE49-F238E27FC236}">
                    <a16:creationId xmlns:a16="http://schemas.microsoft.com/office/drawing/2014/main" id="{2C51F88E-AA2D-4B5D-A503-530E42A173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10209" y="1961341"/>
                <a:ext cx="95988" cy="65417"/>
              </a:xfrm>
              <a:custGeom>
                <a:avLst/>
                <a:gdLst>
                  <a:gd name="T0" fmla="*/ 2147483647 w 307"/>
                  <a:gd name="T1" fmla="*/ 2147483647 h 265"/>
                  <a:gd name="T2" fmla="*/ 2147483647 w 307"/>
                  <a:gd name="T3" fmla="*/ 2147483647 h 265"/>
                  <a:gd name="T4" fmla="*/ 2147483647 w 307"/>
                  <a:gd name="T5" fmla="*/ 2147483647 h 265"/>
                  <a:gd name="T6" fmla="*/ 2147483647 w 307"/>
                  <a:gd name="T7" fmla="*/ 2147483647 h 265"/>
                  <a:gd name="T8" fmla="*/ 2147483647 w 307"/>
                  <a:gd name="T9" fmla="*/ 2147483647 h 265"/>
                  <a:gd name="T10" fmla="*/ 2147483647 w 307"/>
                  <a:gd name="T11" fmla="*/ 2147483647 h 265"/>
                  <a:gd name="T12" fmla="*/ 2147483647 w 307"/>
                  <a:gd name="T13" fmla="*/ 2147483647 h 265"/>
                  <a:gd name="T14" fmla="*/ 2147483647 w 307"/>
                  <a:gd name="T15" fmla="*/ 0 h 265"/>
                  <a:gd name="T16" fmla="*/ 2147483647 w 307"/>
                  <a:gd name="T17" fmla="*/ 2147483647 h 265"/>
                  <a:gd name="T18" fmla="*/ 2147483647 w 307"/>
                  <a:gd name="T19" fmla="*/ 2147483647 h 265"/>
                  <a:gd name="T20" fmla="*/ 2147483647 w 307"/>
                  <a:gd name="T21" fmla="*/ 2147483647 h 265"/>
                  <a:gd name="T22" fmla="*/ 2147483647 w 307"/>
                  <a:gd name="T23" fmla="*/ 2147483647 h 265"/>
                  <a:gd name="T24" fmla="*/ 0 w 307"/>
                  <a:gd name="T25" fmla="*/ 2147483647 h 265"/>
                  <a:gd name="T26" fmla="*/ 2147483647 w 307"/>
                  <a:gd name="T27" fmla="*/ 2147483647 h 265"/>
                  <a:gd name="T28" fmla="*/ 2147483647 w 307"/>
                  <a:gd name="T29" fmla="*/ 2147483647 h 265"/>
                  <a:gd name="T30" fmla="*/ 2147483647 w 307"/>
                  <a:gd name="T31" fmla="*/ 2147483647 h 265"/>
                  <a:gd name="T32" fmla="*/ 2147483647 w 307"/>
                  <a:gd name="T33" fmla="*/ 2147483647 h 265"/>
                  <a:gd name="T34" fmla="*/ 2147483647 w 307"/>
                  <a:gd name="T35" fmla="*/ 2147483647 h 265"/>
                  <a:gd name="T36" fmla="*/ 2147483647 w 307"/>
                  <a:gd name="T37" fmla="*/ 2147483647 h 265"/>
                  <a:gd name="T38" fmla="*/ 2147483647 w 307"/>
                  <a:gd name="T39" fmla="*/ 2147483647 h 265"/>
                  <a:gd name="T40" fmla="*/ 2147483647 w 307"/>
                  <a:gd name="T41" fmla="*/ 2147483647 h 265"/>
                  <a:gd name="T42" fmla="*/ 2147483647 w 307"/>
                  <a:gd name="T43" fmla="*/ 2147483647 h 265"/>
                  <a:gd name="T44" fmla="*/ 2147483647 w 307"/>
                  <a:gd name="T45" fmla="*/ 2147483647 h 265"/>
                  <a:gd name="T46" fmla="*/ 2147483647 w 307"/>
                  <a:gd name="T47" fmla="*/ 2147483647 h 265"/>
                  <a:gd name="T48" fmla="*/ 2147483647 w 307"/>
                  <a:gd name="T49" fmla="*/ 2147483647 h 265"/>
                  <a:gd name="T50" fmla="*/ 2147483647 w 307"/>
                  <a:gd name="T51" fmla="*/ 2147483647 h 265"/>
                  <a:gd name="T52" fmla="*/ 2147483647 w 307"/>
                  <a:gd name="T53" fmla="*/ 2147483647 h 265"/>
                  <a:gd name="T54" fmla="*/ 2147483647 w 307"/>
                  <a:gd name="T55" fmla="*/ 2147483647 h 265"/>
                  <a:gd name="T56" fmla="*/ 2147483647 w 307"/>
                  <a:gd name="T57" fmla="*/ 2147483647 h 265"/>
                  <a:gd name="T58" fmla="*/ 2147483647 w 307"/>
                  <a:gd name="T59" fmla="*/ 2147483647 h 265"/>
                  <a:gd name="T60" fmla="*/ 2147483647 w 307"/>
                  <a:gd name="T61" fmla="*/ 2147483647 h 265"/>
                  <a:gd name="T62" fmla="*/ 2147483647 w 307"/>
                  <a:gd name="T63" fmla="*/ 2147483647 h 265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307"/>
                  <a:gd name="T97" fmla="*/ 0 h 265"/>
                  <a:gd name="T98" fmla="*/ 307 w 307"/>
                  <a:gd name="T99" fmla="*/ 265 h 265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307" h="265">
                    <a:moveTo>
                      <a:pt x="307" y="41"/>
                    </a:moveTo>
                    <a:lnTo>
                      <a:pt x="271" y="31"/>
                    </a:lnTo>
                    <a:lnTo>
                      <a:pt x="237" y="23"/>
                    </a:lnTo>
                    <a:lnTo>
                      <a:pt x="216" y="6"/>
                    </a:lnTo>
                    <a:lnTo>
                      <a:pt x="188" y="2"/>
                    </a:lnTo>
                    <a:lnTo>
                      <a:pt x="155" y="3"/>
                    </a:lnTo>
                    <a:lnTo>
                      <a:pt x="140" y="16"/>
                    </a:lnTo>
                    <a:lnTo>
                      <a:pt x="107" y="0"/>
                    </a:lnTo>
                    <a:lnTo>
                      <a:pt x="73" y="7"/>
                    </a:lnTo>
                    <a:lnTo>
                      <a:pt x="59" y="25"/>
                    </a:lnTo>
                    <a:lnTo>
                      <a:pt x="31" y="31"/>
                    </a:lnTo>
                    <a:lnTo>
                      <a:pt x="4" y="46"/>
                    </a:lnTo>
                    <a:lnTo>
                      <a:pt x="0" y="83"/>
                    </a:lnTo>
                    <a:lnTo>
                      <a:pt x="18" y="102"/>
                    </a:lnTo>
                    <a:lnTo>
                      <a:pt x="12" y="134"/>
                    </a:lnTo>
                    <a:lnTo>
                      <a:pt x="35" y="149"/>
                    </a:lnTo>
                    <a:lnTo>
                      <a:pt x="52" y="151"/>
                    </a:lnTo>
                    <a:lnTo>
                      <a:pt x="75" y="148"/>
                    </a:lnTo>
                    <a:lnTo>
                      <a:pt x="85" y="162"/>
                    </a:lnTo>
                    <a:lnTo>
                      <a:pt x="92" y="182"/>
                    </a:lnTo>
                    <a:lnTo>
                      <a:pt x="106" y="188"/>
                    </a:lnTo>
                    <a:lnTo>
                      <a:pt x="137" y="194"/>
                    </a:lnTo>
                    <a:lnTo>
                      <a:pt x="155" y="226"/>
                    </a:lnTo>
                    <a:lnTo>
                      <a:pt x="179" y="241"/>
                    </a:lnTo>
                    <a:lnTo>
                      <a:pt x="202" y="236"/>
                    </a:lnTo>
                    <a:lnTo>
                      <a:pt x="227" y="253"/>
                    </a:lnTo>
                    <a:lnTo>
                      <a:pt x="253" y="256"/>
                    </a:lnTo>
                    <a:lnTo>
                      <a:pt x="269" y="265"/>
                    </a:lnTo>
                    <a:lnTo>
                      <a:pt x="289" y="193"/>
                    </a:lnTo>
                    <a:lnTo>
                      <a:pt x="287" y="166"/>
                    </a:lnTo>
                    <a:lnTo>
                      <a:pt x="290" y="116"/>
                    </a:lnTo>
                    <a:lnTo>
                      <a:pt x="307" y="41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157" name="Freeform 135">
                <a:extLst>
                  <a:ext uri="{FF2B5EF4-FFF2-40B4-BE49-F238E27FC236}">
                    <a16:creationId xmlns:a16="http://schemas.microsoft.com/office/drawing/2014/main" id="{E4ED25CD-5C0E-4B25-951C-3353B84B56C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55876" y="2052926"/>
                <a:ext cx="135832" cy="81408"/>
              </a:xfrm>
              <a:custGeom>
                <a:avLst/>
                <a:gdLst>
                  <a:gd name="T0" fmla="*/ 2147483647 w 439"/>
                  <a:gd name="T1" fmla="*/ 2147483647 h 324"/>
                  <a:gd name="T2" fmla="*/ 2147483647 w 439"/>
                  <a:gd name="T3" fmla="*/ 2147483647 h 324"/>
                  <a:gd name="T4" fmla="*/ 2147483647 w 439"/>
                  <a:gd name="T5" fmla="*/ 2147483647 h 324"/>
                  <a:gd name="T6" fmla="*/ 2147483647 w 439"/>
                  <a:gd name="T7" fmla="*/ 2147483647 h 324"/>
                  <a:gd name="T8" fmla="*/ 2147483647 w 439"/>
                  <a:gd name="T9" fmla="*/ 2147483647 h 324"/>
                  <a:gd name="T10" fmla="*/ 2147483647 w 439"/>
                  <a:gd name="T11" fmla="*/ 2147483647 h 324"/>
                  <a:gd name="T12" fmla="*/ 2147483647 w 439"/>
                  <a:gd name="T13" fmla="*/ 2147483647 h 324"/>
                  <a:gd name="T14" fmla="*/ 2147483647 w 439"/>
                  <a:gd name="T15" fmla="*/ 2147483647 h 324"/>
                  <a:gd name="T16" fmla="*/ 2147483647 w 439"/>
                  <a:gd name="T17" fmla="*/ 2147483647 h 324"/>
                  <a:gd name="T18" fmla="*/ 2147483647 w 439"/>
                  <a:gd name="T19" fmla="*/ 2147483647 h 324"/>
                  <a:gd name="T20" fmla="*/ 2147483647 w 439"/>
                  <a:gd name="T21" fmla="*/ 2147483647 h 324"/>
                  <a:gd name="T22" fmla="*/ 2147483647 w 439"/>
                  <a:gd name="T23" fmla="*/ 2147483647 h 324"/>
                  <a:gd name="T24" fmla="*/ 2147483647 w 439"/>
                  <a:gd name="T25" fmla="*/ 0 h 324"/>
                  <a:gd name="T26" fmla="*/ 2147483647 w 439"/>
                  <a:gd name="T27" fmla="*/ 2147483647 h 324"/>
                  <a:gd name="T28" fmla="*/ 2147483647 w 439"/>
                  <a:gd name="T29" fmla="*/ 2147483647 h 324"/>
                  <a:gd name="T30" fmla="*/ 2147483647 w 439"/>
                  <a:gd name="T31" fmla="*/ 2147483647 h 324"/>
                  <a:gd name="T32" fmla="*/ 2147483647 w 439"/>
                  <a:gd name="T33" fmla="*/ 2147483647 h 324"/>
                  <a:gd name="T34" fmla="*/ 2147483647 w 439"/>
                  <a:gd name="T35" fmla="*/ 2147483647 h 324"/>
                  <a:gd name="T36" fmla="*/ 2147483647 w 439"/>
                  <a:gd name="T37" fmla="*/ 2147483647 h 324"/>
                  <a:gd name="T38" fmla="*/ 2147483647 w 439"/>
                  <a:gd name="T39" fmla="*/ 2147483647 h 324"/>
                  <a:gd name="T40" fmla="*/ 0 w 439"/>
                  <a:gd name="T41" fmla="*/ 2147483647 h 324"/>
                  <a:gd name="T42" fmla="*/ 2147483647 w 439"/>
                  <a:gd name="T43" fmla="*/ 2147483647 h 324"/>
                  <a:gd name="T44" fmla="*/ 2147483647 w 439"/>
                  <a:gd name="T45" fmla="*/ 2147483647 h 324"/>
                  <a:gd name="T46" fmla="*/ 2147483647 w 439"/>
                  <a:gd name="T47" fmla="*/ 2147483647 h 324"/>
                  <a:gd name="T48" fmla="*/ 2147483647 w 439"/>
                  <a:gd name="T49" fmla="*/ 2147483647 h 324"/>
                  <a:gd name="T50" fmla="*/ 2147483647 w 439"/>
                  <a:gd name="T51" fmla="*/ 2147483647 h 324"/>
                  <a:gd name="T52" fmla="*/ 2147483647 w 439"/>
                  <a:gd name="T53" fmla="*/ 2147483647 h 324"/>
                  <a:gd name="T54" fmla="*/ 2147483647 w 439"/>
                  <a:gd name="T55" fmla="*/ 2147483647 h 324"/>
                  <a:gd name="T56" fmla="*/ 2147483647 w 439"/>
                  <a:gd name="T57" fmla="*/ 2147483647 h 324"/>
                  <a:gd name="T58" fmla="*/ 2147483647 w 439"/>
                  <a:gd name="T59" fmla="*/ 2147483647 h 324"/>
                  <a:gd name="T60" fmla="*/ 2147483647 w 439"/>
                  <a:gd name="T61" fmla="*/ 2147483647 h 324"/>
                  <a:gd name="T62" fmla="*/ 2147483647 w 439"/>
                  <a:gd name="T63" fmla="*/ 2147483647 h 324"/>
                  <a:gd name="T64" fmla="*/ 2147483647 w 439"/>
                  <a:gd name="T65" fmla="*/ 2147483647 h 324"/>
                  <a:gd name="T66" fmla="*/ 2147483647 w 439"/>
                  <a:gd name="T67" fmla="*/ 2147483647 h 324"/>
                  <a:gd name="T68" fmla="*/ 2147483647 w 439"/>
                  <a:gd name="T69" fmla="*/ 2147483647 h 324"/>
                  <a:gd name="T70" fmla="*/ 2147483647 w 439"/>
                  <a:gd name="T71" fmla="*/ 2147483647 h 324"/>
                  <a:gd name="T72" fmla="*/ 2147483647 w 439"/>
                  <a:gd name="T73" fmla="*/ 2147483647 h 324"/>
                  <a:gd name="T74" fmla="*/ 2147483647 w 439"/>
                  <a:gd name="T75" fmla="*/ 2147483647 h 324"/>
                  <a:gd name="T76" fmla="*/ 2147483647 w 439"/>
                  <a:gd name="T77" fmla="*/ 2147483647 h 324"/>
                  <a:gd name="T78" fmla="*/ 2147483647 w 439"/>
                  <a:gd name="T79" fmla="*/ 2147483647 h 324"/>
                  <a:gd name="T80" fmla="*/ 2147483647 w 439"/>
                  <a:gd name="T81" fmla="*/ 2147483647 h 324"/>
                  <a:gd name="T82" fmla="*/ 2147483647 w 439"/>
                  <a:gd name="T83" fmla="*/ 2147483647 h 324"/>
                  <a:gd name="T84" fmla="*/ 2147483647 w 439"/>
                  <a:gd name="T85" fmla="*/ 2147483647 h 324"/>
                  <a:gd name="T86" fmla="*/ 2147483647 w 439"/>
                  <a:gd name="T87" fmla="*/ 2147483647 h 324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439"/>
                  <a:gd name="T133" fmla="*/ 0 h 324"/>
                  <a:gd name="T134" fmla="*/ 439 w 439"/>
                  <a:gd name="T135" fmla="*/ 324 h 324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439" h="324">
                    <a:moveTo>
                      <a:pt x="406" y="164"/>
                    </a:moveTo>
                    <a:lnTo>
                      <a:pt x="415" y="122"/>
                    </a:lnTo>
                    <a:lnTo>
                      <a:pt x="439" y="90"/>
                    </a:lnTo>
                    <a:lnTo>
                      <a:pt x="400" y="93"/>
                    </a:lnTo>
                    <a:lnTo>
                      <a:pt x="341" y="39"/>
                    </a:lnTo>
                    <a:lnTo>
                      <a:pt x="319" y="34"/>
                    </a:lnTo>
                    <a:lnTo>
                      <a:pt x="305" y="6"/>
                    </a:lnTo>
                    <a:lnTo>
                      <a:pt x="286" y="20"/>
                    </a:lnTo>
                    <a:lnTo>
                      <a:pt x="257" y="23"/>
                    </a:lnTo>
                    <a:lnTo>
                      <a:pt x="227" y="6"/>
                    </a:lnTo>
                    <a:lnTo>
                      <a:pt x="205" y="6"/>
                    </a:lnTo>
                    <a:lnTo>
                      <a:pt x="190" y="12"/>
                    </a:lnTo>
                    <a:lnTo>
                      <a:pt x="164" y="0"/>
                    </a:lnTo>
                    <a:lnTo>
                      <a:pt x="125" y="2"/>
                    </a:lnTo>
                    <a:lnTo>
                      <a:pt x="76" y="11"/>
                    </a:lnTo>
                    <a:lnTo>
                      <a:pt x="61" y="30"/>
                    </a:lnTo>
                    <a:lnTo>
                      <a:pt x="37" y="47"/>
                    </a:lnTo>
                    <a:lnTo>
                      <a:pt x="19" y="57"/>
                    </a:lnTo>
                    <a:lnTo>
                      <a:pt x="7" y="78"/>
                    </a:lnTo>
                    <a:lnTo>
                      <a:pt x="13" y="106"/>
                    </a:lnTo>
                    <a:lnTo>
                      <a:pt x="0" y="126"/>
                    </a:lnTo>
                    <a:lnTo>
                      <a:pt x="28" y="137"/>
                    </a:lnTo>
                    <a:lnTo>
                      <a:pt x="63" y="150"/>
                    </a:lnTo>
                    <a:lnTo>
                      <a:pt x="87" y="175"/>
                    </a:lnTo>
                    <a:lnTo>
                      <a:pt x="107" y="164"/>
                    </a:lnTo>
                    <a:lnTo>
                      <a:pt x="122" y="169"/>
                    </a:lnTo>
                    <a:lnTo>
                      <a:pt x="138" y="191"/>
                    </a:lnTo>
                    <a:lnTo>
                      <a:pt x="121" y="236"/>
                    </a:lnTo>
                    <a:lnTo>
                      <a:pt x="126" y="249"/>
                    </a:lnTo>
                    <a:lnTo>
                      <a:pt x="144" y="242"/>
                    </a:lnTo>
                    <a:lnTo>
                      <a:pt x="149" y="261"/>
                    </a:lnTo>
                    <a:lnTo>
                      <a:pt x="164" y="271"/>
                    </a:lnTo>
                    <a:lnTo>
                      <a:pt x="185" y="275"/>
                    </a:lnTo>
                    <a:lnTo>
                      <a:pt x="182" y="314"/>
                    </a:lnTo>
                    <a:lnTo>
                      <a:pt x="206" y="324"/>
                    </a:lnTo>
                    <a:lnTo>
                      <a:pt x="236" y="312"/>
                    </a:lnTo>
                    <a:lnTo>
                      <a:pt x="275" y="315"/>
                    </a:lnTo>
                    <a:lnTo>
                      <a:pt x="310" y="303"/>
                    </a:lnTo>
                    <a:lnTo>
                      <a:pt x="328" y="290"/>
                    </a:lnTo>
                    <a:lnTo>
                      <a:pt x="346" y="270"/>
                    </a:lnTo>
                    <a:lnTo>
                      <a:pt x="337" y="243"/>
                    </a:lnTo>
                    <a:lnTo>
                      <a:pt x="341" y="215"/>
                    </a:lnTo>
                    <a:lnTo>
                      <a:pt x="374" y="207"/>
                    </a:lnTo>
                    <a:lnTo>
                      <a:pt x="406" y="164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158" name="Freeform 136">
                <a:extLst>
                  <a:ext uri="{FF2B5EF4-FFF2-40B4-BE49-F238E27FC236}">
                    <a16:creationId xmlns:a16="http://schemas.microsoft.com/office/drawing/2014/main" id="{6458C6E8-B679-4CB6-BCAB-5212BCA1A8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66743" y="2007860"/>
                <a:ext cx="137642" cy="69778"/>
              </a:xfrm>
              <a:custGeom>
                <a:avLst/>
                <a:gdLst>
                  <a:gd name="T0" fmla="*/ 2147483647 w 380"/>
                  <a:gd name="T1" fmla="*/ 2147483647 h 241"/>
                  <a:gd name="T2" fmla="*/ 2147483647 w 380"/>
                  <a:gd name="T3" fmla="*/ 2147483647 h 241"/>
                  <a:gd name="T4" fmla="*/ 2147483647 w 380"/>
                  <a:gd name="T5" fmla="*/ 2147483647 h 241"/>
                  <a:gd name="T6" fmla="*/ 2147483647 w 380"/>
                  <a:gd name="T7" fmla="*/ 2147483647 h 241"/>
                  <a:gd name="T8" fmla="*/ 2147483647 w 380"/>
                  <a:gd name="T9" fmla="*/ 2147483647 h 241"/>
                  <a:gd name="T10" fmla="*/ 0 w 380"/>
                  <a:gd name="T11" fmla="*/ 2147483647 h 241"/>
                  <a:gd name="T12" fmla="*/ 2147483647 w 380"/>
                  <a:gd name="T13" fmla="*/ 2147483647 h 241"/>
                  <a:gd name="T14" fmla="*/ 2147483647 w 380"/>
                  <a:gd name="T15" fmla="*/ 2147483647 h 241"/>
                  <a:gd name="T16" fmla="*/ 2147483647 w 380"/>
                  <a:gd name="T17" fmla="*/ 2147483647 h 241"/>
                  <a:gd name="T18" fmla="*/ 2147483647 w 380"/>
                  <a:gd name="T19" fmla="*/ 2147483647 h 241"/>
                  <a:gd name="T20" fmla="*/ 2147483647 w 380"/>
                  <a:gd name="T21" fmla="*/ 2147483647 h 241"/>
                  <a:gd name="T22" fmla="*/ 2147483647 w 380"/>
                  <a:gd name="T23" fmla="*/ 2147483647 h 241"/>
                  <a:gd name="T24" fmla="*/ 2147483647 w 380"/>
                  <a:gd name="T25" fmla="*/ 2147483647 h 241"/>
                  <a:gd name="T26" fmla="*/ 2147483647 w 380"/>
                  <a:gd name="T27" fmla="*/ 2147483647 h 241"/>
                  <a:gd name="T28" fmla="*/ 2147483647 w 380"/>
                  <a:gd name="T29" fmla="*/ 2147483647 h 241"/>
                  <a:gd name="T30" fmla="*/ 2147483647 w 380"/>
                  <a:gd name="T31" fmla="*/ 2147483647 h 241"/>
                  <a:gd name="T32" fmla="*/ 2147483647 w 380"/>
                  <a:gd name="T33" fmla="*/ 2147483647 h 241"/>
                  <a:gd name="T34" fmla="*/ 2147483647 w 380"/>
                  <a:gd name="T35" fmla="*/ 2147483647 h 241"/>
                  <a:gd name="T36" fmla="*/ 2147483647 w 380"/>
                  <a:gd name="T37" fmla="*/ 2147483647 h 241"/>
                  <a:gd name="T38" fmla="*/ 2147483647 w 380"/>
                  <a:gd name="T39" fmla="*/ 2147483647 h 241"/>
                  <a:gd name="T40" fmla="*/ 2147483647 w 380"/>
                  <a:gd name="T41" fmla="*/ 2147483647 h 241"/>
                  <a:gd name="T42" fmla="*/ 2147483647 w 380"/>
                  <a:gd name="T43" fmla="*/ 2147483647 h 241"/>
                  <a:gd name="T44" fmla="*/ 2147483647 w 380"/>
                  <a:gd name="T45" fmla="*/ 2147483647 h 241"/>
                  <a:gd name="T46" fmla="*/ 2147483647 w 380"/>
                  <a:gd name="T47" fmla="*/ 2147483647 h 241"/>
                  <a:gd name="T48" fmla="*/ 2147483647 w 380"/>
                  <a:gd name="T49" fmla="*/ 2147483647 h 241"/>
                  <a:gd name="T50" fmla="*/ 2147483647 w 380"/>
                  <a:gd name="T51" fmla="*/ 2147483647 h 241"/>
                  <a:gd name="T52" fmla="*/ 2147483647 w 380"/>
                  <a:gd name="T53" fmla="*/ 2147483647 h 241"/>
                  <a:gd name="T54" fmla="*/ 2147483647 w 380"/>
                  <a:gd name="T55" fmla="*/ 2147483647 h 241"/>
                  <a:gd name="T56" fmla="*/ 2147483647 w 380"/>
                  <a:gd name="T57" fmla="*/ 2147483647 h 241"/>
                  <a:gd name="T58" fmla="*/ 2147483647 w 380"/>
                  <a:gd name="T59" fmla="*/ 2147483647 h 241"/>
                  <a:gd name="T60" fmla="*/ 2147483647 w 380"/>
                  <a:gd name="T61" fmla="*/ 2147483647 h 241"/>
                  <a:gd name="T62" fmla="*/ 2147483647 w 380"/>
                  <a:gd name="T63" fmla="*/ 2147483647 h 241"/>
                  <a:gd name="T64" fmla="*/ 2147483647 w 380"/>
                  <a:gd name="T65" fmla="*/ 2147483647 h 241"/>
                  <a:gd name="T66" fmla="*/ 2147483647 w 380"/>
                  <a:gd name="T67" fmla="*/ 2147483647 h 241"/>
                  <a:gd name="T68" fmla="*/ 2147483647 w 380"/>
                  <a:gd name="T69" fmla="*/ 2147483647 h 241"/>
                  <a:gd name="T70" fmla="*/ 2147483647 w 380"/>
                  <a:gd name="T71" fmla="*/ 0 h 241"/>
                  <a:gd name="T72" fmla="*/ 2147483647 w 380"/>
                  <a:gd name="T73" fmla="*/ 2147483647 h 241"/>
                  <a:gd name="T74" fmla="*/ 2147483647 w 380"/>
                  <a:gd name="T75" fmla="*/ 2147483647 h 241"/>
                  <a:gd name="T76" fmla="*/ 2147483647 w 380"/>
                  <a:gd name="T77" fmla="*/ 2147483647 h 241"/>
                  <a:gd name="T78" fmla="*/ 2147483647 w 380"/>
                  <a:gd name="T79" fmla="*/ 2147483647 h 241"/>
                  <a:gd name="T80" fmla="*/ 2147483647 w 380"/>
                  <a:gd name="T81" fmla="*/ 2147483647 h 241"/>
                  <a:gd name="T82" fmla="*/ 2147483647 w 380"/>
                  <a:gd name="T83" fmla="*/ 2147483647 h 241"/>
                  <a:gd name="T84" fmla="*/ 2147483647 w 380"/>
                  <a:gd name="T85" fmla="*/ 2147483647 h 241"/>
                  <a:gd name="T86" fmla="*/ 2147483647 w 380"/>
                  <a:gd name="T87" fmla="*/ 2147483647 h 241"/>
                  <a:gd name="T88" fmla="*/ 2147483647 w 380"/>
                  <a:gd name="T89" fmla="*/ 2147483647 h 241"/>
                  <a:gd name="T90" fmla="*/ 2147483647 w 380"/>
                  <a:gd name="T91" fmla="*/ 2147483647 h 241"/>
                  <a:gd name="T92" fmla="*/ 2147483647 w 380"/>
                  <a:gd name="T93" fmla="*/ 2147483647 h 241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w 380"/>
                  <a:gd name="T142" fmla="*/ 0 h 241"/>
                  <a:gd name="T143" fmla="*/ 380 w 380"/>
                  <a:gd name="T144" fmla="*/ 241 h 241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T141" t="T142" r="T143" b="T144"/>
                <a:pathLst>
                  <a:path w="380" h="241">
                    <a:moveTo>
                      <a:pt x="65" y="39"/>
                    </a:moveTo>
                    <a:lnTo>
                      <a:pt x="42" y="56"/>
                    </a:lnTo>
                    <a:lnTo>
                      <a:pt x="34" y="94"/>
                    </a:lnTo>
                    <a:lnTo>
                      <a:pt x="16" y="119"/>
                    </a:lnTo>
                    <a:lnTo>
                      <a:pt x="1" y="141"/>
                    </a:lnTo>
                    <a:lnTo>
                      <a:pt x="0" y="165"/>
                    </a:lnTo>
                    <a:lnTo>
                      <a:pt x="5" y="196"/>
                    </a:lnTo>
                    <a:lnTo>
                      <a:pt x="19" y="187"/>
                    </a:lnTo>
                    <a:lnTo>
                      <a:pt x="33" y="172"/>
                    </a:lnTo>
                    <a:lnTo>
                      <a:pt x="56" y="167"/>
                    </a:lnTo>
                    <a:lnTo>
                      <a:pt x="84" y="162"/>
                    </a:lnTo>
                    <a:lnTo>
                      <a:pt x="108" y="162"/>
                    </a:lnTo>
                    <a:lnTo>
                      <a:pt x="131" y="174"/>
                    </a:lnTo>
                    <a:lnTo>
                      <a:pt x="143" y="166"/>
                    </a:lnTo>
                    <a:lnTo>
                      <a:pt x="159" y="166"/>
                    </a:lnTo>
                    <a:lnTo>
                      <a:pt x="180" y="178"/>
                    </a:lnTo>
                    <a:lnTo>
                      <a:pt x="196" y="182"/>
                    </a:lnTo>
                    <a:lnTo>
                      <a:pt x="215" y="178"/>
                    </a:lnTo>
                    <a:lnTo>
                      <a:pt x="229" y="169"/>
                    </a:lnTo>
                    <a:lnTo>
                      <a:pt x="241" y="193"/>
                    </a:lnTo>
                    <a:lnTo>
                      <a:pt x="259" y="195"/>
                    </a:lnTo>
                    <a:lnTo>
                      <a:pt x="277" y="209"/>
                    </a:lnTo>
                    <a:lnTo>
                      <a:pt x="299" y="228"/>
                    </a:lnTo>
                    <a:lnTo>
                      <a:pt x="312" y="241"/>
                    </a:lnTo>
                    <a:lnTo>
                      <a:pt x="331" y="239"/>
                    </a:lnTo>
                    <a:lnTo>
                      <a:pt x="349" y="238"/>
                    </a:lnTo>
                    <a:lnTo>
                      <a:pt x="380" y="211"/>
                    </a:lnTo>
                    <a:lnTo>
                      <a:pt x="377" y="113"/>
                    </a:lnTo>
                    <a:lnTo>
                      <a:pt x="357" y="71"/>
                    </a:lnTo>
                    <a:lnTo>
                      <a:pt x="338" y="63"/>
                    </a:lnTo>
                    <a:lnTo>
                      <a:pt x="318" y="61"/>
                    </a:lnTo>
                    <a:lnTo>
                      <a:pt x="298" y="47"/>
                    </a:lnTo>
                    <a:lnTo>
                      <a:pt x="277" y="48"/>
                    </a:lnTo>
                    <a:lnTo>
                      <a:pt x="256" y="38"/>
                    </a:lnTo>
                    <a:lnTo>
                      <a:pt x="242" y="3"/>
                    </a:lnTo>
                    <a:lnTo>
                      <a:pt x="207" y="0"/>
                    </a:lnTo>
                    <a:lnTo>
                      <a:pt x="200" y="21"/>
                    </a:lnTo>
                    <a:lnTo>
                      <a:pt x="193" y="37"/>
                    </a:lnTo>
                    <a:lnTo>
                      <a:pt x="183" y="66"/>
                    </a:lnTo>
                    <a:lnTo>
                      <a:pt x="193" y="93"/>
                    </a:lnTo>
                    <a:lnTo>
                      <a:pt x="174" y="108"/>
                    </a:lnTo>
                    <a:lnTo>
                      <a:pt x="160" y="126"/>
                    </a:lnTo>
                    <a:lnTo>
                      <a:pt x="138" y="129"/>
                    </a:lnTo>
                    <a:lnTo>
                      <a:pt x="121" y="103"/>
                    </a:lnTo>
                    <a:lnTo>
                      <a:pt x="112" y="80"/>
                    </a:lnTo>
                    <a:lnTo>
                      <a:pt x="81" y="58"/>
                    </a:lnTo>
                    <a:lnTo>
                      <a:pt x="65" y="39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159" name="Freeform 137">
                <a:extLst>
                  <a:ext uri="{FF2B5EF4-FFF2-40B4-BE49-F238E27FC236}">
                    <a16:creationId xmlns:a16="http://schemas.microsoft.com/office/drawing/2014/main" id="{83C0DD68-CEEA-4E74-9F7D-D328643568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10600" y="2077638"/>
                <a:ext cx="88743" cy="34889"/>
              </a:xfrm>
              <a:custGeom>
                <a:avLst/>
                <a:gdLst>
                  <a:gd name="T0" fmla="*/ 2147483647 w 284"/>
                  <a:gd name="T1" fmla="*/ 2147483647 h 138"/>
                  <a:gd name="T2" fmla="*/ 2147483647 w 284"/>
                  <a:gd name="T3" fmla="*/ 0 h 138"/>
                  <a:gd name="T4" fmla="*/ 2147483647 w 284"/>
                  <a:gd name="T5" fmla="*/ 2147483647 h 138"/>
                  <a:gd name="T6" fmla="*/ 2147483647 w 284"/>
                  <a:gd name="T7" fmla="*/ 2147483647 h 138"/>
                  <a:gd name="T8" fmla="*/ 2147483647 w 284"/>
                  <a:gd name="T9" fmla="*/ 2147483647 h 138"/>
                  <a:gd name="T10" fmla="*/ 2147483647 w 284"/>
                  <a:gd name="T11" fmla="*/ 2147483647 h 138"/>
                  <a:gd name="T12" fmla="*/ 2147483647 w 284"/>
                  <a:gd name="T13" fmla="*/ 2147483647 h 138"/>
                  <a:gd name="T14" fmla="*/ 2147483647 w 284"/>
                  <a:gd name="T15" fmla="*/ 2147483647 h 138"/>
                  <a:gd name="T16" fmla="*/ 2147483647 w 284"/>
                  <a:gd name="T17" fmla="*/ 2147483647 h 138"/>
                  <a:gd name="T18" fmla="*/ 2147483647 w 284"/>
                  <a:gd name="T19" fmla="*/ 2147483647 h 138"/>
                  <a:gd name="T20" fmla="*/ 2147483647 w 284"/>
                  <a:gd name="T21" fmla="*/ 2147483647 h 138"/>
                  <a:gd name="T22" fmla="*/ 2147483647 w 284"/>
                  <a:gd name="T23" fmla="*/ 2147483647 h 138"/>
                  <a:gd name="T24" fmla="*/ 2147483647 w 284"/>
                  <a:gd name="T25" fmla="*/ 2147483647 h 138"/>
                  <a:gd name="T26" fmla="*/ 0 w 284"/>
                  <a:gd name="T27" fmla="*/ 2147483647 h 138"/>
                  <a:gd name="T28" fmla="*/ 2147483647 w 284"/>
                  <a:gd name="T29" fmla="*/ 2147483647 h 138"/>
                  <a:gd name="T30" fmla="*/ 2147483647 w 284"/>
                  <a:gd name="T31" fmla="*/ 2147483647 h 138"/>
                  <a:gd name="T32" fmla="*/ 2147483647 w 284"/>
                  <a:gd name="T33" fmla="*/ 2147483647 h 138"/>
                  <a:gd name="T34" fmla="*/ 2147483647 w 284"/>
                  <a:gd name="T35" fmla="*/ 2147483647 h 138"/>
                  <a:gd name="T36" fmla="*/ 2147483647 w 284"/>
                  <a:gd name="T37" fmla="*/ 2147483647 h 138"/>
                  <a:gd name="T38" fmla="*/ 2147483647 w 284"/>
                  <a:gd name="T39" fmla="*/ 2147483647 h 138"/>
                  <a:gd name="T40" fmla="*/ 2147483647 w 284"/>
                  <a:gd name="T41" fmla="*/ 2147483647 h 138"/>
                  <a:gd name="T42" fmla="*/ 2147483647 w 284"/>
                  <a:gd name="T43" fmla="*/ 2147483647 h 138"/>
                  <a:gd name="T44" fmla="*/ 2147483647 w 284"/>
                  <a:gd name="T45" fmla="*/ 2147483647 h 138"/>
                  <a:gd name="T46" fmla="*/ 2147483647 w 284"/>
                  <a:gd name="T47" fmla="*/ 2147483647 h 138"/>
                  <a:gd name="T48" fmla="*/ 2147483647 w 284"/>
                  <a:gd name="T49" fmla="*/ 2147483647 h 138"/>
                  <a:gd name="T50" fmla="*/ 2147483647 w 284"/>
                  <a:gd name="T51" fmla="*/ 2147483647 h 138"/>
                  <a:gd name="T52" fmla="*/ 2147483647 w 284"/>
                  <a:gd name="T53" fmla="*/ 2147483647 h 138"/>
                  <a:gd name="T54" fmla="*/ 2147483647 w 284"/>
                  <a:gd name="T55" fmla="*/ 2147483647 h 138"/>
                  <a:gd name="T56" fmla="*/ 2147483647 w 284"/>
                  <a:gd name="T57" fmla="*/ 2147483647 h 138"/>
                  <a:gd name="T58" fmla="*/ 2147483647 w 284"/>
                  <a:gd name="T59" fmla="*/ 2147483647 h 138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284"/>
                  <a:gd name="T91" fmla="*/ 0 h 138"/>
                  <a:gd name="T92" fmla="*/ 284 w 284"/>
                  <a:gd name="T93" fmla="*/ 138 h 138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284" h="138">
                    <a:moveTo>
                      <a:pt x="119" y="7"/>
                    </a:moveTo>
                    <a:lnTo>
                      <a:pt x="86" y="0"/>
                    </a:lnTo>
                    <a:lnTo>
                      <a:pt x="72" y="12"/>
                    </a:lnTo>
                    <a:lnTo>
                      <a:pt x="59" y="11"/>
                    </a:lnTo>
                    <a:lnTo>
                      <a:pt x="58" y="25"/>
                    </a:lnTo>
                    <a:lnTo>
                      <a:pt x="46" y="24"/>
                    </a:lnTo>
                    <a:lnTo>
                      <a:pt x="20" y="22"/>
                    </a:lnTo>
                    <a:lnTo>
                      <a:pt x="19" y="36"/>
                    </a:lnTo>
                    <a:lnTo>
                      <a:pt x="18" y="49"/>
                    </a:lnTo>
                    <a:lnTo>
                      <a:pt x="29" y="50"/>
                    </a:lnTo>
                    <a:lnTo>
                      <a:pt x="41" y="59"/>
                    </a:lnTo>
                    <a:lnTo>
                      <a:pt x="28" y="71"/>
                    </a:lnTo>
                    <a:lnTo>
                      <a:pt x="19" y="80"/>
                    </a:lnTo>
                    <a:lnTo>
                      <a:pt x="0" y="97"/>
                    </a:lnTo>
                    <a:lnTo>
                      <a:pt x="24" y="117"/>
                    </a:lnTo>
                    <a:lnTo>
                      <a:pt x="48" y="114"/>
                    </a:lnTo>
                    <a:lnTo>
                      <a:pt x="62" y="133"/>
                    </a:lnTo>
                    <a:lnTo>
                      <a:pt x="107" y="123"/>
                    </a:lnTo>
                    <a:lnTo>
                      <a:pt x="164" y="130"/>
                    </a:lnTo>
                    <a:lnTo>
                      <a:pt x="201" y="130"/>
                    </a:lnTo>
                    <a:lnTo>
                      <a:pt x="231" y="129"/>
                    </a:lnTo>
                    <a:lnTo>
                      <a:pt x="269" y="138"/>
                    </a:lnTo>
                    <a:lnTo>
                      <a:pt x="284" y="94"/>
                    </a:lnTo>
                    <a:lnTo>
                      <a:pt x="272" y="70"/>
                    </a:lnTo>
                    <a:lnTo>
                      <a:pt x="254" y="69"/>
                    </a:lnTo>
                    <a:lnTo>
                      <a:pt x="233" y="78"/>
                    </a:lnTo>
                    <a:lnTo>
                      <a:pt x="213" y="51"/>
                    </a:lnTo>
                    <a:lnTo>
                      <a:pt x="188" y="43"/>
                    </a:lnTo>
                    <a:lnTo>
                      <a:pt x="153" y="28"/>
                    </a:lnTo>
                    <a:lnTo>
                      <a:pt x="119" y="7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160" name="Freeform 138">
                <a:extLst>
                  <a:ext uri="{FF2B5EF4-FFF2-40B4-BE49-F238E27FC236}">
                    <a16:creationId xmlns:a16="http://schemas.microsoft.com/office/drawing/2014/main" id="{17B8BF6A-7A1B-4865-BC08-1F849EA07E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21856" y="2086360"/>
                <a:ext cx="206463" cy="177353"/>
              </a:xfrm>
              <a:custGeom>
                <a:avLst/>
                <a:gdLst>
                  <a:gd name="T0" fmla="*/ 78 w 1058863"/>
                  <a:gd name="T1" fmla="*/ 18 h 1138238"/>
                  <a:gd name="T2" fmla="*/ 65 w 1058863"/>
                  <a:gd name="T3" fmla="*/ 14 h 1138238"/>
                  <a:gd name="T4" fmla="*/ 52 w 1058863"/>
                  <a:gd name="T5" fmla="*/ 0 h 1138238"/>
                  <a:gd name="T6" fmla="*/ 40 w 1058863"/>
                  <a:gd name="T7" fmla="*/ 10 h 1138238"/>
                  <a:gd name="T8" fmla="*/ 38 w 1058863"/>
                  <a:gd name="T9" fmla="*/ 25 h 1138238"/>
                  <a:gd name="T10" fmla="*/ 20 w 1058863"/>
                  <a:gd name="T11" fmla="*/ 36 h 1138238"/>
                  <a:gd name="T12" fmla="*/ 2 w 1058863"/>
                  <a:gd name="T13" fmla="*/ 43 h 1138238"/>
                  <a:gd name="T14" fmla="*/ 1 w 1058863"/>
                  <a:gd name="T15" fmla="*/ 59 h 1138238"/>
                  <a:gd name="T16" fmla="*/ 2 w 1058863"/>
                  <a:gd name="T17" fmla="*/ 72 h 1138238"/>
                  <a:gd name="T18" fmla="*/ 2 w 1058863"/>
                  <a:gd name="T19" fmla="*/ 90 h 1138238"/>
                  <a:gd name="T20" fmla="*/ 5 w 1058863"/>
                  <a:gd name="T21" fmla="*/ 106 h 1138238"/>
                  <a:gd name="T22" fmla="*/ 10 w 1058863"/>
                  <a:gd name="T23" fmla="*/ 120 h 1138238"/>
                  <a:gd name="T24" fmla="*/ 21 w 1058863"/>
                  <a:gd name="T25" fmla="*/ 117 h 1138238"/>
                  <a:gd name="T26" fmla="*/ 29 w 1058863"/>
                  <a:gd name="T27" fmla="*/ 121 h 1138238"/>
                  <a:gd name="T28" fmla="*/ 50 w 1058863"/>
                  <a:gd name="T29" fmla="*/ 132 h 1138238"/>
                  <a:gd name="T30" fmla="*/ 64 w 1058863"/>
                  <a:gd name="T31" fmla="*/ 143 h 1138238"/>
                  <a:gd name="T32" fmla="*/ 73 w 1058863"/>
                  <a:gd name="T33" fmla="*/ 147 h 1138238"/>
                  <a:gd name="T34" fmla="*/ 89 w 1058863"/>
                  <a:gd name="T35" fmla="*/ 151 h 1138238"/>
                  <a:gd name="T36" fmla="*/ 106 w 1058863"/>
                  <a:gd name="T37" fmla="*/ 153 h 1138238"/>
                  <a:gd name="T38" fmla="*/ 116 w 1058863"/>
                  <a:gd name="T39" fmla="*/ 156 h 1138238"/>
                  <a:gd name="T40" fmla="*/ 129 w 1058863"/>
                  <a:gd name="T41" fmla="*/ 158 h 1138238"/>
                  <a:gd name="T42" fmla="*/ 132 w 1058863"/>
                  <a:gd name="T43" fmla="*/ 139 h 1138238"/>
                  <a:gd name="T44" fmla="*/ 153 w 1058863"/>
                  <a:gd name="T45" fmla="*/ 125 h 1138238"/>
                  <a:gd name="T46" fmla="*/ 150 w 1058863"/>
                  <a:gd name="T47" fmla="*/ 102 h 1138238"/>
                  <a:gd name="T48" fmla="*/ 144 w 1058863"/>
                  <a:gd name="T49" fmla="*/ 87 h 1138238"/>
                  <a:gd name="T50" fmla="*/ 150 w 1058863"/>
                  <a:gd name="T51" fmla="*/ 76 h 1138238"/>
                  <a:gd name="T52" fmla="*/ 150 w 1058863"/>
                  <a:gd name="T53" fmla="*/ 66 h 1138238"/>
                  <a:gd name="T54" fmla="*/ 149 w 1058863"/>
                  <a:gd name="T55" fmla="*/ 56 h 1138238"/>
                  <a:gd name="T56" fmla="*/ 148 w 1058863"/>
                  <a:gd name="T57" fmla="*/ 44 h 1138238"/>
                  <a:gd name="T58" fmla="*/ 144 w 1058863"/>
                  <a:gd name="T59" fmla="*/ 33 h 1138238"/>
                  <a:gd name="T60" fmla="*/ 135 w 1058863"/>
                  <a:gd name="T61" fmla="*/ 29 h 1138238"/>
                  <a:gd name="T62" fmla="*/ 130 w 1058863"/>
                  <a:gd name="T63" fmla="*/ 27 h 1138238"/>
                  <a:gd name="T64" fmla="*/ 120 w 1058863"/>
                  <a:gd name="T65" fmla="*/ 22 h 1138238"/>
                  <a:gd name="T66" fmla="*/ 101 w 1058863"/>
                  <a:gd name="T67" fmla="*/ 21 h 1138238"/>
                  <a:gd name="T68" fmla="*/ 81 w 1058863"/>
                  <a:gd name="T69" fmla="*/ 23 h 1138238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1058863"/>
                  <a:gd name="T106" fmla="*/ 0 h 1138238"/>
                  <a:gd name="T107" fmla="*/ 1058863 w 1058863"/>
                  <a:gd name="T108" fmla="*/ 1138238 h 1138238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1058863" h="1138238">
                    <a:moveTo>
                      <a:pt x="552450" y="163513"/>
                    </a:moveTo>
                    <a:lnTo>
                      <a:pt x="533400" y="128588"/>
                    </a:lnTo>
                    <a:lnTo>
                      <a:pt x="493713" y="133350"/>
                    </a:lnTo>
                    <a:lnTo>
                      <a:pt x="444500" y="95250"/>
                    </a:lnTo>
                    <a:lnTo>
                      <a:pt x="431800" y="38100"/>
                    </a:lnTo>
                    <a:lnTo>
                      <a:pt x="354013" y="0"/>
                    </a:lnTo>
                    <a:lnTo>
                      <a:pt x="287338" y="15875"/>
                    </a:lnTo>
                    <a:lnTo>
                      <a:pt x="271463" y="66675"/>
                    </a:lnTo>
                    <a:lnTo>
                      <a:pt x="300038" y="128588"/>
                    </a:lnTo>
                    <a:lnTo>
                      <a:pt x="263525" y="177800"/>
                    </a:lnTo>
                    <a:lnTo>
                      <a:pt x="211138" y="223838"/>
                    </a:lnTo>
                    <a:lnTo>
                      <a:pt x="138113" y="254000"/>
                    </a:lnTo>
                    <a:lnTo>
                      <a:pt x="77788" y="271463"/>
                    </a:lnTo>
                    <a:lnTo>
                      <a:pt x="14288" y="303213"/>
                    </a:lnTo>
                    <a:lnTo>
                      <a:pt x="0" y="344488"/>
                    </a:lnTo>
                    <a:lnTo>
                      <a:pt x="6350" y="411163"/>
                    </a:lnTo>
                    <a:lnTo>
                      <a:pt x="20638" y="457200"/>
                    </a:lnTo>
                    <a:lnTo>
                      <a:pt x="15875" y="506413"/>
                    </a:lnTo>
                    <a:lnTo>
                      <a:pt x="19050" y="560388"/>
                    </a:lnTo>
                    <a:lnTo>
                      <a:pt x="15875" y="628650"/>
                    </a:lnTo>
                    <a:lnTo>
                      <a:pt x="39688" y="688975"/>
                    </a:lnTo>
                    <a:lnTo>
                      <a:pt x="38100" y="741363"/>
                    </a:lnTo>
                    <a:lnTo>
                      <a:pt x="44450" y="790575"/>
                    </a:lnTo>
                    <a:lnTo>
                      <a:pt x="67011" y="840831"/>
                    </a:lnTo>
                    <a:lnTo>
                      <a:pt x="104775" y="838200"/>
                    </a:lnTo>
                    <a:lnTo>
                      <a:pt x="145592" y="817019"/>
                    </a:lnTo>
                    <a:lnTo>
                      <a:pt x="176548" y="812256"/>
                    </a:lnTo>
                    <a:lnTo>
                      <a:pt x="200025" y="850900"/>
                    </a:lnTo>
                    <a:lnTo>
                      <a:pt x="277813" y="914400"/>
                    </a:lnTo>
                    <a:lnTo>
                      <a:pt x="342900" y="922338"/>
                    </a:lnTo>
                    <a:lnTo>
                      <a:pt x="395288" y="958850"/>
                    </a:lnTo>
                    <a:lnTo>
                      <a:pt x="441325" y="1004888"/>
                    </a:lnTo>
                    <a:lnTo>
                      <a:pt x="463550" y="1058863"/>
                    </a:lnTo>
                    <a:lnTo>
                      <a:pt x="501650" y="1031875"/>
                    </a:lnTo>
                    <a:lnTo>
                      <a:pt x="561975" y="1081088"/>
                    </a:lnTo>
                    <a:lnTo>
                      <a:pt x="609600" y="1055688"/>
                    </a:lnTo>
                    <a:lnTo>
                      <a:pt x="669925" y="1090613"/>
                    </a:lnTo>
                    <a:lnTo>
                      <a:pt x="723900" y="1073150"/>
                    </a:lnTo>
                    <a:lnTo>
                      <a:pt x="758825" y="1076325"/>
                    </a:lnTo>
                    <a:lnTo>
                      <a:pt x="793750" y="1093788"/>
                    </a:lnTo>
                    <a:lnTo>
                      <a:pt x="842963" y="1138238"/>
                    </a:lnTo>
                    <a:lnTo>
                      <a:pt x="882650" y="1111250"/>
                    </a:lnTo>
                    <a:lnTo>
                      <a:pt x="900113" y="1035050"/>
                    </a:lnTo>
                    <a:lnTo>
                      <a:pt x="906463" y="976313"/>
                    </a:lnTo>
                    <a:lnTo>
                      <a:pt x="1009650" y="915988"/>
                    </a:lnTo>
                    <a:lnTo>
                      <a:pt x="1049338" y="877888"/>
                    </a:lnTo>
                    <a:lnTo>
                      <a:pt x="1020763" y="795338"/>
                    </a:lnTo>
                    <a:lnTo>
                      <a:pt x="1028700" y="715963"/>
                    </a:lnTo>
                    <a:lnTo>
                      <a:pt x="1009650" y="668338"/>
                    </a:lnTo>
                    <a:lnTo>
                      <a:pt x="987425" y="609600"/>
                    </a:lnTo>
                    <a:lnTo>
                      <a:pt x="1004888" y="557213"/>
                    </a:lnTo>
                    <a:lnTo>
                      <a:pt x="1028700" y="534988"/>
                    </a:lnTo>
                    <a:lnTo>
                      <a:pt x="1006475" y="492125"/>
                    </a:lnTo>
                    <a:lnTo>
                      <a:pt x="1030288" y="463550"/>
                    </a:lnTo>
                    <a:lnTo>
                      <a:pt x="1058863" y="439738"/>
                    </a:lnTo>
                    <a:lnTo>
                      <a:pt x="1023938" y="395288"/>
                    </a:lnTo>
                    <a:lnTo>
                      <a:pt x="1001713" y="347663"/>
                    </a:lnTo>
                    <a:lnTo>
                      <a:pt x="1016000" y="306388"/>
                    </a:lnTo>
                    <a:lnTo>
                      <a:pt x="973138" y="290513"/>
                    </a:lnTo>
                    <a:lnTo>
                      <a:pt x="985838" y="230188"/>
                    </a:lnTo>
                    <a:lnTo>
                      <a:pt x="952500" y="225425"/>
                    </a:lnTo>
                    <a:lnTo>
                      <a:pt x="925513" y="204788"/>
                    </a:lnTo>
                    <a:lnTo>
                      <a:pt x="920750" y="177800"/>
                    </a:lnTo>
                    <a:lnTo>
                      <a:pt x="890588" y="190500"/>
                    </a:lnTo>
                    <a:lnTo>
                      <a:pt x="876300" y="165100"/>
                    </a:lnTo>
                    <a:lnTo>
                      <a:pt x="823913" y="153988"/>
                    </a:lnTo>
                    <a:lnTo>
                      <a:pt x="769938" y="157163"/>
                    </a:lnTo>
                    <a:lnTo>
                      <a:pt x="692150" y="150813"/>
                    </a:lnTo>
                    <a:lnTo>
                      <a:pt x="630238" y="142875"/>
                    </a:lnTo>
                    <a:lnTo>
                      <a:pt x="552450" y="163513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161" name="Freeform 139">
                <a:extLst>
                  <a:ext uri="{FF2B5EF4-FFF2-40B4-BE49-F238E27FC236}">
                    <a16:creationId xmlns:a16="http://schemas.microsoft.com/office/drawing/2014/main" id="{45AD5DCC-6600-4B6C-A487-A3A2CEAB707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53426" y="2109620"/>
                <a:ext cx="181108" cy="191890"/>
              </a:xfrm>
              <a:custGeom>
                <a:avLst/>
                <a:gdLst>
                  <a:gd name="T0" fmla="*/ 2147483647 w 500"/>
                  <a:gd name="T1" fmla="*/ 2147483647 h 662"/>
                  <a:gd name="T2" fmla="*/ 2147483647 w 500"/>
                  <a:gd name="T3" fmla="*/ 2147483647 h 662"/>
                  <a:gd name="T4" fmla="*/ 2147483647 w 500"/>
                  <a:gd name="T5" fmla="*/ 2147483647 h 662"/>
                  <a:gd name="T6" fmla="*/ 2147483647 w 500"/>
                  <a:gd name="T7" fmla="*/ 2147483647 h 662"/>
                  <a:gd name="T8" fmla="*/ 2147483647 w 500"/>
                  <a:gd name="T9" fmla="*/ 2147483647 h 662"/>
                  <a:gd name="T10" fmla="*/ 2147483647 w 500"/>
                  <a:gd name="T11" fmla="*/ 2147483647 h 662"/>
                  <a:gd name="T12" fmla="*/ 2147483647 w 500"/>
                  <a:gd name="T13" fmla="*/ 2147483647 h 662"/>
                  <a:gd name="T14" fmla="*/ 2147483647 w 500"/>
                  <a:gd name="T15" fmla="*/ 2147483647 h 662"/>
                  <a:gd name="T16" fmla="*/ 2147483647 w 500"/>
                  <a:gd name="T17" fmla="*/ 2147483647 h 662"/>
                  <a:gd name="T18" fmla="*/ 2147483647 w 500"/>
                  <a:gd name="T19" fmla="*/ 2147483647 h 662"/>
                  <a:gd name="T20" fmla="*/ 0 w 500"/>
                  <a:gd name="T21" fmla="*/ 2147483647 h 662"/>
                  <a:gd name="T22" fmla="*/ 2147483647 w 500"/>
                  <a:gd name="T23" fmla="*/ 2147483647 h 662"/>
                  <a:gd name="T24" fmla="*/ 2147483647 w 500"/>
                  <a:gd name="T25" fmla="*/ 2147483647 h 662"/>
                  <a:gd name="T26" fmla="*/ 2147483647 w 500"/>
                  <a:gd name="T27" fmla="*/ 2147483647 h 662"/>
                  <a:gd name="T28" fmla="*/ 2147483647 w 500"/>
                  <a:gd name="T29" fmla="*/ 2147483647 h 662"/>
                  <a:gd name="T30" fmla="*/ 2147483647 w 500"/>
                  <a:gd name="T31" fmla="*/ 2147483647 h 662"/>
                  <a:gd name="T32" fmla="*/ 2147483647 w 500"/>
                  <a:gd name="T33" fmla="*/ 2147483647 h 662"/>
                  <a:gd name="T34" fmla="*/ 2147483647 w 500"/>
                  <a:gd name="T35" fmla="*/ 2147483647 h 662"/>
                  <a:gd name="T36" fmla="*/ 2147483647 w 500"/>
                  <a:gd name="T37" fmla="*/ 2147483647 h 662"/>
                  <a:gd name="T38" fmla="*/ 2147483647 w 500"/>
                  <a:gd name="T39" fmla="*/ 2147483647 h 662"/>
                  <a:gd name="T40" fmla="*/ 2147483647 w 500"/>
                  <a:gd name="T41" fmla="*/ 2147483647 h 662"/>
                  <a:gd name="T42" fmla="*/ 2147483647 w 500"/>
                  <a:gd name="T43" fmla="*/ 2147483647 h 662"/>
                  <a:gd name="T44" fmla="*/ 2147483647 w 500"/>
                  <a:gd name="T45" fmla="*/ 2147483647 h 662"/>
                  <a:gd name="T46" fmla="*/ 2147483647 w 500"/>
                  <a:gd name="T47" fmla="*/ 2147483647 h 662"/>
                  <a:gd name="T48" fmla="*/ 2147483647 w 500"/>
                  <a:gd name="T49" fmla="*/ 2147483647 h 662"/>
                  <a:gd name="T50" fmla="*/ 2147483647 w 500"/>
                  <a:gd name="T51" fmla="*/ 2147483647 h 662"/>
                  <a:gd name="T52" fmla="*/ 2147483647 w 500"/>
                  <a:gd name="T53" fmla="*/ 2147483647 h 662"/>
                  <a:gd name="T54" fmla="*/ 2147483647 w 500"/>
                  <a:gd name="T55" fmla="*/ 2147483647 h 662"/>
                  <a:gd name="T56" fmla="*/ 2147483647 w 500"/>
                  <a:gd name="T57" fmla="*/ 2147483647 h 662"/>
                  <a:gd name="T58" fmla="*/ 2147483647 w 500"/>
                  <a:gd name="T59" fmla="*/ 2147483647 h 662"/>
                  <a:gd name="T60" fmla="*/ 2147483647 w 500"/>
                  <a:gd name="T61" fmla="*/ 2147483647 h 662"/>
                  <a:gd name="T62" fmla="*/ 2147483647 w 500"/>
                  <a:gd name="T63" fmla="*/ 2147483647 h 662"/>
                  <a:gd name="T64" fmla="*/ 2147483647 w 500"/>
                  <a:gd name="T65" fmla="*/ 2147483647 h 662"/>
                  <a:gd name="T66" fmla="*/ 2147483647 w 500"/>
                  <a:gd name="T67" fmla="*/ 2147483647 h 662"/>
                  <a:gd name="T68" fmla="*/ 2147483647 w 500"/>
                  <a:gd name="T69" fmla="*/ 2147483647 h 662"/>
                  <a:gd name="T70" fmla="*/ 2147483647 w 500"/>
                  <a:gd name="T71" fmla="*/ 2147483647 h 662"/>
                  <a:gd name="T72" fmla="*/ 2147483647 w 500"/>
                  <a:gd name="T73" fmla="*/ 2147483647 h 662"/>
                  <a:gd name="T74" fmla="*/ 2147483647 w 500"/>
                  <a:gd name="T75" fmla="*/ 2147483647 h 662"/>
                  <a:gd name="T76" fmla="*/ 2147483647 w 500"/>
                  <a:gd name="T77" fmla="*/ 2147483647 h 662"/>
                  <a:gd name="T78" fmla="*/ 2147483647 w 500"/>
                  <a:gd name="T79" fmla="*/ 2147483647 h 662"/>
                  <a:gd name="T80" fmla="*/ 2147483647 w 500"/>
                  <a:gd name="T81" fmla="*/ 2147483647 h 662"/>
                  <a:gd name="T82" fmla="*/ 2147483647 w 500"/>
                  <a:gd name="T83" fmla="*/ 2147483647 h 662"/>
                  <a:gd name="T84" fmla="*/ 2147483647 w 500"/>
                  <a:gd name="T85" fmla="*/ 2147483647 h 662"/>
                  <a:gd name="T86" fmla="*/ 2147483647 w 500"/>
                  <a:gd name="T87" fmla="*/ 2147483647 h 662"/>
                  <a:gd name="T88" fmla="*/ 2147483647 w 500"/>
                  <a:gd name="T89" fmla="*/ 2147483647 h 662"/>
                  <a:gd name="T90" fmla="*/ 2147483647 w 500"/>
                  <a:gd name="T91" fmla="*/ 2147483647 h 662"/>
                  <a:gd name="T92" fmla="*/ 2147483647 w 500"/>
                  <a:gd name="T93" fmla="*/ 2147483647 h 662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w 500"/>
                  <a:gd name="T142" fmla="*/ 0 h 662"/>
                  <a:gd name="T143" fmla="*/ 927436 w 500"/>
                  <a:gd name="T144" fmla="*/ 1259681 h 662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T141" t="T142" r="T143" b="T144"/>
                <a:pathLst>
                  <a:path w="500" h="662">
                    <a:moveTo>
                      <a:pt x="155" y="0"/>
                    </a:moveTo>
                    <a:lnTo>
                      <a:pt x="162" y="28"/>
                    </a:lnTo>
                    <a:lnTo>
                      <a:pt x="169" y="51"/>
                    </a:lnTo>
                    <a:lnTo>
                      <a:pt x="172" y="80"/>
                    </a:lnTo>
                    <a:lnTo>
                      <a:pt x="167" y="102"/>
                    </a:lnTo>
                    <a:lnTo>
                      <a:pt x="155" y="117"/>
                    </a:lnTo>
                    <a:lnTo>
                      <a:pt x="137" y="111"/>
                    </a:lnTo>
                    <a:lnTo>
                      <a:pt x="110" y="110"/>
                    </a:lnTo>
                    <a:lnTo>
                      <a:pt x="89" y="99"/>
                    </a:lnTo>
                    <a:lnTo>
                      <a:pt x="72" y="113"/>
                    </a:lnTo>
                    <a:lnTo>
                      <a:pt x="56" y="135"/>
                    </a:lnTo>
                    <a:lnTo>
                      <a:pt x="58" y="171"/>
                    </a:lnTo>
                    <a:lnTo>
                      <a:pt x="56" y="200"/>
                    </a:lnTo>
                    <a:lnTo>
                      <a:pt x="61" y="230"/>
                    </a:lnTo>
                    <a:lnTo>
                      <a:pt x="46" y="247"/>
                    </a:lnTo>
                    <a:lnTo>
                      <a:pt x="40" y="271"/>
                    </a:lnTo>
                    <a:lnTo>
                      <a:pt x="13" y="281"/>
                    </a:lnTo>
                    <a:lnTo>
                      <a:pt x="23" y="306"/>
                    </a:lnTo>
                    <a:lnTo>
                      <a:pt x="33" y="325"/>
                    </a:lnTo>
                    <a:lnTo>
                      <a:pt x="21" y="341"/>
                    </a:lnTo>
                    <a:lnTo>
                      <a:pt x="3" y="347"/>
                    </a:lnTo>
                    <a:lnTo>
                      <a:pt x="0" y="369"/>
                    </a:lnTo>
                    <a:lnTo>
                      <a:pt x="6" y="387"/>
                    </a:lnTo>
                    <a:lnTo>
                      <a:pt x="24" y="403"/>
                    </a:lnTo>
                    <a:lnTo>
                      <a:pt x="12" y="415"/>
                    </a:lnTo>
                    <a:lnTo>
                      <a:pt x="4" y="444"/>
                    </a:lnTo>
                    <a:lnTo>
                      <a:pt x="7" y="458"/>
                    </a:lnTo>
                    <a:lnTo>
                      <a:pt x="13" y="464"/>
                    </a:lnTo>
                    <a:lnTo>
                      <a:pt x="29" y="503"/>
                    </a:lnTo>
                    <a:lnTo>
                      <a:pt x="46" y="517"/>
                    </a:lnTo>
                    <a:lnTo>
                      <a:pt x="71" y="520"/>
                    </a:lnTo>
                    <a:lnTo>
                      <a:pt x="95" y="536"/>
                    </a:lnTo>
                    <a:lnTo>
                      <a:pt x="95" y="574"/>
                    </a:lnTo>
                    <a:lnTo>
                      <a:pt x="80" y="606"/>
                    </a:lnTo>
                    <a:lnTo>
                      <a:pt x="78" y="634"/>
                    </a:lnTo>
                    <a:lnTo>
                      <a:pt x="76" y="655"/>
                    </a:lnTo>
                    <a:lnTo>
                      <a:pt x="103" y="650"/>
                    </a:lnTo>
                    <a:lnTo>
                      <a:pt x="125" y="648"/>
                    </a:lnTo>
                    <a:lnTo>
                      <a:pt x="144" y="645"/>
                    </a:lnTo>
                    <a:lnTo>
                      <a:pt x="173" y="647"/>
                    </a:lnTo>
                    <a:lnTo>
                      <a:pt x="200" y="651"/>
                    </a:lnTo>
                    <a:lnTo>
                      <a:pt x="228" y="660"/>
                    </a:lnTo>
                    <a:lnTo>
                      <a:pt x="249" y="656"/>
                    </a:lnTo>
                    <a:lnTo>
                      <a:pt x="296" y="662"/>
                    </a:lnTo>
                    <a:lnTo>
                      <a:pt x="347" y="654"/>
                    </a:lnTo>
                    <a:lnTo>
                      <a:pt x="368" y="650"/>
                    </a:lnTo>
                    <a:lnTo>
                      <a:pt x="419" y="639"/>
                    </a:lnTo>
                    <a:lnTo>
                      <a:pt x="406" y="626"/>
                    </a:lnTo>
                    <a:lnTo>
                      <a:pt x="402" y="600"/>
                    </a:lnTo>
                    <a:lnTo>
                      <a:pt x="425" y="579"/>
                    </a:lnTo>
                    <a:lnTo>
                      <a:pt x="436" y="554"/>
                    </a:lnTo>
                    <a:lnTo>
                      <a:pt x="420" y="531"/>
                    </a:lnTo>
                    <a:lnTo>
                      <a:pt x="400" y="511"/>
                    </a:lnTo>
                    <a:lnTo>
                      <a:pt x="383" y="495"/>
                    </a:lnTo>
                    <a:lnTo>
                      <a:pt x="370" y="475"/>
                    </a:lnTo>
                    <a:lnTo>
                      <a:pt x="364" y="444"/>
                    </a:lnTo>
                    <a:lnTo>
                      <a:pt x="389" y="435"/>
                    </a:lnTo>
                    <a:lnTo>
                      <a:pt x="413" y="419"/>
                    </a:lnTo>
                    <a:lnTo>
                      <a:pt x="446" y="408"/>
                    </a:lnTo>
                    <a:lnTo>
                      <a:pt x="464" y="393"/>
                    </a:lnTo>
                    <a:lnTo>
                      <a:pt x="482" y="396"/>
                    </a:lnTo>
                    <a:lnTo>
                      <a:pt x="498" y="397"/>
                    </a:lnTo>
                    <a:lnTo>
                      <a:pt x="500" y="372"/>
                    </a:lnTo>
                    <a:lnTo>
                      <a:pt x="488" y="344"/>
                    </a:lnTo>
                    <a:lnTo>
                      <a:pt x="486" y="318"/>
                    </a:lnTo>
                    <a:lnTo>
                      <a:pt x="485" y="290"/>
                    </a:lnTo>
                    <a:lnTo>
                      <a:pt x="474" y="259"/>
                    </a:lnTo>
                    <a:lnTo>
                      <a:pt x="475" y="228"/>
                    </a:lnTo>
                    <a:lnTo>
                      <a:pt x="472" y="194"/>
                    </a:lnTo>
                    <a:lnTo>
                      <a:pt x="475" y="167"/>
                    </a:lnTo>
                    <a:lnTo>
                      <a:pt x="469" y="142"/>
                    </a:lnTo>
                    <a:lnTo>
                      <a:pt x="464" y="110"/>
                    </a:lnTo>
                    <a:lnTo>
                      <a:pt x="469" y="87"/>
                    </a:lnTo>
                    <a:lnTo>
                      <a:pt x="443" y="59"/>
                    </a:lnTo>
                    <a:lnTo>
                      <a:pt x="436" y="36"/>
                    </a:lnTo>
                    <a:lnTo>
                      <a:pt x="413" y="36"/>
                    </a:lnTo>
                    <a:lnTo>
                      <a:pt x="387" y="39"/>
                    </a:lnTo>
                    <a:lnTo>
                      <a:pt x="369" y="56"/>
                    </a:lnTo>
                    <a:lnTo>
                      <a:pt x="354" y="75"/>
                    </a:lnTo>
                    <a:lnTo>
                      <a:pt x="341" y="93"/>
                    </a:lnTo>
                    <a:lnTo>
                      <a:pt x="332" y="106"/>
                    </a:lnTo>
                    <a:lnTo>
                      <a:pt x="316" y="109"/>
                    </a:lnTo>
                    <a:lnTo>
                      <a:pt x="294" y="110"/>
                    </a:lnTo>
                    <a:lnTo>
                      <a:pt x="293" y="96"/>
                    </a:lnTo>
                    <a:lnTo>
                      <a:pt x="310" y="77"/>
                    </a:lnTo>
                    <a:lnTo>
                      <a:pt x="312" y="59"/>
                    </a:lnTo>
                    <a:lnTo>
                      <a:pt x="295" y="61"/>
                    </a:lnTo>
                    <a:lnTo>
                      <a:pt x="282" y="67"/>
                    </a:lnTo>
                    <a:lnTo>
                      <a:pt x="263" y="59"/>
                    </a:lnTo>
                    <a:lnTo>
                      <a:pt x="247" y="53"/>
                    </a:lnTo>
                    <a:lnTo>
                      <a:pt x="256" y="37"/>
                    </a:lnTo>
                    <a:lnTo>
                      <a:pt x="229" y="20"/>
                    </a:lnTo>
                    <a:lnTo>
                      <a:pt x="202" y="5"/>
                    </a:lnTo>
                    <a:lnTo>
                      <a:pt x="155" y="0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162" name="Freeform 141">
                <a:extLst>
                  <a:ext uri="{FF2B5EF4-FFF2-40B4-BE49-F238E27FC236}">
                    <a16:creationId xmlns:a16="http://schemas.microsoft.com/office/drawing/2014/main" id="{772F7784-3AEC-4306-9DA1-7FD01FEF32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84605" y="2198297"/>
                <a:ext cx="77876" cy="52334"/>
              </a:xfrm>
              <a:custGeom>
                <a:avLst/>
                <a:gdLst>
                  <a:gd name="T0" fmla="*/ 51 w 402767"/>
                  <a:gd name="T1" fmla="*/ 11 h 339079"/>
                  <a:gd name="T2" fmla="*/ 47 w 402767"/>
                  <a:gd name="T3" fmla="*/ 6 h 339079"/>
                  <a:gd name="T4" fmla="*/ 42 w 402767"/>
                  <a:gd name="T5" fmla="*/ 3 h 339079"/>
                  <a:gd name="T6" fmla="*/ 37 w 402767"/>
                  <a:gd name="T7" fmla="*/ 0 h 339079"/>
                  <a:gd name="T8" fmla="*/ 31 w 402767"/>
                  <a:gd name="T9" fmla="*/ 0 h 339079"/>
                  <a:gd name="T10" fmla="*/ 24 w 402767"/>
                  <a:gd name="T11" fmla="*/ 1 h 339079"/>
                  <a:gd name="T12" fmla="*/ 18 w 402767"/>
                  <a:gd name="T13" fmla="*/ 1 h 339079"/>
                  <a:gd name="T14" fmla="*/ 10 w 402767"/>
                  <a:gd name="T15" fmla="*/ 2 h 339079"/>
                  <a:gd name="T16" fmla="*/ 6 w 402767"/>
                  <a:gd name="T17" fmla="*/ 5 h 339079"/>
                  <a:gd name="T18" fmla="*/ 0 w 402767"/>
                  <a:gd name="T19" fmla="*/ 7 h 339079"/>
                  <a:gd name="T20" fmla="*/ 7 w 402767"/>
                  <a:gd name="T21" fmla="*/ 11 h 339079"/>
                  <a:gd name="T22" fmla="*/ 9 w 402767"/>
                  <a:gd name="T23" fmla="*/ 16 h 339079"/>
                  <a:gd name="T24" fmla="*/ 15 w 402767"/>
                  <a:gd name="T25" fmla="*/ 18 h 339079"/>
                  <a:gd name="T26" fmla="*/ 18 w 402767"/>
                  <a:gd name="T27" fmla="*/ 23 h 339079"/>
                  <a:gd name="T28" fmla="*/ 23 w 402767"/>
                  <a:gd name="T29" fmla="*/ 28 h 339079"/>
                  <a:gd name="T30" fmla="*/ 28 w 402767"/>
                  <a:gd name="T31" fmla="*/ 31 h 339079"/>
                  <a:gd name="T32" fmla="*/ 34 w 402767"/>
                  <a:gd name="T33" fmla="*/ 31 h 339079"/>
                  <a:gd name="T34" fmla="*/ 36 w 402767"/>
                  <a:gd name="T35" fmla="*/ 39 h 339079"/>
                  <a:gd name="T36" fmla="*/ 41 w 402767"/>
                  <a:gd name="T37" fmla="*/ 43 h 339079"/>
                  <a:gd name="T38" fmla="*/ 47 w 402767"/>
                  <a:gd name="T39" fmla="*/ 46 h 339079"/>
                  <a:gd name="T40" fmla="*/ 48 w 402767"/>
                  <a:gd name="T41" fmla="*/ 45 h 339079"/>
                  <a:gd name="T42" fmla="*/ 48 w 402767"/>
                  <a:gd name="T43" fmla="*/ 42 h 339079"/>
                  <a:gd name="T44" fmla="*/ 48 w 402767"/>
                  <a:gd name="T45" fmla="*/ 39 h 339079"/>
                  <a:gd name="T46" fmla="*/ 49 w 402767"/>
                  <a:gd name="T47" fmla="*/ 37 h 339079"/>
                  <a:gd name="T48" fmla="*/ 51 w 402767"/>
                  <a:gd name="T49" fmla="*/ 36 h 339079"/>
                  <a:gd name="T50" fmla="*/ 53 w 402767"/>
                  <a:gd name="T51" fmla="*/ 29 h 339079"/>
                  <a:gd name="T52" fmla="*/ 56 w 402767"/>
                  <a:gd name="T53" fmla="*/ 25 h 339079"/>
                  <a:gd name="T54" fmla="*/ 52 w 402767"/>
                  <a:gd name="T55" fmla="*/ 21 h 339079"/>
                  <a:gd name="T56" fmla="*/ 50 w 402767"/>
                  <a:gd name="T57" fmla="*/ 18 h 339079"/>
                  <a:gd name="T58" fmla="*/ 51 w 402767"/>
                  <a:gd name="T59" fmla="*/ 11 h 339079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402767"/>
                  <a:gd name="T91" fmla="*/ 0 h 339079"/>
                  <a:gd name="T92" fmla="*/ 402767 w 402767"/>
                  <a:gd name="T93" fmla="*/ 339079 h 339079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402767" h="339079">
                    <a:moveTo>
                      <a:pt x="364667" y="79772"/>
                    </a:moveTo>
                    <a:lnTo>
                      <a:pt x="336092" y="46435"/>
                    </a:lnTo>
                    <a:lnTo>
                      <a:pt x="303213" y="24754"/>
                    </a:lnTo>
                    <a:lnTo>
                      <a:pt x="262273" y="2382"/>
                    </a:lnTo>
                    <a:lnTo>
                      <a:pt x="222982" y="0"/>
                    </a:lnTo>
                    <a:lnTo>
                      <a:pt x="173038" y="10467"/>
                    </a:lnTo>
                    <a:lnTo>
                      <a:pt x="128588" y="10467"/>
                    </a:lnTo>
                    <a:lnTo>
                      <a:pt x="73025" y="12054"/>
                    </a:lnTo>
                    <a:lnTo>
                      <a:pt x="46038" y="39042"/>
                    </a:lnTo>
                    <a:lnTo>
                      <a:pt x="0" y="50154"/>
                    </a:lnTo>
                    <a:lnTo>
                      <a:pt x="47625" y="83492"/>
                    </a:lnTo>
                    <a:lnTo>
                      <a:pt x="65088" y="118417"/>
                    </a:lnTo>
                    <a:lnTo>
                      <a:pt x="104775" y="132704"/>
                    </a:lnTo>
                    <a:lnTo>
                      <a:pt x="127000" y="170804"/>
                    </a:lnTo>
                    <a:lnTo>
                      <a:pt x="161925" y="208904"/>
                    </a:lnTo>
                    <a:lnTo>
                      <a:pt x="200025" y="229542"/>
                    </a:lnTo>
                    <a:lnTo>
                      <a:pt x="246063" y="226367"/>
                    </a:lnTo>
                    <a:lnTo>
                      <a:pt x="255588" y="285104"/>
                    </a:lnTo>
                    <a:lnTo>
                      <a:pt x="290513" y="316854"/>
                    </a:lnTo>
                    <a:lnTo>
                      <a:pt x="338138" y="339079"/>
                    </a:lnTo>
                    <a:lnTo>
                      <a:pt x="342900" y="327967"/>
                    </a:lnTo>
                    <a:lnTo>
                      <a:pt x="346075" y="307329"/>
                    </a:lnTo>
                    <a:lnTo>
                      <a:pt x="342900" y="289867"/>
                    </a:lnTo>
                    <a:lnTo>
                      <a:pt x="352425" y="269229"/>
                    </a:lnTo>
                    <a:lnTo>
                      <a:pt x="363538" y="267642"/>
                    </a:lnTo>
                    <a:lnTo>
                      <a:pt x="381336" y="211932"/>
                    </a:lnTo>
                    <a:lnTo>
                      <a:pt x="402767" y="185738"/>
                    </a:lnTo>
                    <a:lnTo>
                      <a:pt x="371811" y="157163"/>
                    </a:lnTo>
                    <a:lnTo>
                      <a:pt x="358775" y="129529"/>
                    </a:lnTo>
                    <a:lnTo>
                      <a:pt x="364667" y="79772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163" name="Freeform 142">
                <a:extLst>
                  <a:ext uri="{FF2B5EF4-FFF2-40B4-BE49-F238E27FC236}">
                    <a16:creationId xmlns:a16="http://schemas.microsoft.com/office/drawing/2014/main" id="{77B62005-4646-41E1-94AF-F377158F41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08148" y="2147416"/>
                <a:ext cx="68821" cy="63963"/>
              </a:xfrm>
              <a:custGeom>
                <a:avLst/>
                <a:gdLst>
                  <a:gd name="T0" fmla="*/ 50 w 352425"/>
                  <a:gd name="T1" fmla="*/ 0 h 401637"/>
                  <a:gd name="T2" fmla="*/ 45 w 352425"/>
                  <a:gd name="T3" fmla="*/ 3 h 401637"/>
                  <a:gd name="T4" fmla="*/ 39 w 352425"/>
                  <a:gd name="T5" fmla="*/ 3 h 401637"/>
                  <a:gd name="T6" fmla="*/ 34 w 352425"/>
                  <a:gd name="T7" fmla="*/ 0 h 401637"/>
                  <a:gd name="T8" fmla="*/ 33 w 352425"/>
                  <a:gd name="T9" fmla="*/ 5 h 401637"/>
                  <a:gd name="T10" fmla="*/ 35 w 352425"/>
                  <a:gd name="T11" fmla="*/ 8 h 401637"/>
                  <a:gd name="T12" fmla="*/ 35 w 352425"/>
                  <a:gd name="T13" fmla="*/ 14 h 401637"/>
                  <a:gd name="T14" fmla="*/ 37 w 352425"/>
                  <a:gd name="T15" fmla="*/ 18 h 401637"/>
                  <a:gd name="T16" fmla="*/ 36 w 352425"/>
                  <a:gd name="T17" fmla="*/ 22 h 401637"/>
                  <a:gd name="T18" fmla="*/ 31 w 352425"/>
                  <a:gd name="T19" fmla="*/ 25 h 401637"/>
                  <a:gd name="T20" fmla="*/ 29 w 352425"/>
                  <a:gd name="T21" fmla="*/ 22 h 401637"/>
                  <a:gd name="T22" fmla="*/ 29 w 352425"/>
                  <a:gd name="T23" fmla="*/ 17 h 401637"/>
                  <a:gd name="T24" fmla="*/ 28 w 352425"/>
                  <a:gd name="T25" fmla="*/ 13 h 401637"/>
                  <a:gd name="T26" fmla="*/ 24 w 352425"/>
                  <a:gd name="T27" fmla="*/ 14 h 401637"/>
                  <a:gd name="T28" fmla="*/ 17 w 352425"/>
                  <a:gd name="T29" fmla="*/ 23 h 401637"/>
                  <a:gd name="T30" fmla="*/ 15 w 352425"/>
                  <a:gd name="T31" fmla="*/ 29 h 401637"/>
                  <a:gd name="T32" fmla="*/ 13 w 352425"/>
                  <a:gd name="T33" fmla="*/ 32 h 401637"/>
                  <a:gd name="T34" fmla="*/ 13 w 352425"/>
                  <a:gd name="T35" fmla="*/ 37 h 401637"/>
                  <a:gd name="T36" fmla="*/ 9 w 352425"/>
                  <a:gd name="T37" fmla="*/ 40 h 401637"/>
                  <a:gd name="T38" fmla="*/ 7 w 352425"/>
                  <a:gd name="T39" fmla="*/ 44 h 401637"/>
                  <a:gd name="T40" fmla="*/ 0 w 352425"/>
                  <a:gd name="T41" fmla="*/ 52 h 401637"/>
                  <a:gd name="T42" fmla="*/ 9 w 352425"/>
                  <a:gd name="T43" fmla="*/ 53 h 401637"/>
                  <a:gd name="T44" fmla="*/ 15 w 352425"/>
                  <a:gd name="T45" fmla="*/ 51 h 401637"/>
                  <a:gd name="T46" fmla="*/ 21 w 352425"/>
                  <a:gd name="T47" fmla="*/ 52 h 401637"/>
                  <a:gd name="T48" fmla="*/ 27 w 352425"/>
                  <a:gd name="T49" fmla="*/ 55 h 401637"/>
                  <a:gd name="T50" fmla="*/ 32 w 352425"/>
                  <a:gd name="T51" fmla="*/ 58 h 401637"/>
                  <a:gd name="T52" fmla="*/ 36 w 352425"/>
                  <a:gd name="T53" fmla="*/ 64 h 401637"/>
                  <a:gd name="T54" fmla="*/ 41 w 352425"/>
                  <a:gd name="T55" fmla="*/ 62 h 401637"/>
                  <a:gd name="T56" fmla="*/ 44 w 352425"/>
                  <a:gd name="T57" fmla="*/ 57 h 401637"/>
                  <a:gd name="T58" fmla="*/ 41 w 352425"/>
                  <a:gd name="T59" fmla="*/ 51 h 401637"/>
                  <a:gd name="T60" fmla="*/ 39 w 352425"/>
                  <a:gd name="T61" fmla="*/ 45 h 401637"/>
                  <a:gd name="T62" fmla="*/ 46 w 352425"/>
                  <a:gd name="T63" fmla="*/ 42 h 401637"/>
                  <a:gd name="T64" fmla="*/ 48 w 352425"/>
                  <a:gd name="T65" fmla="*/ 35 h 401637"/>
                  <a:gd name="T66" fmla="*/ 52 w 352425"/>
                  <a:gd name="T67" fmla="*/ 29 h 401637"/>
                  <a:gd name="T68" fmla="*/ 51 w 352425"/>
                  <a:gd name="T69" fmla="*/ 22 h 401637"/>
                  <a:gd name="T70" fmla="*/ 51 w 352425"/>
                  <a:gd name="T71" fmla="*/ 13 h 401637"/>
                  <a:gd name="T72" fmla="*/ 51 w 352425"/>
                  <a:gd name="T73" fmla="*/ 7 h 401637"/>
                  <a:gd name="T74" fmla="*/ 50 w 352425"/>
                  <a:gd name="T75" fmla="*/ 0 h 401637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352425"/>
                  <a:gd name="T115" fmla="*/ 0 h 401637"/>
                  <a:gd name="T116" fmla="*/ 352425 w 352425"/>
                  <a:gd name="T117" fmla="*/ 401637 h 401637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352425" h="401637">
                    <a:moveTo>
                      <a:pt x="342900" y="1587"/>
                    </a:moveTo>
                    <a:lnTo>
                      <a:pt x="306388" y="17462"/>
                    </a:lnTo>
                    <a:lnTo>
                      <a:pt x="268288" y="17462"/>
                    </a:lnTo>
                    <a:lnTo>
                      <a:pt x="231775" y="0"/>
                    </a:lnTo>
                    <a:lnTo>
                      <a:pt x="227013" y="31750"/>
                    </a:lnTo>
                    <a:lnTo>
                      <a:pt x="236538" y="47625"/>
                    </a:lnTo>
                    <a:lnTo>
                      <a:pt x="236538" y="87312"/>
                    </a:lnTo>
                    <a:lnTo>
                      <a:pt x="254000" y="114300"/>
                    </a:lnTo>
                    <a:lnTo>
                      <a:pt x="246063" y="141287"/>
                    </a:lnTo>
                    <a:lnTo>
                      <a:pt x="214313" y="153987"/>
                    </a:lnTo>
                    <a:lnTo>
                      <a:pt x="200025" y="141287"/>
                    </a:lnTo>
                    <a:lnTo>
                      <a:pt x="200025" y="104775"/>
                    </a:lnTo>
                    <a:lnTo>
                      <a:pt x="190500" y="79375"/>
                    </a:lnTo>
                    <a:lnTo>
                      <a:pt x="160338" y="87312"/>
                    </a:lnTo>
                    <a:lnTo>
                      <a:pt x="114300" y="142875"/>
                    </a:lnTo>
                    <a:lnTo>
                      <a:pt x="101600" y="179387"/>
                    </a:lnTo>
                    <a:lnTo>
                      <a:pt x="90488" y="200025"/>
                    </a:lnTo>
                    <a:lnTo>
                      <a:pt x="87313" y="234950"/>
                    </a:lnTo>
                    <a:lnTo>
                      <a:pt x="58738" y="250825"/>
                    </a:lnTo>
                    <a:lnTo>
                      <a:pt x="47625" y="276225"/>
                    </a:lnTo>
                    <a:lnTo>
                      <a:pt x="0" y="328612"/>
                    </a:lnTo>
                    <a:lnTo>
                      <a:pt x="58738" y="331787"/>
                    </a:lnTo>
                    <a:lnTo>
                      <a:pt x="104775" y="320675"/>
                    </a:lnTo>
                    <a:lnTo>
                      <a:pt x="142875" y="325437"/>
                    </a:lnTo>
                    <a:lnTo>
                      <a:pt x="184150" y="344487"/>
                    </a:lnTo>
                    <a:lnTo>
                      <a:pt x="215900" y="366712"/>
                    </a:lnTo>
                    <a:lnTo>
                      <a:pt x="246063" y="401637"/>
                    </a:lnTo>
                    <a:lnTo>
                      <a:pt x="276225" y="392112"/>
                    </a:lnTo>
                    <a:lnTo>
                      <a:pt x="300373" y="360612"/>
                    </a:lnTo>
                    <a:lnTo>
                      <a:pt x="278941" y="322512"/>
                    </a:lnTo>
                    <a:lnTo>
                      <a:pt x="265113" y="282575"/>
                    </a:lnTo>
                    <a:lnTo>
                      <a:pt x="312738" y="263525"/>
                    </a:lnTo>
                    <a:lnTo>
                      <a:pt x="325438" y="217487"/>
                    </a:lnTo>
                    <a:lnTo>
                      <a:pt x="352425" y="184150"/>
                    </a:lnTo>
                    <a:lnTo>
                      <a:pt x="344488" y="138112"/>
                    </a:lnTo>
                    <a:lnTo>
                      <a:pt x="349250" y="84137"/>
                    </a:lnTo>
                    <a:lnTo>
                      <a:pt x="349250" y="42862"/>
                    </a:lnTo>
                    <a:lnTo>
                      <a:pt x="342900" y="1587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164" name="Freeform 143">
                <a:extLst>
                  <a:ext uri="{FF2B5EF4-FFF2-40B4-BE49-F238E27FC236}">
                    <a16:creationId xmlns:a16="http://schemas.microsoft.com/office/drawing/2014/main" id="{BE69F6C9-3548-4675-96FC-2588FD41F1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89647" y="2025305"/>
                <a:ext cx="67010" cy="85769"/>
              </a:xfrm>
              <a:custGeom>
                <a:avLst/>
                <a:gdLst>
                  <a:gd name="T0" fmla="*/ 23 w 341166"/>
                  <a:gd name="T1" fmla="*/ 76 h 554288"/>
                  <a:gd name="T2" fmla="*/ 29 w 341166"/>
                  <a:gd name="T3" fmla="*/ 76 h 554288"/>
                  <a:gd name="T4" fmla="*/ 29 w 341166"/>
                  <a:gd name="T5" fmla="*/ 70 h 554288"/>
                  <a:gd name="T6" fmla="*/ 29 w 341166"/>
                  <a:gd name="T7" fmla="*/ 65 h 554288"/>
                  <a:gd name="T8" fmla="*/ 34 w 341166"/>
                  <a:gd name="T9" fmla="*/ 68 h 554288"/>
                  <a:gd name="T10" fmla="*/ 36 w 341166"/>
                  <a:gd name="T11" fmla="*/ 70 h 554288"/>
                  <a:gd name="T12" fmla="*/ 40 w 341166"/>
                  <a:gd name="T13" fmla="*/ 74 h 554288"/>
                  <a:gd name="T14" fmla="*/ 45 w 341166"/>
                  <a:gd name="T15" fmla="*/ 70 h 554288"/>
                  <a:gd name="T16" fmla="*/ 46 w 341166"/>
                  <a:gd name="T17" fmla="*/ 65 h 554288"/>
                  <a:gd name="T18" fmla="*/ 46 w 341166"/>
                  <a:gd name="T19" fmla="*/ 58 h 554288"/>
                  <a:gd name="T20" fmla="*/ 40 w 341166"/>
                  <a:gd name="T21" fmla="*/ 57 h 554288"/>
                  <a:gd name="T22" fmla="*/ 35 w 341166"/>
                  <a:gd name="T23" fmla="*/ 53 h 554288"/>
                  <a:gd name="T24" fmla="*/ 36 w 341166"/>
                  <a:gd name="T25" fmla="*/ 49 h 554288"/>
                  <a:gd name="T26" fmla="*/ 38 w 341166"/>
                  <a:gd name="T27" fmla="*/ 42 h 554288"/>
                  <a:gd name="T28" fmla="*/ 41 w 341166"/>
                  <a:gd name="T29" fmla="*/ 38 h 554288"/>
                  <a:gd name="T30" fmla="*/ 47 w 341166"/>
                  <a:gd name="T31" fmla="*/ 37 h 554288"/>
                  <a:gd name="T32" fmla="*/ 52 w 341166"/>
                  <a:gd name="T33" fmla="*/ 37 h 554288"/>
                  <a:gd name="T34" fmla="*/ 51 w 341166"/>
                  <a:gd name="T35" fmla="*/ 32 h 554288"/>
                  <a:gd name="T36" fmla="*/ 45 w 341166"/>
                  <a:gd name="T37" fmla="*/ 31 h 554288"/>
                  <a:gd name="T38" fmla="*/ 40 w 341166"/>
                  <a:gd name="T39" fmla="*/ 28 h 554288"/>
                  <a:gd name="T40" fmla="*/ 41 w 341166"/>
                  <a:gd name="T41" fmla="*/ 24 h 554288"/>
                  <a:gd name="T42" fmla="*/ 39 w 341166"/>
                  <a:gd name="T43" fmla="*/ 17 h 554288"/>
                  <a:gd name="T44" fmla="*/ 44 w 341166"/>
                  <a:gd name="T45" fmla="*/ 14 h 554288"/>
                  <a:gd name="T46" fmla="*/ 47 w 341166"/>
                  <a:gd name="T47" fmla="*/ 6 h 554288"/>
                  <a:gd name="T48" fmla="*/ 44 w 341166"/>
                  <a:gd name="T49" fmla="*/ 0 h 554288"/>
                  <a:gd name="T50" fmla="*/ 38 w 341166"/>
                  <a:gd name="T51" fmla="*/ 1 h 554288"/>
                  <a:gd name="T52" fmla="*/ 34 w 341166"/>
                  <a:gd name="T53" fmla="*/ 3 h 554288"/>
                  <a:gd name="T54" fmla="*/ 31 w 341166"/>
                  <a:gd name="T55" fmla="*/ 7 h 554288"/>
                  <a:gd name="T56" fmla="*/ 27 w 341166"/>
                  <a:gd name="T57" fmla="*/ 11 h 554288"/>
                  <a:gd name="T58" fmla="*/ 22 w 341166"/>
                  <a:gd name="T59" fmla="*/ 9 h 554288"/>
                  <a:gd name="T60" fmla="*/ 16 w 341166"/>
                  <a:gd name="T61" fmla="*/ 9 h 554288"/>
                  <a:gd name="T62" fmla="*/ 11 w 341166"/>
                  <a:gd name="T63" fmla="*/ 13 h 554288"/>
                  <a:gd name="T64" fmla="*/ 9 w 341166"/>
                  <a:gd name="T65" fmla="*/ 19 h 554288"/>
                  <a:gd name="T66" fmla="*/ 7 w 341166"/>
                  <a:gd name="T67" fmla="*/ 26 h 554288"/>
                  <a:gd name="T68" fmla="*/ 1 w 341166"/>
                  <a:gd name="T69" fmla="*/ 28 h 554288"/>
                  <a:gd name="T70" fmla="*/ 0 w 341166"/>
                  <a:gd name="T71" fmla="*/ 35 h 554288"/>
                  <a:gd name="T72" fmla="*/ 1 w 341166"/>
                  <a:gd name="T73" fmla="*/ 41 h 554288"/>
                  <a:gd name="T74" fmla="*/ 1 w 341166"/>
                  <a:gd name="T75" fmla="*/ 47 h 554288"/>
                  <a:gd name="T76" fmla="*/ 4 w 341166"/>
                  <a:gd name="T77" fmla="*/ 52 h 554288"/>
                  <a:gd name="T78" fmla="*/ 7 w 341166"/>
                  <a:gd name="T79" fmla="*/ 62 h 554288"/>
                  <a:gd name="T80" fmla="*/ 15 w 341166"/>
                  <a:gd name="T81" fmla="*/ 66 h 554288"/>
                  <a:gd name="T82" fmla="*/ 13 w 341166"/>
                  <a:gd name="T83" fmla="*/ 70 h 554288"/>
                  <a:gd name="T84" fmla="*/ 16 w 341166"/>
                  <a:gd name="T85" fmla="*/ 75 h 554288"/>
                  <a:gd name="T86" fmla="*/ 23 w 341166"/>
                  <a:gd name="T87" fmla="*/ 76 h 554288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341166"/>
                  <a:gd name="T133" fmla="*/ 0 h 554288"/>
                  <a:gd name="T134" fmla="*/ 341166 w 341166"/>
                  <a:gd name="T135" fmla="*/ 554288 h 554288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341166" h="554288">
                    <a:moveTo>
                      <a:pt x="151988" y="547966"/>
                    </a:moveTo>
                    <a:lnTo>
                      <a:pt x="194804" y="554288"/>
                    </a:lnTo>
                    <a:lnTo>
                      <a:pt x="194804" y="511425"/>
                    </a:lnTo>
                    <a:lnTo>
                      <a:pt x="190794" y="471543"/>
                    </a:lnTo>
                    <a:lnTo>
                      <a:pt x="221515" y="495933"/>
                    </a:lnTo>
                    <a:lnTo>
                      <a:pt x="239301" y="510567"/>
                    </a:lnTo>
                    <a:lnTo>
                      <a:pt x="266788" y="533332"/>
                    </a:lnTo>
                    <a:lnTo>
                      <a:pt x="297509" y="507315"/>
                    </a:lnTo>
                    <a:lnTo>
                      <a:pt x="307211" y="473169"/>
                    </a:lnTo>
                    <a:lnTo>
                      <a:pt x="307211" y="422763"/>
                    </a:lnTo>
                    <a:lnTo>
                      <a:pt x="261938" y="413007"/>
                    </a:lnTo>
                    <a:lnTo>
                      <a:pt x="231216" y="383739"/>
                    </a:lnTo>
                    <a:lnTo>
                      <a:pt x="236067" y="354470"/>
                    </a:lnTo>
                    <a:lnTo>
                      <a:pt x="249002" y="304064"/>
                    </a:lnTo>
                    <a:lnTo>
                      <a:pt x="268405" y="276422"/>
                    </a:lnTo>
                    <a:lnTo>
                      <a:pt x="308828" y="271544"/>
                    </a:lnTo>
                    <a:lnTo>
                      <a:pt x="341166" y="269918"/>
                    </a:lnTo>
                    <a:lnTo>
                      <a:pt x="339549" y="230894"/>
                    </a:lnTo>
                    <a:lnTo>
                      <a:pt x="299126" y="224389"/>
                    </a:lnTo>
                    <a:lnTo>
                      <a:pt x="265171" y="203251"/>
                    </a:lnTo>
                    <a:lnTo>
                      <a:pt x="273256" y="172357"/>
                    </a:lnTo>
                    <a:lnTo>
                      <a:pt x="260321" y="121951"/>
                    </a:lnTo>
                    <a:lnTo>
                      <a:pt x="287808" y="100813"/>
                    </a:lnTo>
                    <a:lnTo>
                      <a:pt x="310444" y="47154"/>
                    </a:lnTo>
                    <a:lnTo>
                      <a:pt x="291042" y="0"/>
                    </a:lnTo>
                    <a:lnTo>
                      <a:pt x="250619" y="4878"/>
                    </a:lnTo>
                    <a:lnTo>
                      <a:pt x="221515" y="21138"/>
                    </a:lnTo>
                    <a:lnTo>
                      <a:pt x="206963" y="52032"/>
                    </a:lnTo>
                    <a:lnTo>
                      <a:pt x="181093" y="79675"/>
                    </a:lnTo>
                    <a:lnTo>
                      <a:pt x="143904" y="68292"/>
                    </a:lnTo>
                    <a:lnTo>
                      <a:pt x="106715" y="68292"/>
                    </a:lnTo>
                    <a:lnTo>
                      <a:pt x="69527" y="95935"/>
                    </a:lnTo>
                    <a:lnTo>
                      <a:pt x="61442" y="138211"/>
                    </a:lnTo>
                    <a:lnTo>
                      <a:pt x="46890" y="185365"/>
                    </a:lnTo>
                    <a:lnTo>
                      <a:pt x="8084" y="203251"/>
                    </a:lnTo>
                    <a:lnTo>
                      <a:pt x="0" y="253658"/>
                    </a:lnTo>
                    <a:lnTo>
                      <a:pt x="4851" y="295934"/>
                    </a:lnTo>
                    <a:lnTo>
                      <a:pt x="8084" y="343088"/>
                    </a:lnTo>
                    <a:lnTo>
                      <a:pt x="29104" y="378861"/>
                    </a:lnTo>
                    <a:lnTo>
                      <a:pt x="48507" y="447153"/>
                    </a:lnTo>
                    <a:lnTo>
                      <a:pt x="99554" y="478088"/>
                    </a:lnTo>
                    <a:lnTo>
                      <a:pt x="87648" y="511425"/>
                    </a:lnTo>
                    <a:lnTo>
                      <a:pt x="104316" y="547144"/>
                    </a:lnTo>
                    <a:lnTo>
                      <a:pt x="151988" y="547966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165" name="Freeform 144">
                <a:extLst>
                  <a:ext uri="{FF2B5EF4-FFF2-40B4-BE49-F238E27FC236}">
                    <a16:creationId xmlns:a16="http://schemas.microsoft.com/office/drawing/2014/main" id="{9893D3AC-DC6A-4D80-BD5F-9EC86A1940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79030" y="2278250"/>
                <a:ext cx="72443" cy="74140"/>
              </a:xfrm>
              <a:custGeom>
                <a:avLst/>
                <a:gdLst>
                  <a:gd name="T0" fmla="*/ 0 w 366713"/>
                  <a:gd name="T1" fmla="*/ 4 h 477294"/>
                  <a:gd name="T2" fmla="*/ 5 w 366713"/>
                  <a:gd name="T3" fmla="*/ 7 h 477294"/>
                  <a:gd name="T4" fmla="*/ 8 w 366713"/>
                  <a:gd name="T5" fmla="*/ 11 h 477294"/>
                  <a:gd name="T6" fmla="*/ 12 w 366713"/>
                  <a:gd name="T7" fmla="*/ 11 h 477294"/>
                  <a:gd name="T8" fmla="*/ 12 w 366713"/>
                  <a:gd name="T9" fmla="*/ 17 h 477294"/>
                  <a:gd name="T10" fmla="*/ 13 w 366713"/>
                  <a:gd name="T11" fmla="*/ 23 h 477294"/>
                  <a:gd name="T12" fmla="*/ 17 w 366713"/>
                  <a:gd name="T13" fmla="*/ 25 h 477294"/>
                  <a:gd name="T14" fmla="*/ 18 w 366713"/>
                  <a:gd name="T15" fmla="*/ 30 h 477294"/>
                  <a:gd name="T16" fmla="*/ 22 w 366713"/>
                  <a:gd name="T17" fmla="*/ 32 h 477294"/>
                  <a:gd name="T18" fmla="*/ 26 w 366713"/>
                  <a:gd name="T19" fmla="*/ 35 h 477294"/>
                  <a:gd name="T20" fmla="*/ 25 w 366713"/>
                  <a:gd name="T21" fmla="*/ 42 h 477294"/>
                  <a:gd name="T22" fmla="*/ 27 w 366713"/>
                  <a:gd name="T23" fmla="*/ 46 h 477294"/>
                  <a:gd name="T24" fmla="*/ 25 w 366713"/>
                  <a:gd name="T25" fmla="*/ 49 h 477294"/>
                  <a:gd name="T26" fmla="*/ 27 w 366713"/>
                  <a:gd name="T27" fmla="*/ 53 h 477294"/>
                  <a:gd name="T28" fmla="*/ 24 w 366713"/>
                  <a:gd name="T29" fmla="*/ 58 h 477294"/>
                  <a:gd name="T30" fmla="*/ 24 w 366713"/>
                  <a:gd name="T31" fmla="*/ 63 h 477294"/>
                  <a:gd name="T32" fmla="*/ 28 w 366713"/>
                  <a:gd name="T33" fmla="*/ 67 h 477294"/>
                  <a:gd name="T34" fmla="*/ 29 w 366713"/>
                  <a:gd name="T35" fmla="*/ 64 h 477294"/>
                  <a:gd name="T36" fmla="*/ 33 w 366713"/>
                  <a:gd name="T37" fmla="*/ 60 h 477294"/>
                  <a:gd name="T38" fmla="*/ 35 w 366713"/>
                  <a:gd name="T39" fmla="*/ 56 h 477294"/>
                  <a:gd name="T40" fmla="*/ 37 w 366713"/>
                  <a:gd name="T41" fmla="*/ 50 h 477294"/>
                  <a:gd name="T42" fmla="*/ 38 w 366713"/>
                  <a:gd name="T43" fmla="*/ 46 h 477294"/>
                  <a:gd name="T44" fmla="*/ 44 w 366713"/>
                  <a:gd name="T45" fmla="*/ 45 h 477294"/>
                  <a:gd name="T46" fmla="*/ 50 w 366713"/>
                  <a:gd name="T47" fmla="*/ 48 h 477294"/>
                  <a:gd name="T48" fmla="*/ 53 w 366713"/>
                  <a:gd name="T49" fmla="*/ 48 h 477294"/>
                  <a:gd name="T50" fmla="*/ 57 w 366713"/>
                  <a:gd name="T51" fmla="*/ 45 h 477294"/>
                  <a:gd name="T52" fmla="*/ 57 w 366713"/>
                  <a:gd name="T53" fmla="*/ 37 h 477294"/>
                  <a:gd name="T54" fmla="*/ 51 w 366713"/>
                  <a:gd name="T55" fmla="*/ 29 h 477294"/>
                  <a:gd name="T56" fmla="*/ 45 w 366713"/>
                  <a:gd name="T57" fmla="*/ 23 h 477294"/>
                  <a:gd name="T58" fmla="*/ 42 w 366713"/>
                  <a:gd name="T59" fmla="*/ 11 h 477294"/>
                  <a:gd name="T60" fmla="*/ 37 w 366713"/>
                  <a:gd name="T61" fmla="*/ 6 h 477294"/>
                  <a:gd name="T62" fmla="*/ 25 w 366713"/>
                  <a:gd name="T63" fmla="*/ 2 h 477294"/>
                  <a:gd name="T64" fmla="*/ 16 w 366713"/>
                  <a:gd name="T65" fmla="*/ 1 h 477294"/>
                  <a:gd name="T66" fmla="*/ 7 w 366713"/>
                  <a:gd name="T67" fmla="*/ 0 h 477294"/>
                  <a:gd name="T68" fmla="*/ 0 w 366713"/>
                  <a:gd name="T69" fmla="*/ 4 h 477294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366713"/>
                  <a:gd name="T106" fmla="*/ 0 h 477294"/>
                  <a:gd name="T107" fmla="*/ 366713 w 366713"/>
                  <a:gd name="T108" fmla="*/ 477294 h 477294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366713" h="477294">
                    <a:moveTo>
                      <a:pt x="0" y="25400"/>
                    </a:moveTo>
                    <a:lnTo>
                      <a:pt x="33338" y="47625"/>
                    </a:lnTo>
                    <a:lnTo>
                      <a:pt x="53975" y="77788"/>
                    </a:lnTo>
                    <a:lnTo>
                      <a:pt x="77788" y="79375"/>
                    </a:lnTo>
                    <a:lnTo>
                      <a:pt x="76200" y="123825"/>
                    </a:lnTo>
                    <a:lnTo>
                      <a:pt x="85725" y="161925"/>
                    </a:lnTo>
                    <a:lnTo>
                      <a:pt x="112713" y="180975"/>
                    </a:lnTo>
                    <a:lnTo>
                      <a:pt x="117475" y="209550"/>
                    </a:lnTo>
                    <a:lnTo>
                      <a:pt x="139700" y="225425"/>
                    </a:lnTo>
                    <a:lnTo>
                      <a:pt x="165100" y="252413"/>
                    </a:lnTo>
                    <a:lnTo>
                      <a:pt x="158750" y="300038"/>
                    </a:lnTo>
                    <a:lnTo>
                      <a:pt x="173038" y="327025"/>
                    </a:lnTo>
                    <a:lnTo>
                      <a:pt x="163513" y="349250"/>
                    </a:lnTo>
                    <a:lnTo>
                      <a:pt x="171450" y="379413"/>
                    </a:lnTo>
                    <a:lnTo>
                      <a:pt x="152400" y="411163"/>
                    </a:lnTo>
                    <a:lnTo>
                      <a:pt x="155575" y="450850"/>
                    </a:lnTo>
                    <a:lnTo>
                      <a:pt x="181311" y="477294"/>
                    </a:lnTo>
                    <a:lnTo>
                      <a:pt x="184150" y="457200"/>
                    </a:lnTo>
                    <a:lnTo>
                      <a:pt x="211138" y="428625"/>
                    </a:lnTo>
                    <a:lnTo>
                      <a:pt x="225364" y="401094"/>
                    </a:lnTo>
                    <a:lnTo>
                      <a:pt x="234950" y="354013"/>
                    </a:lnTo>
                    <a:lnTo>
                      <a:pt x="243223" y="326084"/>
                    </a:lnTo>
                    <a:lnTo>
                      <a:pt x="280988" y="317500"/>
                    </a:lnTo>
                    <a:lnTo>
                      <a:pt x="319423" y="340372"/>
                    </a:lnTo>
                    <a:lnTo>
                      <a:pt x="339725" y="344488"/>
                    </a:lnTo>
                    <a:lnTo>
                      <a:pt x="364667" y="323703"/>
                    </a:lnTo>
                    <a:lnTo>
                      <a:pt x="366713" y="261938"/>
                    </a:lnTo>
                    <a:lnTo>
                      <a:pt x="330139" y="209403"/>
                    </a:lnTo>
                    <a:lnTo>
                      <a:pt x="285750" y="161925"/>
                    </a:lnTo>
                    <a:lnTo>
                      <a:pt x="271463" y="79375"/>
                    </a:lnTo>
                    <a:lnTo>
                      <a:pt x="234950" y="46038"/>
                    </a:lnTo>
                    <a:lnTo>
                      <a:pt x="163513" y="17463"/>
                    </a:lnTo>
                    <a:lnTo>
                      <a:pt x="104775" y="7938"/>
                    </a:lnTo>
                    <a:lnTo>
                      <a:pt x="42863" y="0"/>
                    </a:lnTo>
                    <a:lnTo>
                      <a:pt x="0" y="25400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166" name="Freeform 145">
                <a:extLst>
                  <a:ext uri="{FF2B5EF4-FFF2-40B4-BE49-F238E27FC236}">
                    <a16:creationId xmlns:a16="http://schemas.microsoft.com/office/drawing/2014/main" id="{2ED0CE37-A5BC-427C-B12D-8E6F0413212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55876" y="2281158"/>
                <a:ext cx="186542" cy="110482"/>
              </a:xfrm>
              <a:custGeom>
                <a:avLst/>
                <a:gdLst>
                  <a:gd name="T0" fmla="*/ 82 w 953356"/>
                  <a:gd name="T1" fmla="*/ 104 h 699837"/>
                  <a:gd name="T2" fmla="*/ 92 w 953356"/>
                  <a:gd name="T3" fmla="*/ 103 h 699837"/>
                  <a:gd name="T4" fmla="*/ 99 w 953356"/>
                  <a:gd name="T5" fmla="*/ 99 h 699837"/>
                  <a:gd name="T6" fmla="*/ 110 w 953356"/>
                  <a:gd name="T7" fmla="*/ 101 h 699837"/>
                  <a:gd name="T8" fmla="*/ 116 w 953356"/>
                  <a:gd name="T9" fmla="*/ 102 h 699837"/>
                  <a:gd name="T10" fmla="*/ 120 w 953356"/>
                  <a:gd name="T11" fmla="*/ 105 h 699837"/>
                  <a:gd name="T12" fmla="*/ 123 w 953356"/>
                  <a:gd name="T13" fmla="*/ 100 h 699837"/>
                  <a:gd name="T14" fmla="*/ 128 w 953356"/>
                  <a:gd name="T15" fmla="*/ 97 h 699837"/>
                  <a:gd name="T16" fmla="*/ 127 w 953356"/>
                  <a:gd name="T17" fmla="*/ 94 h 699837"/>
                  <a:gd name="T18" fmla="*/ 129 w 953356"/>
                  <a:gd name="T19" fmla="*/ 88 h 699837"/>
                  <a:gd name="T20" fmla="*/ 132 w 953356"/>
                  <a:gd name="T21" fmla="*/ 83 h 699837"/>
                  <a:gd name="T22" fmla="*/ 135 w 953356"/>
                  <a:gd name="T23" fmla="*/ 78 h 699837"/>
                  <a:gd name="T24" fmla="*/ 141 w 953356"/>
                  <a:gd name="T25" fmla="*/ 72 h 699837"/>
                  <a:gd name="T26" fmla="*/ 132 w 953356"/>
                  <a:gd name="T27" fmla="*/ 72 h 699837"/>
                  <a:gd name="T28" fmla="*/ 127 w 953356"/>
                  <a:gd name="T29" fmla="*/ 71 h 699837"/>
                  <a:gd name="T30" fmla="*/ 121 w 953356"/>
                  <a:gd name="T31" fmla="*/ 69 h 699837"/>
                  <a:gd name="T32" fmla="*/ 117 w 953356"/>
                  <a:gd name="T33" fmla="*/ 64 h 699837"/>
                  <a:gd name="T34" fmla="*/ 117 w 953356"/>
                  <a:gd name="T35" fmla="*/ 59 h 699837"/>
                  <a:gd name="T36" fmla="*/ 120 w 953356"/>
                  <a:gd name="T37" fmla="*/ 54 h 699837"/>
                  <a:gd name="T38" fmla="*/ 119 w 953356"/>
                  <a:gd name="T39" fmla="*/ 49 h 699837"/>
                  <a:gd name="T40" fmla="*/ 120 w 953356"/>
                  <a:gd name="T41" fmla="*/ 46 h 699837"/>
                  <a:gd name="T42" fmla="*/ 117 w 953356"/>
                  <a:gd name="T43" fmla="*/ 42 h 699837"/>
                  <a:gd name="T44" fmla="*/ 119 w 953356"/>
                  <a:gd name="T45" fmla="*/ 35 h 699837"/>
                  <a:gd name="T46" fmla="*/ 116 w 953356"/>
                  <a:gd name="T47" fmla="*/ 31 h 699837"/>
                  <a:gd name="T48" fmla="*/ 111 w 953356"/>
                  <a:gd name="T49" fmla="*/ 27 h 699837"/>
                  <a:gd name="T50" fmla="*/ 110 w 953356"/>
                  <a:gd name="T51" fmla="*/ 23 h 699837"/>
                  <a:gd name="T52" fmla="*/ 107 w 953356"/>
                  <a:gd name="T53" fmla="*/ 21 h 699837"/>
                  <a:gd name="T54" fmla="*/ 106 w 953356"/>
                  <a:gd name="T55" fmla="*/ 14 h 699837"/>
                  <a:gd name="T56" fmla="*/ 105 w 953356"/>
                  <a:gd name="T57" fmla="*/ 8 h 699837"/>
                  <a:gd name="T58" fmla="*/ 103 w 953356"/>
                  <a:gd name="T59" fmla="*/ 8 h 699837"/>
                  <a:gd name="T60" fmla="*/ 99 w 953356"/>
                  <a:gd name="T61" fmla="*/ 4 h 699837"/>
                  <a:gd name="T62" fmla="*/ 95 w 953356"/>
                  <a:gd name="T63" fmla="*/ 0 h 699837"/>
                  <a:gd name="T64" fmla="*/ 83 w 953356"/>
                  <a:gd name="T65" fmla="*/ 2 h 699837"/>
                  <a:gd name="T66" fmla="*/ 77 w 953356"/>
                  <a:gd name="T67" fmla="*/ 8 h 699837"/>
                  <a:gd name="T68" fmla="*/ 72 w 953356"/>
                  <a:gd name="T69" fmla="*/ 10 h 699837"/>
                  <a:gd name="T70" fmla="*/ 65 w 953356"/>
                  <a:gd name="T71" fmla="*/ 11 h 699837"/>
                  <a:gd name="T72" fmla="*/ 55 w 953356"/>
                  <a:gd name="T73" fmla="*/ 9 h 699837"/>
                  <a:gd name="T74" fmla="*/ 43 w 953356"/>
                  <a:gd name="T75" fmla="*/ 10 h 699837"/>
                  <a:gd name="T76" fmla="*/ 34 w 953356"/>
                  <a:gd name="T77" fmla="*/ 9 h 699837"/>
                  <a:gd name="T78" fmla="*/ 29 w 953356"/>
                  <a:gd name="T79" fmla="*/ 12 h 699837"/>
                  <a:gd name="T80" fmla="*/ 28 w 953356"/>
                  <a:gd name="T81" fmla="*/ 16 h 699837"/>
                  <a:gd name="T82" fmla="*/ 22 w 953356"/>
                  <a:gd name="T83" fmla="*/ 22 h 699837"/>
                  <a:gd name="T84" fmla="*/ 17 w 953356"/>
                  <a:gd name="T85" fmla="*/ 29 h 699837"/>
                  <a:gd name="T86" fmla="*/ 14 w 953356"/>
                  <a:gd name="T87" fmla="*/ 36 h 699837"/>
                  <a:gd name="T88" fmla="*/ 8 w 953356"/>
                  <a:gd name="T89" fmla="*/ 44 h 699837"/>
                  <a:gd name="T90" fmla="*/ 6 w 953356"/>
                  <a:gd name="T91" fmla="*/ 51 h 699837"/>
                  <a:gd name="T92" fmla="*/ 0 w 953356"/>
                  <a:gd name="T93" fmla="*/ 58 h 699837"/>
                  <a:gd name="T94" fmla="*/ 7 w 953356"/>
                  <a:gd name="T95" fmla="*/ 66 h 699837"/>
                  <a:gd name="T96" fmla="*/ 12 w 953356"/>
                  <a:gd name="T97" fmla="*/ 73 h 699837"/>
                  <a:gd name="T98" fmla="*/ 18 w 953356"/>
                  <a:gd name="T99" fmla="*/ 81 h 699837"/>
                  <a:gd name="T100" fmla="*/ 27 w 953356"/>
                  <a:gd name="T101" fmla="*/ 86 h 699837"/>
                  <a:gd name="T102" fmla="*/ 32 w 953356"/>
                  <a:gd name="T103" fmla="*/ 93 h 699837"/>
                  <a:gd name="T104" fmla="*/ 37 w 953356"/>
                  <a:gd name="T105" fmla="*/ 103 h 699837"/>
                  <a:gd name="T106" fmla="*/ 44 w 953356"/>
                  <a:gd name="T107" fmla="*/ 105 h 699837"/>
                  <a:gd name="T108" fmla="*/ 56 w 953356"/>
                  <a:gd name="T109" fmla="*/ 107 h 699837"/>
                  <a:gd name="T110" fmla="*/ 63 w 953356"/>
                  <a:gd name="T111" fmla="*/ 105 h 699837"/>
                  <a:gd name="T112" fmla="*/ 73 w 953356"/>
                  <a:gd name="T113" fmla="*/ 106 h 699837"/>
                  <a:gd name="T114" fmla="*/ 82 w 953356"/>
                  <a:gd name="T115" fmla="*/ 104 h 699837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w 953356"/>
                  <a:gd name="T175" fmla="*/ 0 h 699837"/>
                  <a:gd name="T176" fmla="*/ 953356 w 953356"/>
                  <a:gd name="T177" fmla="*/ 699837 h 699837"/>
                </a:gdLst>
                <a:ahLst/>
                <a:cxnLst>
                  <a:cxn ang="T116">
                    <a:pos x="T0" y="T1"/>
                  </a:cxn>
                  <a:cxn ang="T117">
                    <a:pos x="T2" y="T3"/>
                  </a:cxn>
                  <a:cxn ang="T118">
                    <a:pos x="T4" y="T5"/>
                  </a:cxn>
                  <a:cxn ang="T119">
                    <a:pos x="T6" y="T7"/>
                  </a:cxn>
                  <a:cxn ang="T120">
                    <a:pos x="T8" y="T9"/>
                  </a:cxn>
                  <a:cxn ang="T121">
                    <a:pos x="T10" y="T11"/>
                  </a:cxn>
                  <a:cxn ang="T122">
                    <a:pos x="T12" y="T13"/>
                  </a:cxn>
                  <a:cxn ang="T123">
                    <a:pos x="T14" y="T15"/>
                  </a:cxn>
                  <a:cxn ang="T124">
                    <a:pos x="T16" y="T17"/>
                  </a:cxn>
                  <a:cxn ang="T125">
                    <a:pos x="T18" y="T19"/>
                  </a:cxn>
                  <a:cxn ang="T126">
                    <a:pos x="T20" y="T21"/>
                  </a:cxn>
                  <a:cxn ang="T127">
                    <a:pos x="T22" y="T23"/>
                  </a:cxn>
                  <a:cxn ang="T128">
                    <a:pos x="T24" y="T25"/>
                  </a:cxn>
                  <a:cxn ang="T129">
                    <a:pos x="T26" y="T27"/>
                  </a:cxn>
                  <a:cxn ang="T130">
                    <a:pos x="T28" y="T29"/>
                  </a:cxn>
                  <a:cxn ang="T131">
                    <a:pos x="T30" y="T31"/>
                  </a:cxn>
                  <a:cxn ang="T132">
                    <a:pos x="T32" y="T33"/>
                  </a:cxn>
                  <a:cxn ang="T133">
                    <a:pos x="T34" y="T35"/>
                  </a:cxn>
                  <a:cxn ang="T134">
                    <a:pos x="T36" y="T37"/>
                  </a:cxn>
                  <a:cxn ang="T135">
                    <a:pos x="T38" y="T39"/>
                  </a:cxn>
                  <a:cxn ang="T136">
                    <a:pos x="T40" y="T41"/>
                  </a:cxn>
                  <a:cxn ang="T137">
                    <a:pos x="T42" y="T43"/>
                  </a:cxn>
                  <a:cxn ang="T138">
                    <a:pos x="T44" y="T45"/>
                  </a:cxn>
                  <a:cxn ang="T139">
                    <a:pos x="T46" y="T47"/>
                  </a:cxn>
                  <a:cxn ang="T140">
                    <a:pos x="T48" y="T49"/>
                  </a:cxn>
                  <a:cxn ang="T141">
                    <a:pos x="T50" y="T51"/>
                  </a:cxn>
                  <a:cxn ang="T142">
                    <a:pos x="T52" y="T53"/>
                  </a:cxn>
                  <a:cxn ang="T143">
                    <a:pos x="T54" y="T55"/>
                  </a:cxn>
                  <a:cxn ang="T144">
                    <a:pos x="T56" y="T57"/>
                  </a:cxn>
                  <a:cxn ang="T145">
                    <a:pos x="T58" y="T59"/>
                  </a:cxn>
                  <a:cxn ang="T146">
                    <a:pos x="T60" y="T61"/>
                  </a:cxn>
                  <a:cxn ang="T147">
                    <a:pos x="T62" y="T63"/>
                  </a:cxn>
                  <a:cxn ang="T148">
                    <a:pos x="T64" y="T65"/>
                  </a:cxn>
                  <a:cxn ang="T149">
                    <a:pos x="T66" y="T67"/>
                  </a:cxn>
                  <a:cxn ang="T150">
                    <a:pos x="T68" y="T69"/>
                  </a:cxn>
                  <a:cxn ang="T151">
                    <a:pos x="T70" y="T71"/>
                  </a:cxn>
                  <a:cxn ang="T152">
                    <a:pos x="T72" y="T73"/>
                  </a:cxn>
                  <a:cxn ang="T153">
                    <a:pos x="T74" y="T75"/>
                  </a:cxn>
                  <a:cxn ang="T154">
                    <a:pos x="T76" y="T77"/>
                  </a:cxn>
                  <a:cxn ang="T155">
                    <a:pos x="T78" y="T79"/>
                  </a:cxn>
                  <a:cxn ang="T156">
                    <a:pos x="T80" y="T81"/>
                  </a:cxn>
                  <a:cxn ang="T157">
                    <a:pos x="T82" y="T83"/>
                  </a:cxn>
                  <a:cxn ang="T158">
                    <a:pos x="T84" y="T85"/>
                  </a:cxn>
                  <a:cxn ang="T159">
                    <a:pos x="T86" y="T87"/>
                  </a:cxn>
                  <a:cxn ang="T160">
                    <a:pos x="T88" y="T89"/>
                  </a:cxn>
                  <a:cxn ang="T161">
                    <a:pos x="T90" y="T91"/>
                  </a:cxn>
                  <a:cxn ang="T162">
                    <a:pos x="T92" y="T93"/>
                  </a:cxn>
                  <a:cxn ang="T163">
                    <a:pos x="T94" y="T95"/>
                  </a:cxn>
                  <a:cxn ang="T164">
                    <a:pos x="T96" y="T97"/>
                  </a:cxn>
                  <a:cxn ang="T165">
                    <a:pos x="T98" y="T99"/>
                  </a:cxn>
                  <a:cxn ang="T166">
                    <a:pos x="T100" y="T101"/>
                  </a:cxn>
                  <a:cxn ang="T167">
                    <a:pos x="T102" y="T103"/>
                  </a:cxn>
                  <a:cxn ang="T168">
                    <a:pos x="T104" y="T105"/>
                  </a:cxn>
                  <a:cxn ang="T169">
                    <a:pos x="T106" y="T107"/>
                  </a:cxn>
                  <a:cxn ang="T170">
                    <a:pos x="T108" y="T109"/>
                  </a:cxn>
                  <a:cxn ang="T171">
                    <a:pos x="T110" y="T111"/>
                  </a:cxn>
                  <a:cxn ang="T172">
                    <a:pos x="T112" y="T113"/>
                  </a:cxn>
                  <a:cxn ang="T173">
                    <a:pos x="T114" y="T115"/>
                  </a:cxn>
                </a:cxnLst>
                <a:rect l="T174" t="T175" r="T176" b="T177"/>
                <a:pathLst>
                  <a:path w="953356" h="699837">
                    <a:moveTo>
                      <a:pt x="553306" y="685550"/>
                    </a:moveTo>
                    <a:lnTo>
                      <a:pt x="621569" y="677612"/>
                    </a:lnTo>
                    <a:lnTo>
                      <a:pt x="664431" y="652212"/>
                    </a:lnTo>
                    <a:lnTo>
                      <a:pt x="739044" y="663325"/>
                    </a:lnTo>
                    <a:lnTo>
                      <a:pt x="778731" y="671262"/>
                    </a:lnTo>
                    <a:lnTo>
                      <a:pt x="805719" y="690312"/>
                    </a:lnTo>
                    <a:lnTo>
                      <a:pt x="826356" y="656975"/>
                    </a:lnTo>
                    <a:lnTo>
                      <a:pt x="864456" y="636337"/>
                    </a:lnTo>
                    <a:lnTo>
                      <a:pt x="853344" y="614112"/>
                    </a:lnTo>
                    <a:lnTo>
                      <a:pt x="869219" y="580775"/>
                    </a:lnTo>
                    <a:lnTo>
                      <a:pt x="891444" y="545850"/>
                    </a:lnTo>
                    <a:lnTo>
                      <a:pt x="910494" y="509337"/>
                    </a:lnTo>
                    <a:lnTo>
                      <a:pt x="953356" y="471237"/>
                    </a:lnTo>
                    <a:lnTo>
                      <a:pt x="888269" y="471237"/>
                    </a:lnTo>
                    <a:lnTo>
                      <a:pt x="853344" y="468062"/>
                    </a:lnTo>
                    <a:lnTo>
                      <a:pt x="816769" y="450056"/>
                    </a:lnTo>
                    <a:lnTo>
                      <a:pt x="788194" y="421481"/>
                    </a:lnTo>
                    <a:lnTo>
                      <a:pt x="788256" y="385512"/>
                    </a:lnTo>
                    <a:lnTo>
                      <a:pt x="806054" y="354806"/>
                    </a:lnTo>
                    <a:lnTo>
                      <a:pt x="798910" y="322659"/>
                    </a:lnTo>
                    <a:lnTo>
                      <a:pt x="806054" y="298846"/>
                    </a:lnTo>
                    <a:lnTo>
                      <a:pt x="791431" y="272800"/>
                    </a:lnTo>
                    <a:lnTo>
                      <a:pt x="800956" y="229937"/>
                    </a:lnTo>
                    <a:lnTo>
                      <a:pt x="778669" y="202406"/>
                    </a:lnTo>
                    <a:lnTo>
                      <a:pt x="750156" y="177550"/>
                    </a:lnTo>
                    <a:lnTo>
                      <a:pt x="743806" y="153737"/>
                    </a:lnTo>
                    <a:lnTo>
                      <a:pt x="719994" y="134687"/>
                    </a:lnTo>
                    <a:lnTo>
                      <a:pt x="711994" y="92868"/>
                    </a:lnTo>
                    <a:lnTo>
                      <a:pt x="710469" y="53725"/>
                    </a:lnTo>
                    <a:lnTo>
                      <a:pt x="691419" y="53725"/>
                    </a:lnTo>
                    <a:lnTo>
                      <a:pt x="669194" y="23562"/>
                    </a:lnTo>
                    <a:lnTo>
                      <a:pt x="639366" y="0"/>
                    </a:lnTo>
                    <a:lnTo>
                      <a:pt x="559656" y="14037"/>
                    </a:lnTo>
                    <a:lnTo>
                      <a:pt x="517922" y="55959"/>
                    </a:lnTo>
                    <a:lnTo>
                      <a:pt x="481869" y="66425"/>
                    </a:lnTo>
                    <a:lnTo>
                      <a:pt x="439341" y="71437"/>
                    </a:lnTo>
                    <a:lnTo>
                      <a:pt x="370285" y="61912"/>
                    </a:lnTo>
                    <a:lnTo>
                      <a:pt x="292956" y="66425"/>
                    </a:lnTo>
                    <a:lnTo>
                      <a:pt x="229456" y="58487"/>
                    </a:lnTo>
                    <a:lnTo>
                      <a:pt x="196119" y="75950"/>
                    </a:lnTo>
                    <a:lnTo>
                      <a:pt x="186594" y="106112"/>
                    </a:lnTo>
                    <a:lnTo>
                      <a:pt x="145319" y="144212"/>
                    </a:lnTo>
                    <a:lnTo>
                      <a:pt x="116744" y="191837"/>
                    </a:lnTo>
                    <a:lnTo>
                      <a:pt x="96106" y="233112"/>
                    </a:lnTo>
                    <a:lnTo>
                      <a:pt x="53244" y="287087"/>
                    </a:lnTo>
                    <a:lnTo>
                      <a:pt x="38956" y="334712"/>
                    </a:lnTo>
                    <a:lnTo>
                      <a:pt x="0" y="383381"/>
                    </a:lnTo>
                    <a:lnTo>
                      <a:pt x="50069" y="433137"/>
                    </a:lnTo>
                    <a:lnTo>
                      <a:pt x="83406" y="480762"/>
                    </a:lnTo>
                    <a:lnTo>
                      <a:pt x="121506" y="533150"/>
                    </a:lnTo>
                    <a:lnTo>
                      <a:pt x="183419" y="561725"/>
                    </a:lnTo>
                    <a:lnTo>
                      <a:pt x="211994" y="610937"/>
                    </a:lnTo>
                    <a:lnTo>
                      <a:pt x="248506" y="676025"/>
                    </a:lnTo>
                    <a:lnTo>
                      <a:pt x="296131" y="690312"/>
                    </a:lnTo>
                    <a:lnTo>
                      <a:pt x="378681" y="699837"/>
                    </a:lnTo>
                    <a:lnTo>
                      <a:pt x="426306" y="691900"/>
                    </a:lnTo>
                    <a:lnTo>
                      <a:pt x="491394" y="695075"/>
                    </a:lnTo>
                    <a:lnTo>
                      <a:pt x="553306" y="685550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167" name="Freeform 146">
                <a:extLst>
                  <a:ext uri="{FF2B5EF4-FFF2-40B4-BE49-F238E27FC236}">
                    <a16:creationId xmlns:a16="http://schemas.microsoft.com/office/drawing/2014/main" id="{C1568F47-B624-4726-B439-B9D15A88AF2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88476" y="2384372"/>
                <a:ext cx="124965" cy="66871"/>
              </a:xfrm>
              <a:custGeom>
                <a:avLst/>
                <a:gdLst>
                  <a:gd name="T0" fmla="*/ 2147483647 w 343"/>
                  <a:gd name="T1" fmla="*/ 2147483647 h 228"/>
                  <a:gd name="T2" fmla="*/ 2147483647 w 343"/>
                  <a:gd name="T3" fmla="*/ 2147483647 h 228"/>
                  <a:gd name="T4" fmla="*/ 2147483647 w 343"/>
                  <a:gd name="T5" fmla="*/ 2147483647 h 228"/>
                  <a:gd name="T6" fmla="*/ 2147483647 w 343"/>
                  <a:gd name="T7" fmla="*/ 2147483647 h 228"/>
                  <a:gd name="T8" fmla="*/ 2147483647 w 343"/>
                  <a:gd name="T9" fmla="*/ 2147483647 h 228"/>
                  <a:gd name="T10" fmla="*/ 2147483647 w 343"/>
                  <a:gd name="T11" fmla="*/ 2147483647 h 228"/>
                  <a:gd name="T12" fmla="*/ 2147483647 w 343"/>
                  <a:gd name="T13" fmla="*/ 2147483647 h 228"/>
                  <a:gd name="T14" fmla="*/ 2147483647 w 343"/>
                  <a:gd name="T15" fmla="*/ 2147483647 h 228"/>
                  <a:gd name="T16" fmla="*/ 2147483647 w 343"/>
                  <a:gd name="T17" fmla="*/ 2147483647 h 228"/>
                  <a:gd name="T18" fmla="*/ 2147483647 w 343"/>
                  <a:gd name="T19" fmla="*/ 2147483647 h 228"/>
                  <a:gd name="T20" fmla="*/ 2147483647 w 343"/>
                  <a:gd name="T21" fmla="*/ 2147483647 h 228"/>
                  <a:gd name="T22" fmla="*/ 2147483647 w 343"/>
                  <a:gd name="T23" fmla="*/ 0 h 228"/>
                  <a:gd name="T24" fmla="*/ 2147483647 w 343"/>
                  <a:gd name="T25" fmla="*/ 2147483647 h 228"/>
                  <a:gd name="T26" fmla="*/ 2147483647 w 343"/>
                  <a:gd name="T27" fmla="*/ 2147483647 h 228"/>
                  <a:gd name="T28" fmla="*/ 2147483647 w 343"/>
                  <a:gd name="T29" fmla="*/ 2147483647 h 228"/>
                  <a:gd name="T30" fmla="*/ 2147483647 w 343"/>
                  <a:gd name="T31" fmla="*/ 2147483647 h 228"/>
                  <a:gd name="T32" fmla="*/ 2147483647 w 343"/>
                  <a:gd name="T33" fmla="*/ 2147483647 h 228"/>
                  <a:gd name="T34" fmla="*/ 2147483647 w 343"/>
                  <a:gd name="T35" fmla="*/ 2147483647 h 228"/>
                  <a:gd name="T36" fmla="*/ 2147483647 w 343"/>
                  <a:gd name="T37" fmla="*/ 2147483647 h 228"/>
                  <a:gd name="T38" fmla="*/ 0 w 343"/>
                  <a:gd name="T39" fmla="*/ 2147483647 h 228"/>
                  <a:gd name="T40" fmla="*/ 2147483647 w 343"/>
                  <a:gd name="T41" fmla="*/ 2147483647 h 228"/>
                  <a:gd name="T42" fmla="*/ 2147483647 w 343"/>
                  <a:gd name="T43" fmla="*/ 2147483647 h 228"/>
                  <a:gd name="T44" fmla="*/ 2147483647 w 343"/>
                  <a:gd name="T45" fmla="*/ 2147483647 h 228"/>
                  <a:gd name="T46" fmla="*/ 2147483647 w 343"/>
                  <a:gd name="T47" fmla="*/ 2147483647 h 228"/>
                  <a:gd name="T48" fmla="*/ 2147483647 w 343"/>
                  <a:gd name="T49" fmla="*/ 2147483647 h 228"/>
                  <a:gd name="T50" fmla="*/ 2147483647 w 343"/>
                  <a:gd name="T51" fmla="*/ 2147483647 h 228"/>
                  <a:gd name="T52" fmla="*/ 2147483647 w 343"/>
                  <a:gd name="T53" fmla="*/ 2147483647 h 228"/>
                  <a:gd name="T54" fmla="*/ 2147483647 w 343"/>
                  <a:gd name="T55" fmla="*/ 2147483647 h 228"/>
                  <a:gd name="T56" fmla="*/ 2147483647 w 343"/>
                  <a:gd name="T57" fmla="*/ 2147483647 h 228"/>
                  <a:gd name="T58" fmla="*/ 2147483647 w 343"/>
                  <a:gd name="T59" fmla="*/ 2147483647 h 228"/>
                  <a:gd name="T60" fmla="*/ 2147483647 w 343"/>
                  <a:gd name="T61" fmla="*/ 2147483647 h 228"/>
                  <a:gd name="T62" fmla="*/ 2147483647 w 343"/>
                  <a:gd name="T63" fmla="*/ 2147483647 h 228"/>
                  <a:gd name="T64" fmla="*/ 2147483647 w 343"/>
                  <a:gd name="T65" fmla="*/ 2147483647 h 228"/>
                  <a:gd name="T66" fmla="*/ 2147483647 w 343"/>
                  <a:gd name="T67" fmla="*/ 2147483647 h 228"/>
                  <a:gd name="T68" fmla="*/ 2147483647 w 343"/>
                  <a:gd name="T69" fmla="*/ 2147483647 h 228"/>
                  <a:gd name="T70" fmla="*/ 2147483647 w 343"/>
                  <a:gd name="T71" fmla="*/ 2147483647 h 228"/>
                  <a:gd name="T72" fmla="*/ 2147483647 w 343"/>
                  <a:gd name="T73" fmla="*/ 2147483647 h 228"/>
                  <a:gd name="T74" fmla="*/ 2147483647 w 343"/>
                  <a:gd name="T75" fmla="*/ 2147483647 h 228"/>
                  <a:gd name="T76" fmla="*/ 2147483647 w 343"/>
                  <a:gd name="T77" fmla="*/ 2147483647 h 228"/>
                  <a:gd name="T78" fmla="*/ 2147483647 w 343"/>
                  <a:gd name="T79" fmla="*/ 2147483647 h 228"/>
                  <a:gd name="T80" fmla="*/ 2147483647 w 343"/>
                  <a:gd name="T81" fmla="*/ 2147483647 h 228"/>
                  <a:gd name="T82" fmla="*/ 2147483647 w 343"/>
                  <a:gd name="T83" fmla="*/ 2147483647 h 228"/>
                  <a:gd name="T84" fmla="*/ 2147483647 w 343"/>
                  <a:gd name="T85" fmla="*/ 2147483647 h 228"/>
                  <a:gd name="T86" fmla="*/ 2147483647 w 343"/>
                  <a:gd name="T87" fmla="*/ 2147483647 h 228"/>
                  <a:gd name="T88" fmla="*/ 2147483647 w 343"/>
                  <a:gd name="T89" fmla="*/ 2147483647 h 228"/>
                  <a:gd name="T90" fmla="*/ 2147483647 w 343"/>
                  <a:gd name="T91" fmla="*/ 2147483647 h 228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343"/>
                  <a:gd name="T139" fmla="*/ 0 h 228"/>
                  <a:gd name="T140" fmla="*/ 343 w 343"/>
                  <a:gd name="T141" fmla="*/ 228 h 228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343" h="228">
                    <a:moveTo>
                      <a:pt x="343" y="21"/>
                    </a:moveTo>
                    <a:lnTo>
                      <a:pt x="328" y="11"/>
                    </a:lnTo>
                    <a:lnTo>
                      <a:pt x="304" y="6"/>
                    </a:lnTo>
                    <a:lnTo>
                      <a:pt x="263" y="1"/>
                    </a:lnTo>
                    <a:lnTo>
                      <a:pt x="243" y="14"/>
                    </a:lnTo>
                    <a:lnTo>
                      <a:pt x="212" y="18"/>
                    </a:lnTo>
                    <a:lnTo>
                      <a:pt x="165" y="24"/>
                    </a:lnTo>
                    <a:lnTo>
                      <a:pt x="134" y="22"/>
                    </a:lnTo>
                    <a:lnTo>
                      <a:pt x="108" y="27"/>
                    </a:lnTo>
                    <a:lnTo>
                      <a:pt x="69" y="21"/>
                    </a:lnTo>
                    <a:lnTo>
                      <a:pt x="40" y="13"/>
                    </a:lnTo>
                    <a:lnTo>
                      <a:pt x="33" y="0"/>
                    </a:lnTo>
                    <a:lnTo>
                      <a:pt x="13" y="23"/>
                    </a:lnTo>
                    <a:lnTo>
                      <a:pt x="25" y="41"/>
                    </a:lnTo>
                    <a:lnTo>
                      <a:pt x="38" y="47"/>
                    </a:lnTo>
                    <a:lnTo>
                      <a:pt x="45" y="68"/>
                    </a:lnTo>
                    <a:lnTo>
                      <a:pt x="33" y="92"/>
                    </a:lnTo>
                    <a:lnTo>
                      <a:pt x="17" y="109"/>
                    </a:lnTo>
                    <a:lnTo>
                      <a:pt x="2" y="131"/>
                    </a:lnTo>
                    <a:lnTo>
                      <a:pt x="0" y="150"/>
                    </a:lnTo>
                    <a:lnTo>
                      <a:pt x="12" y="150"/>
                    </a:lnTo>
                    <a:lnTo>
                      <a:pt x="20" y="167"/>
                    </a:lnTo>
                    <a:lnTo>
                      <a:pt x="30" y="180"/>
                    </a:lnTo>
                    <a:lnTo>
                      <a:pt x="38" y="198"/>
                    </a:lnTo>
                    <a:lnTo>
                      <a:pt x="39" y="228"/>
                    </a:lnTo>
                    <a:lnTo>
                      <a:pt x="57" y="216"/>
                    </a:lnTo>
                    <a:lnTo>
                      <a:pt x="73" y="206"/>
                    </a:lnTo>
                    <a:lnTo>
                      <a:pt x="98" y="204"/>
                    </a:lnTo>
                    <a:lnTo>
                      <a:pt x="125" y="185"/>
                    </a:lnTo>
                    <a:lnTo>
                      <a:pt x="147" y="200"/>
                    </a:lnTo>
                    <a:lnTo>
                      <a:pt x="167" y="207"/>
                    </a:lnTo>
                    <a:lnTo>
                      <a:pt x="182" y="208"/>
                    </a:lnTo>
                    <a:lnTo>
                      <a:pt x="215" y="207"/>
                    </a:lnTo>
                    <a:lnTo>
                      <a:pt x="225" y="174"/>
                    </a:lnTo>
                    <a:lnTo>
                      <a:pt x="243" y="166"/>
                    </a:lnTo>
                    <a:lnTo>
                      <a:pt x="261" y="156"/>
                    </a:lnTo>
                    <a:lnTo>
                      <a:pt x="283" y="159"/>
                    </a:lnTo>
                    <a:lnTo>
                      <a:pt x="300" y="174"/>
                    </a:lnTo>
                    <a:lnTo>
                      <a:pt x="317" y="165"/>
                    </a:lnTo>
                    <a:lnTo>
                      <a:pt x="314" y="152"/>
                    </a:lnTo>
                    <a:lnTo>
                      <a:pt x="309" y="129"/>
                    </a:lnTo>
                    <a:lnTo>
                      <a:pt x="310" y="103"/>
                    </a:lnTo>
                    <a:lnTo>
                      <a:pt x="310" y="74"/>
                    </a:lnTo>
                    <a:lnTo>
                      <a:pt x="321" y="64"/>
                    </a:lnTo>
                    <a:lnTo>
                      <a:pt x="338" y="59"/>
                    </a:lnTo>
                    <a:lnTo>
                      <a:pt x="343" y="21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168" name="Freeform 147">
                <a:extLst>
                  <a:ext uri="{FF2B5EF4-FFF2-40B4-BE49-F238E27FC236}">
                    <a16:creationId xmlns:a16="http://schemas.microsoft.com/office/drawing/2014/main" id="{EAB434C7-6FCC-467D-8FAD-C2D16B04C8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41388" y="2435251"/>
                <a:ext cx="135832" cy="113389"/>
              </a:xfrm>
              <a:custGeom>
                <a:avLst/>
                <a:gdLst>
                  <a:gd name="T0" fmla="*/ 2147483647 w 375"/>
                  <a:gd name="T1" fmla="*/ 2147483647 h 391"/>
                  <a:gd name="T2" fmla="*/ 2147483647 w 375"/>
                  <a:gd name="T3" fmla="*/ 2147483647 h 391"/>
                  <a:gd name="T4" fmla="*/ 2147483647 w 375"/>
                  <a:gd name="T5" fmla="*/ 2147483647 h 391"/>
                  <a:gd name="T6" fmla="*/ 2147483647 w 375"/>
                  <a:gd name="T7" fmla="*/ 2147483647 h 391"/>
                  <a:gd name="T8" fmla="*/ 2147483647 w 375"/>
                  <a:gd name="T9" fmla="*/ 2147483647 h 391"/>
                  <a:gd name="T10" fmla="*/ 2147483647 w 375"/>
                  <a:gd name="T11" fmla="*/ 2147483647 h 391"/>
                  <a:gd name="T12" fmla="*/ 2147483647 w 375"/>
                  <a:gd name="T13" fmla="*/ 2147483647 h 391"/>
                  <a:gd name="T14" fmla="*/ 2147483647 w 375"/>
                  <a:gd name="T15" fmla="*/ 2147483647 h 391"/>
                  <a:gd name="T16" fmla="*/ 2147483647 w 375"/>
                  <a:gd name="T17" fmla="*/ 2147483647 h 391"/>
                  <a:gd name="T18" fmla="*/ 2147483647 w 375"/>
                  <a:gd name="T19" fmla="*/ 2147483647 h 391"/>
                  <a:gd name="T20" fmla="*/ 0 w 375"/>
                  <a:gd name="T21" fmla="*/ 2147483647 h 391"/>
                  <a:gd name="T22" fmla="*/ 2147483647 w 375"/>
                  <a:gd name="T23" fmla="*/ 2147483647 h 391"/>
                  <a:gd name="T24" fmla="*/ 2147483647 w 375"/>
                  <a:gd name="T25" fmla="*/ 2147483647 h 391"/>
                  <a:gd name="T26" fmla="*/ 2147483647 w 375"/>
                  <a:gd name="T27" fmla="*/ 2147483647 h 391"/>
                  <a:gd name="T28" fmla="*/ 2147483647 w 375"/>
                  <a:gd name="T29" fmla="*/ 2147483647 h 391"/>
                  <a:gd name="T30" fmla="*/ 2147483647 w 375"/>
                  <a:gd name="T31" fmla="*/ 2147483647 h 391"/>
                  <a:gd name="T32" fmla="*/ 2147483647 w 375"/>
                  <a:gd name="T33" fmla="*/ 2147483647 h 391"/>
                  <a:gd name="T34" fmla="*/ 2147483647 w 375"/>
                  <a:gd name="T35" fmla="*/ 2147483647 h 391"/>
                  <a:gd name="T36" fmla="*/ 2147483647 w 375"/>
                  <a:gd name="T37" fmla="*/ 2147483647 h 391"/>
                  <a:gd name="T38" fmla="*/ 2147483647 w 375"/>
                  <a:gd name="T39" fmla="*/ 2147483647 h 391"/>
                  <a:gd name="T40" fmla="*/ 2147483647 w 375"/>
                  <a:gd name="T41" fmla="*/ 2147483647 h 391"/>
                  <a:gd name="T42" fmla="*/ 2147483647 w 375"/>
                  <a:gd name="T43" fmla="*/ 2147483647 h 391"/>
                  <a:gd name="T44" fmla="*/ 2147483647 w 375"/>
                  <a:gd name="T45" fmla="*/ 2147483647 h 391"/>
                  <a:gd name="T46" fmla="*/ 2147483647 w 375"/>
                  <a:gd name="T47" fmla="*/ 2147483647 h 391"/>
                  <a:gd name="T48" fmla="*/ 2147483647 w 375"/>
                  <a:gd name="T49" fmla="*/ 2147483647 h 391"/>
                  <a:gd name="T50" fmla="*/ 2147483647 w 375"/>
                  <a:gd name="T51" fmla="*/ 2147483647 h 391"/>
                  <a:gd name="T52" fmla="*/ 2147483647 w 375"/>
                  <a:gd name="T53" fmla="*/ 2147483647 h 391"/>
                  <a:gd name="T54" fmla="*/ 2147483647 w 375"/>
                  <a:gd name="T55" fmla="*/ 2147483647 h 391"/>
                  <a:gd name="T56" fmla="*/ 2147483647 w 375"/>
                  <a:gd name="T57" fmla="*/ 2147483647 h 391"/>
                  <a:gd name="T58" fmla="*/ 2147483647 w 375"/>
                  <a:gd name="T59" fmla="*/ 2147483647 h 391"/>
                  <a:gd name="T60" fmla="*/ 2147483647 w 375"/>
                  <a:gd name="T61" fmla="*/ 2147483647 h 391"/>
                  <a:gd name="T62" fmla="*/ 2147483647 w 375"/>
                  <a:gd name="T63" fmla="*/ 2147483647 h 391"/>
                  <a:gd name="T64" fmla="*/ 2147483647 w 375"/>
                  <a:gd name="T65" fmla="*/ 2147483647 h 391"/>
                  <a:gd name="T66" fmla="*/ 2147483647 w 375"/>
                  <a:gd name="T67" fmla="*/ 2147483647 h 391"/>
                  <a:gd name="T68" fmla="*/ 2147483647 w 375"/>
                  <a:gd name="T69" fmla="*/ 2147483647 h 391"/>
                  <a:gd name="T70" fmla="*/ 2147483647 w 375"/>
                  <a:gd name="T71" fmla="*/ 2147483647 h 391"/>
                  <a:gd name="T72" fmla="*/ 2147483647 w 375"/>
                  <a:gd name="T73" fmla="*/ 2147483647 h 391"/>
                  <a:gd name="T74" fmla="*/ 2147483647 w 375"/>
                  <a:gd name="T75" fmla="*/ 2147483647 h 391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375"/>
                  <a:gd name="T115" fmla="*/ 0 h 391"/>
                  <a:gd name="T116" fmla="*/ 375 w 375"/>
                  <a:gd name="T117" fmla="*/ 391 h 391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375" h="391">
                    <a:moveTo>
                      <a:pt x="355" y="46"/>
                    </a:moveTo>
                    <a:lnTo>
                      <a:pt x="375" y="32"/>
                    </a:lnTo>
                    <a:lnTo>
                      <a:pt x="357" y="0"/>
                    </a:lnTo>
                    <a:lnTo>
                      <a:pt x="349" y="28"/>
                    </a:lnTo>
                    <a:lnTo>
                      <a:pt x="324" y="31"/>
                    </a:lnTo>
                    <a:lnTo>
                      <a:pt x="305" y="31"/>
                    </a:lnTo>
                    <a:lnTo>
                      <a:pt x="280" y="23"/>
                    </a:lnTo>
                    <a:lnTo>
                      <a:pt x="257" y="8"/>
                    </a:lnTo>
                    <a:lnTo>
                      <a:pt x="230" y="29"/>
                    </a:lnTo>
                    <a:lnTo>
                      <a:pt x="205" y="31"/>
                    </a:lnTo>
                    <a:lnTo>
                      <a:pt x="184" y="43"/>
                    </a:lnTo>
                    <a:lnTo>
                      <a:pt x="173" y="50"/>
                    </a:lnTo>
                    <a:lnTo>
                      <a:pt x="161" y="58"/>
                    </a:lnTo>
                    <a:lnTo>
                      <a:pt x="143" y="76"/>
                    </a:lnTo>
                    <a:lnTo>
                      <a:pt x="114" y="74"/>
                    </a:lnTo>
                    <a:lnTo>
                      <a:pt x="98" y="82"/>
                    </a:lnTo>
                    <a:lnTo>
                      <a:pt x="71" y="89"/>
                    </a:lnTo>
                    <a:lnTo>
                      <a:pt x="52" y="83"/>
                    </a:lnTo>
                    <a:lnTo>
                      <a:pt x="47" y="112"/>
                    </a:lnTo>
                    <a:lnTo>
                      <a:pt x="42" y="131"/>
                    </a:lnTo>
                    <a:lnTo>
                      <a:pt x="26" y="147"/>
                    </a:lnTo>
                    <a:lnTo>
                      <a:pt x="0" y="170"/>
                    </a:lnTo>
                    <a:lnTo>
                      <a:pt x="8" y="186"/>
                    </a:lnTo>
                    <a:lnTo>
                      <a:pt x="26" y="200"/>
                    </a:lnTo>
                    <a:lnTo>
                      <a:pt x="49" y="201"/>
                    </a:lnTo>
                    <a:lnTo>
                      <a:pt x="60" y="231"/>
                    </a:lnTo>
                    <a:lnTo>
                      <a:pt x="70" y="258"/>
                    </a:lnTo>
                    <a:lnTo>
                      <a:pt x="90" y="261"/>
                    </a:lnTo>
                    <a:lnTo>
                      <a:pt x="90" y="278"/>
                    </a:lnTo>
                    <a:lnTo>
                      <a:pt x="83" y="288"/>
                    </a:lnTo>
                    <a:lnTo>
                      <a:pt x="79" y="299"/>
                    </a:lnTo>
                    <a:lnTo>
                      <a:pt x="106" y="340"/>
                    </a:lnTo>
                    <a:lnTo>
                      <a:pt x="99" y="353"/>
                    </a:lnTo>
                    <a:lnTo>
                      <a:pt x="117" y="366"/>
                    </a:lnTo>
                    <a:lnTo>
                      <a:pt x="119" y="375"/>
                    </a:lnTo>
                    <a:lnTo>
                      <a:pt x="134" y="374"/>
                    </a:lnTo>
                    <a:lnTo>
                      <a:pt x="153" y="375"/>
                    </a:lnTo>
                    <a:lnTo>
                      <a:pt x="168" y="386"/>
                    </a:lnTo>
                    <a:lnTo>
                      <a:pt x="181" y="391"/>
                    </a:lnTo>
                    <a:lnTo>
                      <a:pt x="195" y="374"/>
                    </a:lnTo>
                    <a:lnTo>
                      <a:pt x="183" y="355"/>
                    </a:lnTo>
                    <a:lnTo>
                      <a:pt x="178" y="337"/>
                    </a:lnTo>
                    <a:lnTo>
                      <a:pt x="186" y="314"/>
                    </a:lnTo>
                    <a:lnTo>
                      <a:pt x="206" y="301"/>
                    </a:lnTo>
                    <a:lnTo>
                      <a:pt x="222" y="301"/>
                    </a:lnTo>
                    <a:lnTo>
                      <a:pt x="224" y="282"/>
                    </a:lnTo>
                    <a:lnTo>
                      <a:pt x="207" y="276"/>
                    </a:lnTo>
                    <a:lnTo>
                      <a:pt x="189" y="268"/>
                    </a:lnTo>
                    <a:lnTo>
                      <a:pt x="272" y="279"/>
                    </a:lnTo>
                    <a:lnTo>
                      <a:pt x="264" y="264"/>
                    </a:lnTo>
                    <a:lnTo>
                      <a:pt x="248" y="254"/>
                    </a:lnTo>
                    <a:lnTo>
                      <a:pt x="231" y="240"/>
                    </a:lnTo>
                    <a:lnTo>
                      <a:pt x="202" y="223"/>
                    </a:lnTo>
                    <a:lnTo>
                      <a:pt x="191" y="215"/>
                    </a:lnTo>
                    <a:lnTo>
                      <a:pt x="181" y="204"/>
                    </a:lnTo>
                    <a:lnTo>
                      <a:pt x="174" y="189"/>
                    </a:lnTo>
                    <a:lnTo>
                      <a:pt x="171" y="171"/>
                    </a:lnTo>
                    <a:lnTo>
                      <a:pt x="164" y="150"/>
                    </a:lnTo>
                    <a:lnTo>
                      <a:pt x="150" y="137"/>
                    </a:lnTo>
                    <a:lnTo>
                      <a:pt x="145" y="127"/>
                    </a:lnTo>
                    <a:lnTo>
                      <a:pt x="149" y="115"/>
                    </a:lnTo>
                    <a:lnTo>
                      <a:pt x="161" y="103"/>
                    </a:lnTo>
                    <a:lnTo>
                      <a:pt x="178" y="109"/>
                    </a:lnTo>
                    <a:lnTo>
                      <a:pt x="187" y="123"/>
                    </a:lnTo>
                    <a:lnTo>
                      <a:pt x="201" y="119"/>
                    </a:lnTo>
                    <a:lnTo>
                      <a:pt x="218" y="119"/>
                    </a:lnTo>
                    <a:lnTo>
                      <a:pt x="231" y="110"/>
                    </a:lnTo>
                    <a:lnTo>
                      <a:pt x="227" y="88"/>
                    </a:lnTo>
                    <a:lnTo>
                      <a:pt x="243" y="77"/>
                    </a:lnTo>
                    <a:lnTo>
                      <a:pt x="259" y="69"/>
                    </a:lnTo>
                    <a:lnTo>
                      <a:pt x="275" y="62"/>
                    </a:lnTo>
                    <a:lnTo>
                      <a:pt x="296" y="72"/>
                    </a:lnTo>
                    <a:lnTo>
                      <a:pt x="311" y="70"/>
                    </a:lnTo>
                    <a:lnTo>
                      <a:pt x="327" y="70"/>
                    </a:lnTo>
                    <a:lnTo>
                      <a:pt x="336" y="67"/>
                    </a:lnTo>
                    <a:lnTo>
                      <a:pt x="349" y="61"/>
                    </a:lnTo>
                    <a:lnTo>
                      <a:pt x="355" y="46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169" name="Freeform 148">
                <a:extLst>
                  <a:ext uri="{FF2B5EF4-FFF2-40B4-BE49-F238E27FC236}">
                    <a16:creationId xmlns:a16="http://schemas.microsoft.com/office/drawing/2014/main" id="{483D85A2-703E-48ED-ABEC-68BE127927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74378" y="2278250"/>
                <a:ext cx="124964" cy="68325"/>
              </a:xfrm>
              <a:custGeom>
                <a:avLst/>
                <a:gdLst>
                  <a:gd name="T0" fmla="*/ 2147483647 w 347"/>
                  <a:gd name="T1" fmla="*/ 2147483647 h 235"/>
                  <a:gd name="T2" fmla="*/ 2147483647 w 347"/>
                  <a:gd name="T3" fmla="*/ 2147483647 h 235"/>
                  <a:gd name="T4" fmla="*/ 2147483647 w 347"/>
                  <a:gd name="T5" fmla="*/ 2147483647 h 235"/>
                  <a:gd name="T6" fmla="*/ 2147483647 w 347"/>
                  <a:gd name="T7" fmla="*/ 2147483647 h 235"/>
                  <a:gd name="T8" fmla="*/ 2147483647 w 347"/>
                  <a:gd name="T9" fmla="*/ 2147483647 h 235"/>
                  <a:gd name="T10" fmla="*/ 2147483647 w 347"/>
                  <a:gd name="T11" fmla="*/ 2147483647 h 235"/>
                  <a:gd name="T12" fmla="*/ 2147483647 w 347"/>
                  <a:gd name="T13" fmla="*/ 2147483647 h 235"/>
                  <a:gd name="T14" fmla="*/ 2147483647 w 347"/>
                  <a:gd name="T15" fmla="*/ 2147483647 h 235"/>
                  <a:gd name="T16" fmla="*/ 2147483647 w 347"/>
                  <a:gd name="T17" fmla="*/ 2147483647 h 235"/>
                  <a:gd name="T18" fmla="*/ 2147483647 w 347"/>
                  <a:gd name="T19" fmla="*/ 2147483647 h 235"/>
                  <a:gd name="T20" fmla="*/ 0 w 347"/>
                  <a:gd name="T21" fmla="*/ 2147483647 h 235"/>
                  <a:gd name="T22" fmla="*/ 2147483647 w 347"/>
                  <a:gd name="T23" fmla="*/ 2147483647 h 235"/>
                  <a:gd name="T24" fmla="*/ 2147483647 w 347"/>
                  <a:gd name="T25" fmla="*/ 2147483647 h 235"/>
                  <a:gd name="T26" fmla="*/ 2147483647 w 347"/>
                  <a:gd name="T27" fmla="*/ 2147483647 h 235"/>
                  <a:gd name="T28" fmla="*/ 2147483647 w 347"/>
                  <a:gd name="T29" fmla="*/ 2147483647 h 235"/>
                  <a:gd name="T30" fmla="*/ 2147483647 w 347"/>
                  <a:gd name="T31" fmla="*/ 2147483647 h 235"/>
                  <a:gd name="T32" fmla="*/ 2147483647 w 347"/>
                  <a:gd name="T33" fmla="*/ 2147483647 h 235"/>
                  <a:gd name="T34" fmla="*/ 2147483647 w 347"/>
                  <a:gd name="T35" fmla="*/ 2147483647 h 235"/>
                  <a:gd name="T36" fmla="*/ 2147483647 w 347"/>
                  <a:gd name="T37" fmla="*/ 2147483647 h 235"/>
                  <a:gd name="T38" fmla="*/ 2147483647 w 347"/>
                  <a:gd name="T39" fmla="*/ 2147483647 h 235"/>
                  <a:gd name="T40" fmla="*/ 2147483647 w 347"/>
                  <a:gd name="T41" fmla="*/ 2147483647 h 235"/>
                  <a:gd name="T42" fmla="*/ 2147483647 w 347"/>
                  <a:gd name="T43" fmla="*/ 2147483647 h 235"/>
                  <a:gd name="T44" fmla="*/ 2147483647 w 347"/>
                  <a:gd name="T45" fmla="*/ 2147483647 h 235"/>
                  <a:gd name="T46" fmla="*/ 2147483647 w 347"/>
                  <a:gd name="T47" fmla="*/ 2147483647 h 235"/>
                  <a:gd name="T48" fmla="*/ 2147483647 w 347"/>
                  <a:gd name="T49" fmla="*/ 2147483647 h 235"/>
                  <a:gd name="T50" fmla="*/ 2147483647 w 347"/>
                  <a:gd name="T51" fmla="*/ 2147483647 h 235"/>
                  <a:gd name="T52" fmla="*/ 2147483647 w 347"/>
                  <a:gd name="T53" fmla="*/ 2147483647 h 235"/>
                  <a:gd name="T54" fmla="*/ 2147483647 w 347"/>
                  <a:gd name="T55" fmla="*/ 2147483647 h 235"/>
                  <a:gd name="T56" fmla="*/ 2147483647 w 347"/>
                  <a:gd name="T57" fmla="*/ 2147483647 h 235"/>
                  <a:gd name="T58" fmla="*/ 2147483647 w 347"/>
                  <a:gd name="T59" fmla="*/ 2147483647 h 235"/>
                  <a:gd name="T60" fmla="*/ 2147483647 w 347"/>
                  <a:gd name="T61" fmla="*/ 2147483647 h 235"/>
                  <a:gd name="T62" fmla="*/ 2147483647 w 347"/>
                  <a:gd name="T63" fmla="*/ 0 h 235"/>
                  <a:gd name="T64" fmla="*/ 2147483647 w 347"/>
                  <a:gd name="T65" fmla="*/ 2147483647 h 235"/>
                  <a:gd name="T66" fmla="*/ 2147483647 w 347"/>
                  <a:gd name="T67" fmla="*/ 2147483647 h 235"/>
                  <a:gd name="T68" fmla="*/ 2147483647 w 347"/>
                  <a:gd name="T69" fmla="*/ 2147483647 h 235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347"/>
                  <a:gd name="T106" fmla="*/ 0 h 235"/>
                  <a:gd name="T107" fmla="*/ 351 w 347"/>
                  <a:gd name="T108" fmla="*/ 234 h 235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347" h="235">
                    <a:moveTo>
                      <a:pt x="191" y="32"/>
                    </a:moveTo>
                    <a:lnTo>
                      <a:pt x="160" y="46"/>
                    </a:lnTo>
                    <a:lnTo>
                      <a:pt x="142" y="60"/>
                    </a:lnTo>
                    <a:lnTo>
                      <a:pt x="116" y="64"/>
                    </a:lnTo>
                    <a:lnTo>
                      <a:pt x="90" y="58"/>
                    </a:lnTo>
                    <a:lnTo>
                      <a:pt x="64" y="46"/>
                    </a:lnTo>
                    <a:lnTo>
                      <a:pt x="42" y="55"/>
                    </a:lnTo>
                    <a:lnTo>
                      <a:pt x="9" y="67"/>
                    </a:lnTo>
                    <a:lnTo>
                      <a:pt x="9" y="99"/>
                    </a:lnTo>
                    <a:lnTo>
                      <a:pt x="3" y="123"/>
                    </a:lnTo>
                    <a:lnTo>
                      <a:pt x="0" y="145"/>
                    </a:lnTo>
                    <a:lnTo>
                      <a:pt x="7" y="166"/>
                    </a:lnTo>
                    <a:lnTo>
                      <a:pt x="31" y="196"/>
                    </a:lnTo>
                    <a:lnTo>
                      <a:pt x="51" y="210"/>
                    </a:lnTo>
                    <a:lnTo>
                      <a:pt x="71" y="230"/>
                    </a:lnTo>
                    <a:lnTo>
                      <a:pt x="107" y="235"/>
                    </a:lnTo>
                    <a:lnTo>
                      <a:pt x="127" y="232"/>
                    </a:lnTo>
                    <a:lnTo>
                      <a:pt x="148" y="219"/>
                    </a:lnTo>
                    <a:lnTo>
                      <a:pt x="184" y="217"/>
                    </a:lnTo>
                    <a:lnTo>
                      <a:pt x="208" y="210"/>
                    </a:lnTo>
                    <a:lnTo>
                      <a:pt x="226" y="220"/>
                    </a:lnTo>
                    <a:lnTo>
                      <a:pt x="246" y="193"/>
                    </a:lnTo>
                    <a:lnTo>
                      <a:pt x="251" y="174"/>
                    </a:lnTo>
                    <a:lnTo>
                      <a:pt x="277" y="141"/>
                    </a:lnTo>
                    <a:lnTo>
                      <a:pt x="290" y="115"/>
                    </a:lnTo>
                    <a:lnTo>
                      <a:pt x="303" y="92"/>
                    </a:lnTo>
                    <a:lnTo>
                      <a:pt x="324" y="73"/>
                    </a:lnTo>
                    <a:lnTo>
                      <a:pt x="329" y="57"/>
                    </a:lnTo>
                    <a:lnTo>
                      <a:pt x="347" y="48"/>
                    </a:lnTo>
                    <a:lnTo>
                      <a:pt x="333" y="16"/>
                    </a:lnTo>
                    <a:lnTo>
                      <a:pt x="295" y="10"/>
                    </a:lnTo>
                    <a:lnTo>
                      <a:pt x="261" y="0"/>
                    </a:lnTo>
                    <a:lnTo>
                      <a:pt x="237" y="8"/>
                    </a:lnTo>
                    <a:lnTo>
                      <a:pt x="220" y="31"/>
                    </a:lnTo>
                    <a:lnTo>
                      <a:pt x="191" y="32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170" name="Freeform 149">
                <a:extLst>
                  <a:ext uri="{FF2B5EF4-FFF2-40B4-BE49-F238E27FC236}">
                    <a16:creationId xmlns:a16="http://schemas.microsoft.com/office/drawing/2014/main" id="{83E164DD-5B4F-4F8C-A73B-051F693E2B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83433" y="2252083"/>
                <a:ext cx="110477" cy="45065"/>
              </a:xfrm>
              <a:custGeom>
                <a:avLst/>
                <a:gdLst>
                  <a:gd name="T0" fmla="*/ 2147483647 w 307"/>
                  <a:gd name="T1" fmla="*/ 2147483647 h 155"/>
                  <a:gd name="T2" fmla="*/ 2147483647 w 307"/>
                  <a:gd name="T3" fmla="*/ 2147483647 h 155"/>
                  <a:gd name="T4" fmla="*/ 2147483647 w 307"/>
                  <a:gd name="T5" fmla="*/ 2147483647 h 155"/>
                  <a:gd name="T6" fmla="*/ 2147483647 w 307"/>
                  <a:gd name="T7" fmla="*/ 2147483647 h 155"/>
                  <a:gd name="T8" fmla="*/ 2147483647 w 307"/>
                  <a:gd name="T9" fmla="*/ 2147483647 h 155"/>
                  <a:gd name="T10" fmla="*/ 2147483647 w 307"/>
                  <a:gd name="T11" fmla="*/ 2147483647 h 155"/>
                  <a:gd name="T12" fmla="*/ 2147483647 w 307"/>
                  <a:gd name="T13" fmla="*/ 2147483647 h 155"/>
                  <a:gd name="T14" fmla="*/ 2147483647 w 307"/>
                  <a:gd name="T15" fmla="*/ 2147483647 h 155"/>
                  <a:gd name="T16" fmla="*/ 2147483647 w 307"/>
                  <a:gd name="T17" fmla="*/ 2147483647 h 155"/>
                  <a:gd name="T18" fmla="*/ 2147483647 w 307"/>
                  <a:gd name="T19" fmla="*/ 2147483647 h 155"/>
                  <a:gd name="T20" fmla="*/ 0 w 307"/>
                  <a:gd name="T21" fmla="*/ 2147483647 h 155"/>
                  <a:gd name="T22" fmla="*/ 2147483647 w 307"/>
                  <a:gd name="T23" fmla="*/ 2147483647 h 155"/>
                  <a:gd name="T24" fmla="*/ 2147483647 w 307"/>
                  <a:gd name="T25" fmla="*/ 2147483647 h 155"/>
                  <a:gd name="T26" fmla="*/ 2147483647 w 307"/>
                  <a:gd name="T27" fmla="*/ 2147483647 h 155"/>
                  <a:gd name="T28" fmla="*/ 2147483647 w 307"/>
                  <a:gd name="T29" fmla="*/ 2147483647 h 155"/>
                  <a:gd name="T30" fmla="*/ 2147483647 w 307"/>
                  <a:gd name="T31" fmla="*/ 2147483647 h 155"/>
                  <a:gd name="T32" fmla="*/ 2147483647 w 307"/>
                  <a:gd name="T33" fmla="*/ 2147483647 h 155"/>
                  <a:gd name="T34" fmla="*/ 2147483647 w 307"/>
                  <a:gd name="T35" fmla="*/ 2147483647 h 155"/>
                  <a:gd name="T36" fmla="*/ 2147483647 w 307"/>
                  <a:gd name="T37" fmla="*/ 2147483647 h 155"/>
                  <a:gd name="T38" fmla="*/ 2147483647 w 307"/>
                  <a:gd name="T39" fmla="*/ 2147483647 h 155"/>
                  <a:gd name="T40" fmla="*/ 2147483647 w 307"/>
                  <a:gd name="T41" fmla="*/ 2147483647 h 155"/>
                  <a:gd name="T42" fmla="*/ 2147483647 w 307"/>
                  <a:gd name="T43" fmla="*/ 2147483647 h 155"/>
                  <a:gd name="T44" fmla="*/ 2147483647 w 307"/>
                  <a:gd name="T45" fmla="*/ 2147483647 h 155"/>
                  <a:gd name="T46" fmla="*/ 2147483647 w 307"/>
                  <a:gd name="T47" fmla="*/ 2147483647 h 155"/>
                  <a:gd name="T48" fmla="*/ 2147483647 w 307"/>
                  <a:gd name="T49" fmla="*/ 2147483647 h 155"/>
                  <a:gd name="T50" fmla="*/ 2147483647 w 307"/>
                  <a:gd name="T51" fmla="*/ 2147483647 h 155"/>
                  <a:gd name="T52" fmla="*/ 2147483647 w 307"/>
                  <a:gd name="T53" fmla="*/ 2147483647 h 155"/>
                  <a:gd name="T54" fmla="*/ 2147483647 w 307"/>
                  <a:gd name="T55" fmla="*/ 2147483647 h 155"/>
                  <a:gd name="T56" fmla="*/ 2147483647 w 307"/>
                  <a:gd name="T57" fmla="*/ 2147483647 h 155"/>
                  <a:gd name="T58" fmla="*/ 2147483647 w 307"/>
                  <a:gd name="T59" fmla="*/ 2147483647 h 155"/>
                  <a:gd name="T60" fmla="*/ 2147483647 w 307"/>
                  <a:gd name="T61" fmla="*/ 2147483647 h 155"/>
                  <a:gd name="T62" fmla="*/ 2147483647 w 307"/>
                  <a:gd name="T63" fmla="*/ 0 h 155"/>
                  <a:gd name="T64" fmla="*/ 2147483647 w 307"/>
                  <a:gd name="T65" fmla="*/ 2147483647 h 155"/>
                  <a:gd name="T66" fmla="*/ 2147483647 w 307"/>
                  <a:gd name="T67" fmla="*/ 2147483647 h 155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307"/>
                  <a:gd name="T103" fmla="*/ 0 h 155"/>
                  <a:gd name="T104" fmla="*/ 558800 w 307"/>
                  <a:gd name="T105" fmla="*/ 295275 h 155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307" h="155">
                    <a:moveTo>
                      <a:pt x="137" y="25"/>
                    </a:moveTo>
                    <a:lnTo>
                      <a:pt x="120" y="19"/>
                    </a:lnTo>
                    <a:lnTo>
                      <a:pt x="102" y="22"/>
                    </a:lnTo>
                    <a:lnTo>
                      <a:pt x="82" y="34"/>
                    </a:lnTo>
                    <a:lnTo>
                      <a:pt x="74" y="48"/>
                    </a:lnTo>
                    <a:lnTo>
                      <a:pt x="69" y="66"/>
                    </a:lnTo>
                    <a:lnTo>
                      <a:pt x="51" y="62"/>
                    </a:lnTo>
                    <a:lnTo>
                      <a:pt x="29" y="67"/>
                    </a:lnTo>
                    <a:lnTo>
                      <a:pt x="5" y="68"/>
                    </a:lnTo>
                    <a:lnTo>
                      <a:pt x="2" y="82"/>
                    </a:lnTo>
                    <a:lnTo>
                      <a:pt x="0" y="98"/>
                    </a:lnTo>
                    <a:lnTo>
                      <a:pt x="4" y="120"/>
                    </a:lnTo>
                    <a:lnTo>
                      <a:pt x="12" y="131"/>
                    </a:lnTo>
                    <a:lnTo>
                      <a:pt x="40" y="138"/>
                    </a:lnTo>
                    <a:lnTo>
                      <a:pt x="61" y="149"/>
                    </a:lnTo>
                    <a:lnTo>
                      <a:pt x="91" y="155"/>
                    </a:lnTo>
                    <a:lnTo>
                      <a:pt x="118" y="149"/>
                    </a:lnTo>
                    <a:lnTo>
                      <a:pt x="134" y="133"/>
                    </a:lnTo>
                    <a:lnTo>
                      <a:pt x="164" y="124"/>
                    </a:lnTo>
                    <a:lnTo>
                      <a:pt x="197" y="117"/>
                    </a:lnTo>
                    <a:lnTo>
                      <a:pt x="214" y="95"/>
                    </a:lnTo>
                    <a:lnTo>
                      <a:pt x="236" y="89"/>
                    </a:lnTo>
                    <a:lnTo>
                      <a:pt x="269" y="104"/>
                    </a:lnTo>
                    <a:lnTo>
                      <a:pt x="307" y="107"/>
                    </a:lnTo>
                    <a:lnTo>
                      <a:pt x="302" y="91"/>
                    </a:lnTo>
                    <a:lnTo>
                      <a:pt x="286" y="42"/>
                    </a:lnTo>
                    <a:lnTo>
                      <a:pt x="271" y="30"/>
                    </a:lnTo>
                    <a:lnTo>
                      <a:pt x="261" y="18"/>
                    </a:lnTo>
                    <a:lnTo>
                      <a:pt x="240" y="10"/>
                    </a:lnTo>
                    <a:lnTo>
                      <a:pt x="221" y="10"/>
                    </a:lnTo>
                    <a:lnTo>
                      <a:pt x="193" y="16"/>
                    </a:lnTo>
                    <a:lnTo>
                      <a:pt x="158" y="0"/>
                    </a:lnTo>
                    <a:lnTo>
                      <a:pt x="134" y="10"/>
                    </a:lnTo>
                    <a:lnTo>
                      <a:pt x="137" y="25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171" name="Freeform 151">
                <a:extLst>
                  <a:ext uri="{FF2B5EF4-FFF2-40B4-BE49-F238E27FC236}">
                    <a16:creationId xmlns:a16="http://schemas.microsoft.com/office/drawing/2014/main" id="{BD89F68F-1706-484A-B935-5D0F956E16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85634" y="2212834"/>
                <a:ext cx="146698" cy="65417"/>
              </a:xfrm>
              <a:custGeom>
                <a:avLst/>
                <a:gdLst>
                  <a:gd name="T0" fmla="*/ 2147483647 w 405"/>
                  <a:gd name="T1" fmla="*/ 0 h 223"/>
                  <a:gd name="T2" fmla="*/ 2147483647 w 405"/>
                  <a:gd name="T3" fmla="*/ 2147483647 h 223"/>
                  <a:gd name="T4" fmla="*/ 2147483647 w 405"/>
                  <a:gd name="T5" fmla="*/ 2147483647 h 223"/>
                  <a:gd name="T6" fmla="*/ 2147483647 w 405"/>
                  <a:gd name="T7" fmla="*/ 2147483647 h 223"/>
                  <a:gd name="T8" fmla="*/ 2147483647 w 405"/>
                  <a:gd name="T9" fmla="*/ 2147483647 h 223"/>
                  <a:gd name="T10" fmla="*/ 2147483647 w 405"/>
                  <a:gd name="T11" fmla="*/ 2147483647 h 223"/>
                  <a:gd name="T12" fmla="*/ 2147483647 w 405"/>
                  <a:gd name="T13" fmla="*/ 2147483647 h 223"/>
                  <a:gd name="T14" fmla="*/ 2147483647 w 405"/>
                  <a:gd name="T15" fmla="*/ 2147483647 h 223"/>
                  <a:gd name="T16" fmla="*/ 2147483647 w 405"/>
                  <a:gd name="T17" fmla="*/ 2147483647 h 223"/>
                  <a:gd name="T18" fmla="*/ 2147483647 w 405"/>
                  <a:gd name="T19" fmla="*/ 2147483647 h 223"/>
                  <a:gd name="T20" fmla="*/ 0 w 405"/>
                  <a:gd name="T21" fmla="*/ 2147483647 h 223"/>
                  <a:gd name="T22" fmla="*/ 2147483647 w 405"/>
                  <a:gd name="T23" fmla="*/ 2147483647 h 223"/>
                  <a:gd name="T24" fmla="*/ 2147483647 w 405"/>
                  <a:gd name="T25" fmla="*/ 2147483647 h 223"/>
                  <a:gd name="T26" fmla="*/ 2147483647 w 405"/>
                  <a:gd name="T27" fmla="*/ 2147483647 h 223"/>
                  <a:gd name="T28" fmla="*/ 2147483647 w 405"/>
                  <a:gd name="T29" fmla="*/ 2147483647 h 223"/>
                  <a:gd name="T30" fmla="*/ 2147483647 w 405"/>
                  <a:gd name="T31" fmla="*/ 2147483647 h 223"/>
                  <a:gd name="T32" fmla="*/ 2147483647 w 405"/>
                  <a:gd name="T33" fmla="*/ 2147483647 h 223"/>
                  <a:gd name="T34" fmla="*/ 2147483647 w 405"/>
                  <a:gd name="T35" fmla="*/ 2147483647 h 223"/>
                  <a:gd name="T36" fmla="*/ 2147483647 w 405"/>
                  <a:gd name="T37" fmla="*/ 2147483647 h 223"/>
                  <a:gd name="T38" fmla="*/ 2147483647 w 405"/>
                  <a:gd name="T39" fmla="*/ 2147483647 h 223"/>
                  <a:gd name="T40" fmla="*/ 2147483647 w 405"/>
                  <a:gd name="T41" fmla="*/ 2147483647 h 223"/>
                  <a:gd name="T42" fmla="*/ 2147483647 w 405"/>
                  <a:gd name="T43" fmla="*/ 2147483647 h 223"/>
                  <a:gd name="T44" fmla="*/ 2147483647 w 405"/>
                  <a:gd name="T45" fmla="*/ 2147483647 h 223"/>
                  <a:gd name="T46" fmla="*/ 2147483647 w 405"/>
                  <a:gd name="T47" fmla="*/ 2147483647 h 223"/>
                  <a:gd name="T48" fmla="*/ 2147483647 w 405"/>
                  <a:gd name="T49" fmla="*/ 2147483647 h 223"/>
                  <a:gd name="T50" fmla="*/ 2147483647 w 405"/>
                  <a:gd name="T51" fmla="*/ 2147483647 h 223"/>
                  <a:gd name="T52" fmla="*/ 2147483647 w 405"/>
                  <a:gd name="T53" fmla="*/ 2147483647 h 223"/>
                  <a:gd name="T54" fmla="*/ 2147483647 w 405"/>
                  <a:gd name="T55" fmla="*/ 2147483647 h 223"/>
                  <a:gd name="T56" fmla="*/ 2147483647 w 405"/>
                  <a:gd name="T57" fmla="*/ 2147483647 h 223"/>
                  <a:gd name="T58" fmla="*/ 2147483647 w 405"/>
                  <a:gd name="T59" fmla="*/ 2147483647 h 223"/>
                  <a:gd name="T60" fmla="*/ 2147483647 w 405"/>
                  <a:gd name="T61" fmla="*/ 2147483647 h 223"/>
                  <a:gd name="T62" fmla="*/ 2147483647 w 405"/>
                  <a:gd name="T63" fmla="*/ 2147483647 h 223"/>
                  <a:gd name="T64" fmla="*/ 2147483647 w 405"/>
                  <a:gd name="T65" fmla="*/ 2147483647 h 223"/>
                  <a:gd name="T66" fmla="*/ 2147483647 w 405"/>
                  <a:gd name="T67" fmla="*/ 2147483647 h 223"/>
                  <a:gd name="T68" fmla="*/ 2147483647 w 405"/>
                  <a:gd name="T69" fmla="*/ 2147483647 h 223"/>
                  <a:gd name="T70" fmla="*/ 2147483647 w 405"/>
                  <a:gd name="T71" fmla="*/ 2147483647 h 223"/>
                  <a:gd name="T72" fmla="*/ 2147483647 w 405"/>
                  <a:gd name="T73" fmla="*/ 2147483647 h 223"/>
                  <a:gd name="T74" fmla="*/ 2147483647 w 405"/>
                  <a:gd name="T75" fmla="*/ 2147483647 h 223"/>
                  <a:gd name="T76" fmla="*/ 2147483647 w 405"/>
                  <a:gd name="T77" fmla="*/ 2147483647 h 223"/>
                  <a:gd name="T78" fmla="*/ 2147483647 w 405"/>
                  <a:gd name="T79" fmla="*/ 2147483647 h 223"/>
                  <a:gd name="T80" fmla="*/ 2147483647 w 405"/>
                  <a:gd name="T81" fmla="*/ 2147483647 h 223"/>
                  <a:gd name="T82" fmla="*/ 2147483647 w 405"/>
                  <a:gd name="T83" fmla="*/ 2147483647 h 223"/>
                  <a:gd name="T84" fmla="*/ 2147483647 w 405"/>
                  <a:gd name="T85" fmla="*/ 2147483647 h 223"/>
                  <a:gd name="T86" fmla="*/ 2147483647 w 405"/>
                  <a:gd name="T87" fmla="*/ 2147483647 h 223"/>
                  <a:gd name="T88" fmla="*/ 2147483647 w 405"/>
                  <a:gd name="T89" fmla="*/ 2147483647 h 223"/>
                  <a:gd name="T90" fmla="*/ 2147483647 w 405"/>
                  <a:gd name="T91" fmla="*/ 2147483647 h 223"/>
                  <a:gd name="T92" fmla="*/ 2147483647 w 405"/>
                  <a:gd name="T93" fmla="*/ 0 h 223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w 405"/>
                  <a:gd name="T142" fmla="*/ 0 h 223"/>
                  <a:gd name="T143" fmla="*/ 754521 w 405"/>
                  <a:gd name="T144" fmla="*/ 375296 h 223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T141" t="T142" r="T143" b="T144"/>
                <a:pathLst>
                  <a:path w="405" h="223">
                    <a:moveTo>
                      <a:pt x="195" y="0"/>
                    </a:moveTo>
                    <a:lnTo>
                      <a:pt x="178" y="1"/>
                    </a:lnTo>
                    <a:lnTo>
                      <a:pt x="160" y="13"/>
                    </a:lnTo>
                    <a:lnTo>
                      <a:pt x="137" y="16"/>
                    </a:lnTo>
                    <a:lnTo>
                      <a:pt x="135" y="39"/>
                    </a:lnTo>
                    <a:lnTo>
                      <a:pt x="121" y="40"/>
                    </a:lnTo>
                    <a:lnTo>
                      <a:pt x="99" y="37"/>
                    </a:lnTo>
                    <a:lnTo>
                      <a:pt x="81" y="53"/>
                    </a:lnTo>
                    <a:lnTo>
                      <a:pt x="53" y="61"/>
                    </a:lnTo>
                    <a:lnTo>
                      <a:pt x="25" y="79"/>
                    </a:lnTo>
                    <a:lnTo>
                      <a:pt x="0" y="87"/>
                    </a:lnTo>
                    <a:lnTo>
                      <a:pt x="9" y="122"/>
                    </a:lnTo>
                    <a:lnTo>
                      <a:pt x="25" y="146"/>
                    </a:lnTo>
                    <a:lnTo>
                      <a:pt x="59" y="176"/>
                    </a:lnTo>
                    <a:lnTo>
                      <a:pt x="72" y="203"/>
                    </a:lnTo>
                    <a:lnTo>
                      <a:pt x="64" y="223"/>
                    </a:lnTo>
                    <a:lnTo>
                      <a:pt x="82" y="220"/>
                    </a:lnTo>
                    <a:lnTo>
                      <a:pt x="110" y="205"/>
                    </a:lnTo>
                    <a:lnTo>
                      <a:pt x="129" y="208"/>
                    </a:lnTo>
                    <a:lnTo>
                      <a:pt x="145" y="209"/>
                    </a:lnTo>
                    <a:lnTo>
                      <a:pt x="165" y="197"/>
                    </a:lnTo>
                    <a:lnTo>
                      <a:pt x="169" y="181"/>
                    </a:lnTo>
                    <a:lnTo>
                      <a:pt x="183" y="187"/>
                    </a:lnTo>
                    <a:lnTo>
                      <a:pt x="207" y="187"/>
                    </a:lnTo>
                    <a:lnTo>
                      <a:pt x="217" y="196"/>
                    </a:lnTo>
                    <a:lnTo>
                      <a:pt x="241" y="206"/>
                    </a:lnTo>
                    <a:lnTo>
                      <a:pt x="257" y="202"/>
                    </a:lnTo>
                    <a:lnTo>
                      <a:pt x="271" y="199"/>
                    </a:lnTo>
                    <a:lnTo>
                      <a:pt x="298" y="204"/>
                    </a:lnTo>
                    <a:lnTo>
                      <a:pt x="320" y="198"/>
                    </a:lnTo>
                    <a:lnTo>
                      <a:pt x="340" y="202"/>
                    </a:lnTo>
                    <a:lnTo>
                      <a:pt x="345" y="183"/>
                    </a:lnTo>
                    <a:lnTo>
                      <a:pt x="352" y="166"/>
                    </a:lnTo>
                    <a:lnTo>
                      <a:pt x="371" y="156"/>
                    </a:lnTo>
                    <a:lnTo>
                      <a:pt x="387" y="151"/>
                    </a:lnTo>
                    <a:lnTo>
                      <a:pt x="405" y="156"/>
                    </a:lnTo>
                    <a:lnTo>
                      <a:pt x="402" y="143"/>
                    </a:lnTo>
                    <a:lnTo>
                      <a:pt x="390" y="134"/>
                    </a:lnTo>
                    <a:lnTo>
                      <a:pt x="368" y="121"/>
                    </a:lnTo>
                    <a:lnTo>
                      <a:pt x="349" y="130"/>
                    </a:lnTo>
                    <a:lnTo>
                      <a:pt x="336" y="104"/>
                    </a:lnTo>
                    <a:lnTo>
                      <a:pt x="316" y="81"/>
                    </a:lnTo>
                    <a:lnTo>
                      <a:pt x="298" y="66"/>
                    </a:lnTo>
                    <a:lnTo>
                      <a:pt x="277" y="59"/>
                    </a:lnTo>
                    <a:lnTo>
                      <a:pt x="252" y="55"/>
                    </a:lnTo>
                    <a:lnTo>
                      <a:pt x="229" y="37"/>
                    </a:lnTo>
                    <a:lnTo>
                      <a:pt x="221" y="29"/>
                    </a:lnTo>
                    <a:lnTo>
                      <a:pt x="204" y="16"/>
                    </a:lnTo>
                    <a:lnTo>
                      <a:pt x="195" y="0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172" name="Freeform 154">
                <a:extLst>
                  <a:ext uri="{FF2B5EF4-FFF2-40B4-BE49-F238E27FC236}">
                    <a16:creationId xmlns:a16="http://schemas.microsoft.com/office/drawing/2014/main" id="{65319CDC-159B-4476-B00A-F31B816134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00514" y="2443973"/>
                <a:ext cx="30788" cy="50880"/>
              </a:xfrm>
              <a:custGeom>
                <a:avLst/>
                <a:gdLst>
                  <a:gd name="T0" fmla="*/ 0 w 161870"/>
                  <a:gd name="T1" fmla="*/ 10 h 324297"/>
                  <a:gd name="T2" fmla="*/ 2 w 161870"/>
                  <a:gd name="T3" fmla="*/ 16 h 324297"/>
                  <a:gd name="T4" fmla="*/ 3 w 161870"/>
                  <a:gd name="T5" fmla="*/ 23 h 324297"/>
                  <a:gd name="T6" fmla="*/ 3 w 161870"/>
                  <a:gd name="T7" fmla="*/ 29 h 324297"/>
                  <a:gd name="T8" fmla="*/ 4 w 161870"/>
                  <a:gd name="T9" fmla="*/ 36 h 324297"/>
                  <a:gd name="T10" fmla="*/ 1 w 161870"/>
                  <a:gd name="T11" fmla="*/ 40 h 324297"/>
                  <a:gd name="T12" fmla="*/ 1 w 161870"/>
                  <a:gd name="T13" fmla="*/ 46 h 324297"/>
                  <a:gd name="T14" fmla="*/ 4 w 161870"/>
                  <a:gd name="T15" fmla="*/ 48 h 324297"/>
                  <a:gd name="T16" fmla="*/ 6 w 161870"/>
                  <a:gd name="T17" fmla="*/ 46 h 324297"/>
                  <a:gd name="T18" fmla="*/ 9 w 161870"/>
                  <a:gd name="T19" fmla="*/ 44 h 324297"/>
                  <a:gd name="T20" fmla="*/ 13 w 161870"/>
                  <a:gd name="T21" fmla="*/ 42 h 324297"/>
                  <a:gd name="T22" fmla="*/ 15 w 161870"/>
                  <a:gd name="T23" fmla="*/ 47 h 324297"/>
                  <a:gd name="T24" fmla="*/ 19 w 161870"/>
                  <a:gd name="T25" fmla="*/ 44 h 324297"/>
                  <a:gd name="T26" fmla="*/ 18 w 161870"/>
                  <a:gd name="T27" fmla="*/ 36 h 324297"/>
                  <a:gd name="T28" fmla="*/ 17 w 161870"/>
                  <a:gd name="T29" fmla="*/ 29 h 324297"/>
                  <a:gd name="T30" fmla="*/ 19 w 161870"/>
                  <a:gd name="T31" fmla="*/ 21 h 324297"/>
                  <a:gd name="T32" fmla="*/ 21 w 161870"/>
                  <a:gd name="T33" fmla="*/ 17 h 324297"/>
                  <a:gd name="T34" fmla="*/ 18 w 161870"/>
                  <a:gd name="T35" fmla="*/ 10 h 324297"/>
                  <a:gd name="T36" fmla="*/ 19 w 161870"/>
                  <a:gd name="T37" fmla="*/ 13 h 324297"/>
                  <a:gd name="T38" fmla="*/ 16 w 161870"/>
                  <a:gd name="T39" fmla="*/ 3 h 324297"/>
                  <a:gd name="T40" fmla="*/ 14 w 161870"/>
                  <a:gd name="T41" fmla="*/ 0 h 324297"/>
                  <a:gd name="T42" fmla="*/ 12 w 161870"/>
                  <a:gd name="T43" fmla="*/ 4 h 324297"/>
                  <a:gd name="T44" fmla="*/ 9 w 161870"/>
                  <a:gd name="T45" fmla="*/ 7 h 324297"/>
                  <a:gd name="T46" fmla="*/ 6 w 161870"/>
                  <a:gd name="T47" fmla="*/ 10 h 324297"/>
                  <a:gd name="T48" fmla="*/ 3 w 161870"/>
                  <a:gd name="T49" fmla="*/ 9 h 324297"/>
                  <a:gd name="T50" fmla="*/ 0 w 161870"/>
                  <a:gd name="T51" fmla="*/ 10 h 324297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161870"/>
                  <a:gd name="T79" fmla="*/ 0 h 324297"/>
                  <a:gd name="T80" fmla="*/ 161870 w 161870"/>
                  <a:gd name="T81" fmla="*/ 324297 h 324297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161870" h="324297">
                    <a:moveTo>
                      <a:pt x="0" y="67206"/>
                    </a:moveTo>
                    <a:lnTo>
                      <a:pt x="13281" y="106067"/>
                    </a:lnTo>
                    <a:lnTo>
                      <a:pt x="20351" y="153051"/>
                    </a:lnTo>
                    <a:lnTo>
                      <a:pt x="24812" y="198241"/>
                    </a:lnTo>
                    <a:lnTo>
                      <a:pt x="28310" y="242564"/>
                    </a:lnTo>
                    <a:lnTo>
                      <a:pt x="7767" y="269128"/>
                    </a:lnTo>
                    <a:lnTo>
                      <a:pt x="6877" y="312294"/>
                    </a:lnTo>
                    <a:lnTo>
                      <a:pt x="27953" y="324297"/>
                    </a:lnTo>
                    <a:lnTo>
                      <a:pt x="48203" y="313432"/>
                    </a:lnTo>
                    <a:lnTo>
                      <a:pt x="68716" y="299444"/>
                    </a:lnTo>
                    <a:lnTo>
                      <a:pt x="103105" y="284665"/>
                    </a:lnTo>
                    <a:lnTo>
                      <a:pt x="115522" y="321487"/>
                    </a:lnTo>
                    <a:lnTo>
                      <a:pt x="143275" y="299464"/>
                    </a:lnTo>
                    <a:lnTo>
                      <a:pt x="142283" y="245918"/>
                    </a:lnTo>
                    <a:lnTo>
                      <a:pt x="132537" y="197922"/>
                    </a:lnTo>
                    <a:lnTo>
                      <a:pt x="146283" y="145624"/>
                    </a:lnTo>
                    <a:lnTo>
                      <a:pt x="161870" y="112350"/>
                    </a:lnTo>
                    <a:lnTo>
                      <a:pt x="138150" y="66317"/>
                    </a:lnTo>
                    <a:lnTo>
                      <a:pt x="145755" y="89795"/>
                    </a:lnTo>
                    <a:lnTo>
                      <a:pt x="125563" y="19259"/>
                    </a:lnTo>
                    <a:lnTo>
                      <a:pt x="111659" y="0"/>
                    </a:lnTo>
                    <a:lnTo>
                      <a:pt x="89225" y="24440"/>
                    </a:lnTo>
                    <a:lnTo>
                      <a:pt x="70925" y="44905"/>
                    </a:lnTo>
                    <a:lnTo>
                      <a:pt x="43271" y="65757"/>
                    </a:lnTo>
                    <a:lnTo>
                      <a:pt x="25205" y="63050"/>
                    </a:lnTo>
                    <a:lnTo>
                      <a:pt x="0" y="67206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173" name="Freeform 155">
                <a:extLst>
                  <a:ext uri="{FF2B5EF4-FFF2-40B4-BE49-F238E27FC236}">
                    <a16:creationId xmlns:a16="http://schemas.microsoft.com/office/drawing/2014/main" id="{B2B43E40-4B2B-48D4-9FB3-DE027D2DAEE1}"/>
                  </a:ext>
                </a:extLst>
              </p:cNvPr>
              <p:cNvSpPr>
                <a:spLocks/>
              </p:cNvSpPr>
              <p:nvPr/>
            </p:nvSpPr>
            <p:spPr bwMode="auto">
              <a:xfrm rot="290201">
                <a:off x="4278390" y="2510844"/>
                <a:ext cx="59766" cy="33436"/>
              </a:xfrm>
              <a:custGeom>
                <a:avLst/>
                <a:gdLst>
                  <a:gd name="T0" fmla="*/ 2147483647 w 840"/>
                  <a:gd name="T1" fmla="*/ 2147483647 h 552"/>
                  <a:gd name="T2" fmla="*/ 2147483647 w 840"/>
                  <a:gd name="T3" fmla="*/ 2147483647 h 552"/>
                  <a:gd name="T4" fmla="*/ 2147483647 w 840"/>
                  <a:gd name="T5" fmla="*/ 2147483647 h 552"/>
                  <a:gd name="T6" fmla="*/ 2147483647 w 840"/>
                  <a:gd name="T7" fmla="*/ 2147483647 h 552"/>
                  <a:gd name="T8" fmla="*/ 2147483647 w 840"/>
                  <a:gd name="T9" fmla="*/ 2147483647 h 552"/>
                  <a:gd name="T10" fmla="*/ 2147483647 w 840"/>
                  <a:gd name="T11" fmla="*/ 2147483647 h 552"/>
                  <a:gd name="T12" fmla="*/ 2147483647 w 840"/>
                  <a:gd name="T13" fmla="*/ 2147483647 h 552"/>
                  <a:gd name="T14" fmla="*/ 2147483647 w 840"/>
                  <a:gd name="T15" fmla="*/ 2147483647 h 552"/>
                  <a:gd name="T16" fmla="*/ 0 w 840"/>
                  <a:gd name="T17" fmla="*/ 2147483647 h 552"/>
                  <a:gd name="T18" fmla="*/ 2147483647 w 840"/>
                  <a:gd name="T19" fmla="*/ 2147483647 h 552"/>
                  <a:gd name="T20" fmla="*/ 2147483647 w 840"/>
                  <a:gd name="T21" fmla="*/ 2147483647 h 552"/>
                  <a:gd name="T22" fmla="*/ 2147483647 w 840"/>
                  <a:gd name="T23" fmla="*/ 2147483647 h 552"/>
                  <a:gd name="T24" fmla="*/ 2147483647 w 840"/>
                  <a:gd name="T25" fmla="*/ 0 h 552"/>
                  <a:gd name="T26" fmla="*/ 2147483647 w 840"/>
                  <a:gd name="T27" fmla="*/ 2147483647 h 552"/>
                  <a:gd name="T28" fmla="*/ 2147483647 w 840"/>
                  <a:gd name="T29" fmla="*/ 2147483647 h 552"/>
                  <a:gd name="T30" fmla="*/ 2147483647 w 840"/>
                  <a:gd name="T31" fmla="*/ 2147483647 h 552"/>
                  <a:gd name="T32" fmla="*/ 2147483647 w 840"/>
                  <a:gd name="T33" fmla="*/ 2147483647 h 552"/>
                  <a:gd name="T34" fmla="*/ 2147483647 w 840"/>
                  <a:gd name="T35" fmla="*/ 2147483647 h 552"/>
                  <a:gd name="T36" fmla="*/ 2147483647 w 840"/>
                  <a:gd name="T37" fmla="*/ 2147483647 h 552"/>
                  <a:gd name="T38" fmla="*/ 2147483647 w 840"/>
                  <a:gd name="T39" fmla="*/ 2147483647 h 552"/>
                  <a:gd name="T40" fmla="*/ 2147483647 w 840"/>
                  <a:gd name="T41" fmla="*/ 2147483647 h 552"/>
                  <a:gd name="T42" fmla="*/ 2147483647 w 840"/>
                  <a:gd name="T43" fmla="*/ 2147483647 h 552"/>
                  <a:gd name="T44" fmla="*/ 2147483647 w 840"/>
                  <a:gd name="T45" fmla="*/ 2147483647 h 552"/>
                  <a:gd name="T46" fmla="*/ 2147483647 w 840"/>
                  <a:gd name="T47" fmla="*/ 2147483647 h 552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840"/>
                  <a:gd name="T73" fmla="*/ 0 h 552"/>
                  <a:gd name="T74" fmla="*/ 840 w 840"/>
                  <a:gd name="T75" fmla="*/ 552 h 552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840" h="552">
                    <a:moveTo>
                      <a:pt x="676" y="489"/>
                    </a:moveTo>
                    <a:lnTo>
                      <a:pt x="585" y="444"/>
                    </a:lnTo>
                    <a:lnTo>
                      <a:pt x="520" y="400"/>
                    </a:lnTo>
                    <a:lnTo>
                      <a:pt x="449" y="398"/>
                    </a:lnTo>
                    <a:lnTo>
                      <a:pt x="352" y="376"/>
                    </a:lnTo>
                    <a:lnTo>
                      <a:pt x="267" y="307"/>
                    </a:lnTo>
                    <a:lnTo>
                      <a:pt x="136" y="232"/>
                    </a:lnTo>
                    <a:lnTo>
                      <a:pt x="41" y="217"/>
                    </a:lnTo>
                    <a:lnTo>
                      <a:pt x="0" y="160"/>
                    </a:lnTo>
                    <a:lnTo>
                      <a:pt x="8" y="72"/>
                    </a:lnTo>
                    <a:lnTo>
                      <a:pt x="88" y="72"/>
                    </a:lnTo>
                    <a:lnTo>
                      <a:pt x="168" y="80"/>
                    </a:lnTo>
                    <a:lnTo>
                      <a:pt x="232" y="0"/>
                    </a:lnTo>
                    <a:lnTo>
                      <a:pt x="313" y="81"/>
                    </a:lnTo>
                    <a:lnTo>
                      <a:pt x="472" y="96"/>
                    </a:lnTo>
                    <a:lnTo>
                      <a:pt x="630" y="81"/>
                    </a:lnTo>
                    <a:lnTo>
                      <a:pt x="752" y="72"/>
                    </a:lnTo>
                    <a:lnTo>
                      <a:pt x="840" y="96"/>
                    </a:lnTo>
                    <a:lnTo>
                      <a:pt x="800" y="168"/>
                    </a:lnTo>
                    <a:lnTo>
                      <a:pt x="760" y="312"/>
                    </a:lnTo>
                    <a:lnTo>
                      <a:pt x="816" y="408"/>
                    </a:lnTo>
                    <a:lnTo>
                      <a:pt x="792" y="488"/>
                    </a:lnTo>
                    <a:lnTo>
                      <a:pt x="768" y="552"/>
                    </a:lnTo>
                    <a:lnTo>
                      <a:pt x="676" y="489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174" name="Freeform 156">
                <a:extLst>
                  <a:ext uri="{FF2B5EF4-FFF2-40B4-BE49-F238E27FC236}">
                    <a16:creationId xmlns:a16="http://schemas.microsoft.com/office/drawing/2014/main" id="{9A8EA3EB-7F30-4697-935D-AF00A3E83D0B}"/>
                  </a:ext>
                </a:extLst>
              </p:cNvPr>
              <p:cNvSpPr>
                <a:spLocks/>
              </p:cNvSpPr>
              <p:nvPr/>
            </p:nvSpPr>
            <p:spPr bwMode="auto">
              <a:xfrm rot="290201">
                <a:off x="4213191" y="2398909"/>
                <a:ext cx="16300" cy="31982"/>
              </a:xfrm>
              <a:custGeom>
                <a:avLst/>
                <a:gdLst>
                  <a:gd name="T0" fmla="*/ 2147483647 w 253"/>
                  <a:gd name="T1" fmla="*/ 0 h 499"/>
                  <a:gd name="T2" fmla="*/ 2147483647 w 253"/>
                  <a:gd name="T3" fmla="*/ 2147483647 h 499"/>
                  <a:gd name="T4" fmla="*/ 2147483647 w 253"/>
                  <a:gd name="T5" fmla="*/ 2147483647 h 499"/>
                  <a:gd name="T6" fmla="*/ 2147483647 w 253"/>
                  <a:gd name="T7" fmla="*/ 2147483647 h 499"/>
                  <a:gd name="T8" fmla="*/ 2147483647 w 253"/>
                  <a:gd name="T9" fmla="*/ 2147483647 h 499"/>
                  <a:gd name="T10" fmla="*/ 2147483647 w 253"/>
                  <a:gd name="T11" fmla="*/ 2147483647 h 499"/>
                  <a:gd name="T12" fmla="*/ 0 w 253"/>
                  <a:gd name="T13" fmla="*/ 2147483647 h 499"/>
                  <a:gd name="T14" fmla="*/ 2147483647 w 253"/>
                  <a:gd name="T15" fmla="*/ 2147483647 h 499"/>
                  <a:gd name="T16" fmla="*/ 2147483647 w 253"/>
                  <a:gd name="T17" fmla="*/ 2147483647 h 499"/>
                  <a:gd name="T18" fmla="*/ 2147483647 w 253"/>
                  <a:gd name="T19" fmla="*/ 0 h 49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53"/>
                  <a:gd name="T31" fmla="*/ 0 h 499"/>
                  <a:gd name="T32" fmla="*/ 253 w 253"/>
                  <a:gd name="T33" fmla="*/ 499 h 499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53" h="499">
                    <a:moveTo>
                      <a:pt x="181" y="0"/>
                    </a:moveTo>
                    <a:lnTo>
                      <a:pt x="253" y="200"/>
                    </a:lnTo>
                    <a:lnTo>
                      <a:pt x="226" y="363"/>
                    </a:lnTo>
                    <a:lnTo>
                      <a:pt x="181" y="499"/>
                    </a:lnTo>
                    <a:lnTo>
                      <a:pt x="77" y="488"/>
                    </a:lnTo>
                    <a:lnTo>
                      <a:pt x="45" y="363"/>
                    </a:lnTo>
                    <a:lnTo>
                      <a:pt x="0" y="272"/>
                    </a:lnTo>
                    <a:lnTo>
                      <a:pt x="21" y="184"/>
                    </a:lnTo>
                    <a:lnTo>
                      <a:pt x="90" y="90"/>
                    </a:lnTo>
                    <a:lnTo>
                      <a:pt x="181" y="0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175" name="Freeform 157">
                <a:extLst>
                  <a:ext uri="{FF2B5EF4-FFF2-40B4-BE49-F238E27FC236}">
                    <a16:creationId xmlns:a16="http://schemas.microsoft.com/office/drawing/2014/main" id="{D1A9640B-0697-4FC0-93AE-BA5DBE04898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12801" y="2317501"/>
                <a:ext cx="63387" cy="29074"/>
              </a:xfrm>
              <a:custGeom>
                <a:avLst/>
                <a:gdLst>
                  <a:gd name="T0" fmla="*/ 0 w 205"/>
                  <a:gd name="T1" fmla="*/ 2147483647 h 117"/>
                  <a:gd name="T2" fmla="*/ 2147483647 w 205"/>
                  <a:gd name="T3" fmla="*/ 2147483647 h 117"/>
                  <a:gd name="T4" fmla="*/ 2147483647 w 205"/>
                  <a:gd name="T5" fmla="*/ 2147483647 h 117"/>
                  <a:gd name="T6" fmla="*/ 2147483647 w 205"/>
                  <a:gd name="T7" fmla="*/ 2147483647 h 117"/>
                  <a:gd name="T8" fmla="*/ 2147483647 w 205"/>
                  <a:gd name="T9" fmla="*/ 2147483647 h 117"/>
                  <a:gd name="T10" fmla="*/ 2147483647 w 205"/>
                  <a:gd name="T11" fmla="*/ 2147483647 h 117"/>
                  <a:gd name="T12" fmla="*/ 2147483647 w 205"/>
                  <a:gd name="T13" fmla="*/ 2147483647 h 117"/>
                  <a:gd name="T14" fmla="*/ 2147483647 w 205"/>
                  <a:gd name="T15" fmla="*/ 2147483647 h 117"/>
                  <a:gd name="T16" fmla="*/ 2147483647 w 205"/>
                  <a:gd name="T17" fmla="*/ 2147483647 h 117"/>
                  <a:gd name="T18" fmla="*/ 2147483647 w 205"/>
                  <a:gd name="T19" fmla="*/ 2147483647 h 117"/>
                  <a:gd name="T20" fmla="*/ 2147483647 w 205"/>
                  <a:gd name="T21" fmla="*/ 2147483647 h 117"/>
                  <a:gd name="T22" fmla="*/ 2147483647 w 205"/>
                  <a:gd name="T23" fmla="*/ 2147483647 h 117"/>
                  <a:gd name="T24" fmla="*/ 2147483647 w 205"/>
                  <a:gd name="T25" fmla="*/ 2147483647 h 117"/>
                  <a:gd name="T26" fmla="*/ 2147483647 w 205"/>
                  <a:gd name="T27" fmla="*/ 2147483647 h 117"/>
                  <a:gd name="T28" fmla="*/ 2147483647 w 205"/>
                  <a:gd name="T29" fmla="*/ 2147483647 h 117"/>
                  <a:gd name="T30" fmla="*/ 2147483647 w 205"/>
                  <a:gd name="T31" fmla="*/ 2147483647 h 117"/>
                  <a:gd name="T32" fmla="*/ 2147483647 w 205"/>
                  <a:gd name="T33" fmla="*/ 2147483647 h 117"/>
                  <a:gd name="T34" fmla="*/ 2147483647 w 205"/>
                  <a:gd name="T35" fmla="*/ 2147483647 h 117"/>
                  <a:gd name="T36" fmla="*/ 2147483647 w 205"/>
                  <a:gd name="T37" fmla="*/ 0 h 117"/>
                  <a:gd name="T38" fmla="*/ 2147483647 w 205"/>
                  <a:gd name="T39" fmla="*/ 2147483647 h 117"/>
                  <a:gd name="T40" fmla="*/ 2147483647 w 205"/>
                  <a:gd name="T41" fmla="*/ 2147483647 h 117"/>
                  <a:gd name="T42" fmla="*/ 2147483647 w 205"/>
                  <a:gd name="T43" fmla="*/ 2147483647 h 117"/>
                  <a:gd name="T44" fmla="*/ 2147483647 w 205"/>
                  <a:gd name="T45" fmla="*/ 2147483647 h 117"/>
                  <a:gd name="T46" fmla="*/ 2147483647 w 205"/>
                  <a:gd name="T47" fmla="*/ 2147483647 h 117"/>
                  <a:gd name="T48" fmla="*/ 2147483647 w 205"/>
                  <a:gd name="T49" fmla="*/ 2147483647 h 117"/>
                  <a:gd name="T50" fmla="*/ 0 w 205"/>
                  <a:gd name="T51" fmla="*/ 2147483647 h 117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205"/>
                  <a:gd name="T79" fmla="*/ 0 h 117"/>
                  <a:gd name="T80" fmla="*/ 205 w 205"/>
                  <a:gd name="T81" fmla="*/ 117 h 117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205" h="117">
                    <a:moveTo>
                      <a:pt x="0" y="89"/>
                    </a:moveTo>
                    <a:lnTo>
                      <a:pt x="2" y="107"/>
                    </a:lnTo>
                    <a:lnTo>
                      <a:pt x="20" y="113"/>
                    </a:lnTo>
                    <a:lnTo>
                      <a:pt x="37" y="113"/>
                    </a:lnTo>
                    <a:lnTo>
                      <a:pt x="58" y="113"/>
                    </a:lnTo>
                    <a:lnTo>
                      <a:pt x="78" y="116"/>
                    </a:lnTo>
                    <a:lnTo>
                      <a:pt x="101" y="113"/>
                    </a:lnTo>
                    <a:lnTo>
                      <a:pt x="120" y="117"/>
                    </a:lnTo>
                    <a:lnTo>
                      <a:pt x="138" y="100"/>
                    </a:lnTo>
                    <a:lnTo>
                      <a:pt x="148" y="86"/>
                    </a:lnTo>
                    <a:lnTo>
                      <a:pt x="146" y="59"/>
                    </a:lnTo>
                    <a:lnTo>
                      <a:pt x="149" y="41"/>
                    </a:lnTo>
                    <a:lnTo>
                      <a:pt x="155" y="32"/>
                    </a:lnTo>
                    <a:lnTo>
                      <a:pt x="172" y="44"/>
                    </a:lnTo>
                    <a:lnTo>
                      <a:pt x="191" y="43"/>
                    </a:lnTo>
                    <a:lnTo>
                      <a:pt x="205" y="33"/>
                    </a:lnTo>
                    <a:lnTo>
                      <a:pt x="196" y="8"/>
                    </a:lnTo>
                    <a:lnTo>
                      <a:pt x="171" y="8"/>
                    </a:lnTo>
                    <a:lnTo>
                      <a:pt x="148" y="0"/>
                    </a:lnTo>
                    <a:lnTo>
                      <a:pt x="118" y="6"/>
                    </a:lnTo>
                    <a:lnTo>
                      <a:pt x="82" y="21"/>
                    </a:lnTo>
                    <a:lnTo>
                      <a:pt x="57" y="38"/>
                    </a:lnTo>
                    <a:lnTo>
                      <a:pt x="41" y="42"/>
                    </a:lnTo>
                    <a:lnTo>
                      <a:pt x="11" y="45"/>
                    </a:lnTo>
                    <a:lnTo>
                      <a:pt x="12" y="71"/>
                    </a:lnTo>
                    <a:lnTo>
                      <a:pt x="0" y="89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176" name="Freeform 158">
                <a:extLst>
                  <a:ext uri="{FF2B5EF4-FFF2-40B4-BE49-F238E27FC236}">
                    <a16:creationId xmlns:a16="http://schemas.microsoft.com/office/drawing/2014/main" id="{C31A590F-EA5D-43E5-AF71-F137A163745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14612" y="2324769"/>
                <a:ext cx="112287" cy="75593"/>
              </a:xfrm>
              <a:custGeom>
                <a:avLst/>
                <a:gdLst>
                  <a:gd name="T0" fmla="*/ 3 w 580661"/>
                  <a:gd name="T1" fmla="*/ 19 h 479512"/>
                  <a:gd name="T2" fmla="*/ 2 w 580661"/>
                  <a:gd name="T3" fmla="*/ 27 h 479512"/>
                  <a:gd name="T4" fmla="*/ 4 w 580661"/>
                  <a:gd name="T5" fmla="*/ 32 h 479512"/>
                  <a:gd name="T6" fmla="*/ 9 w 580661"/>
                  <a:gd name="T7" fmla="*/ 28 h 479512"/>
                  <a:gd name="T8" fmla="*/ 14 w 580661"/>
                  <a:gd name="T9" fmla="*/ 25 h 479512"/>
                  <a:gd name="T10" fmla="*/ 20 w 580661"/>
                  <a:gd name="T11" fmla="*/ 31 h 479512"/>
                  <a:gd name="T12" fmla="*/ 20 w 580661"/>
                  <a:gd name="T13" fmla="*/ 39 h 479512"/>
                  <a:gd name="T14" fmla="*/ 25 w 580661"/>
                  <a:gd name="T15" fmla="*/ 47 h 479512"/>
                  <a:gd name="T16" fmla="*/ 28 w 580661"/>
                  <a:gd name="T17" fmla="*/ 53 h 479512"/>
                  <a:gd name="T18" fmla="*/ 24 w 580661"/>
                  <a:gd name="T19" fmla="*/ 58 h 479512"/>
                  <a:gd name="T20" fmla="*/ 30 w 580661"/>
                  <a:gd name="T21" fmla="*/ 61 h 479512"/>
                  <a:gd name="T22" fmla="*/ 38 w 580661"/>
                  <a:gd name="T23" fmla="*/ 65 h 479512"/>
                  <a:gd name="T24" fmla="*/ 45 w 580661"/>
                  <a:gd name="T25" fmla="*/ 69 h 479512"/>
                  <a:gd name="T26" fmla="*/ 51 w 580661"/>
                  <a:gd name="T27" fmla="*/ 70 h 479512"/>
                  <a:gd name="T28" fmla="*/ 48 w 580661"/>
                  <a:gd name="T29" fmla="*/ 61 h 479512"/>
                  <a:gd name="T30" fmla="*/ 41 w 580661"/>
                  <a:gd name="T31" fmla="*/ 58 h 479512"/>
                  <a:gd name="T32" fmla="*/ 37 w 580661"/>
                  <a:gd name="T33" fmla="*/ 47 h 479512"/>
                  <a:gd name="T34" fmla="*/ 36 w 580661"/>
                  <a:gd name="T35" fmla="*/ 34 h 479512"/>
                  <a:gd name="T36" fmla="*/ 45 w 580661"/>
                  <a:gd name="T37" fmla="*/ 31 h 479512"/>
                  <a:gd name="T38" fmla="*/ 54 w 580661"/>
                  <a:gd name="T39" fmla="*/ 32 h 479512"/>
                  <a:gd name="T40" fmla="*/ 63 w 580661"/>
                  <a:gd name="T41" fmla="*/ 33 h 479512"/>
                  <a:gd name="T42" fmla="*/ 72 w 580661"/>
                  <a:gd name="T43" fmla="*/ 36 h 479512"/>
                  <a:gd name="T44" fmla="*/ 80 w 580661"/>
                  <a:gd name="T45" fmla="*/ 39 h 479512"/>
                  <a:gd name="T46" fmla="*/ 79 w 580661"/>
                  <a:gd name="T47" fmla="*/ 29 h 479512"/>
                  <a:gd name="T48" fmla="*/ 76 w 580661"/>
                  <a:gd name="T49" fmla="*/ 19 h 479512"/>
                  <a:gd name="T50" fmla="*/ 61 w 580661"/>
                  <a:gd name="T51" fmla="*/ 19 h 479512"/>
                  <a:gd name="T52" fmla="*/ 49 w 580661"/>
                  <a:gd name="T53" fmla="*/ 8 h 479512"/>
                  <a:gd name="T54" fmla="*/ 42 w 580661"/>
                  <a:gd name="T55" fmla="*/ 3 h 479512"/>
                  <a:gd name="T56" fmla="*/ 34 w 580661"/>
                  <a:gd name="T57" fmla="*/ 0 h 479512"/>
                  <a:gd name="T58" fmla="*/ 31 w 580661"/>
                  <a:gd name="T59" fmla="*/ 9 h 479512"/>
                  <a:gd name="T60" fmla="*/ 28 w 580661"/>
                  <a:gd name="T61" fmla="*/ 17 h 479512"/>
                  <a:gd name="T62" fmla="*/ 22 w 580661"/>
                  <a:gd name="T63" fmla="*/ 20 h 479512"/>
                  <a:gd name="T64" fmla="*/ 12 w 580661"/>
                  <a:gd name="T65" fmla="*/ 20 h 479512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580661"/>
                  <a:gd name="T100" fmla="*/ 0 h 479512"/>
                  <a:gd name="T101" fmla="*/ 580661 w 580661"/>
                  <a:gd name="T102" fmla="*/ 479512 h 479512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580661" h="479512">
                    <a:moveTo>
                      <a:pt x="50472" y="129921"/>
                    </a:moveTo>
                    <a:lnTo>
                      <a:pt x="17945" y="127168"/>
                    </a:lnTo>
                    <a:lnTo>
                      <a:pt x="0" y="143544"/>
                    </a:lnTo>
                    <a:lnTo>
                      <a:pt x="14999" y="179009"/>
                    </a:lnTo>
                    <a:lnTo>
                      <a:pt x="11898" y="198628"/>
                    </a:lnTo>
                    <a:lnTo>
                      <a:pt x="25693" y="211392"/>
                    </a:lnTo>
                    <a:lnTo>
                      <a:pt x="60511" y="202741"/>
                    </a:lnTo>
                    <a:lnTo>
                      <a:pt x="66794" y="183789"/>
                    </a:lnTo>
                    <a:lnTo>
                      <a:pt x="75032" y="163014"/>
                    </a:lnTo>
                    <a:lnTo>
                      <a:pt x="96679" y="162461"/>
                    </a:lnTo>
                    <a:lnTo>
                      <a:pt x="119669" y="171562"/>
                    </a:lnTo>
                    <a:lnTo>
                      <a:pt x="144743" y="207085"/>
                    </a:lnTo>
                    <a:lnTo>
                      <a:pt x="164185" y="232588"/>
                    </a:lnTo>
                    <a:lnTo>
                      <a:pt x="144622" y="259562"/>
                    </a:lnTo>
                    <a:lnTo>
                      <a:pt x="151654" y="282822"/>
                    </a:lnTo>
                    <a:lnTo>
                      <a:pt x="181362" y="310386"/>
                    </a:lnTo>
                    <a:lnTo>
                      <a:pt x="206497" y="319671"/>
                    </a:lnTo>
                    <a:lnTo>
                      <a:pt x="199802" y="347733"/>
                    </a:lnTo>
                    <a:lnTo>
                      <a:pt x="175810" y="350475"/>
                    </a:lnTo>
                    <a:lnTo>
                      <a:pt x="169759" y="382842"/>
                    </a:lnTo>
                    <a:lnTo>
                      <a:pt x="198538" y="388185"/>
                    </a:lnTo>
                    <a:lnTo>
                      <a:pt x="216437" y="406400"/>
                    </a:lnTo>
                    <a:lnTo>
                      <a:pt x="254731" y="417592"/>
                    </a:lnTo>
                    <a:lnTo>
                      <a:pt x="270595" y="430068"/>
                    </a:lnTo>
                    <a:lnTo>
                      <a:pt x="294186" y="432065"/>
                    </a:lnTo>
                    <a:lnTo>
                      <a:pt x="318587" y="457852"/>
                    </a:lnTo>
                    <a:lnTo>
                      <a:pt x="347411" y="479512"/>
                    </a:lnTo>
                    <a:lnTo>
                      <a:pt x="364999" y="463107"/>
                    </a:lnTo>
                    <a:lnTo>
                      <a:pt x="360269" y="442428"/>
                    </a:lnTo>
                    <a:lnTo>
                      <a:pt x="342399" y="406655"/>
                    </a:lnTo>
                    <a:lnTo>
                      <a:pt x="315892" y="405272"/>
                    </a:lnTo>
                    <a:lnTo>
                      <a:pt x="289940" y="384388"/>
                    </a:lnTo>
                    <a:lnTo>
                      <a:pt x="276862" y="347495"/>
                    </a:lnTo>
                    <a:lnTo>
                      <a:pt x="263818" y="310206"/>
                    </a:lnTo>
                    <a:lnTo>
                      <a:pt x="243577" y="253064"/>
                    </a:lnTo>
                    <a:lnTo>
                      <a:pt x="260246" y="224489"/>
                    </a:lnTo>
                    <a:lnTo>
                      <a:pt x="288989" y="204181"/>
                    </a:lnTo>
                    <a:lnTo>
                      <a:pt x="321516" y="206933"/>
                    </a:lnTo>
                    <a:lnTo>
                      <a:pt x="356522" y="205919"/>
                    </a:lnTo>
                    <a:lnTo>
                      <a:pt x="386212" y="212408"/>
                    </a:lnTo>
                    <a:lnTo>
                      <a:pt x="418740" y="215160"/>
                    </a:lnTo>
                    <a:lnTo>
                      <a:pt x="451267" y="217912"/>
                    </a:lnTo>
                    <a:lnTo>
                      <a:pt x="483437" y="220635"/>
                    </a:lnTo>
                    <a:lnTo>
                      <a:pt x="514460" y="241153"/>
                    </a:lnTo>
                    <a:lnTo>
                      <a:pt x="546987" y="243906"/>
                    </a:lnTo>
                    <a:lnTo>
                      <a:pt x="574414" y="260143"/>
                    </a:lnTo>
                    <a:lnTo>
                      <a:pt x="580661" y="228861"/>
                    </a:lnTo>
                    <a:lnTo>
                      <a:pt x="567616" y="191574"/>
                    </a:lnTo>
                    <a:lnTo>
                      <a:pt x="554571" y="154286"/>
                    </a:lnTo>
                    <a:lnTo>
                      <a:pt x="541234" y="129239"/>
                    </a:lnTo>
                    <a:lnTo>
                      <a:pt x="498371" y="134002"/>
                    </a:lnTo>
                    <a:lnTo>
                      <a:pt x="436459" y="126858"/>
                    </a:lnTo>
                    <a:lnTo>
                      <a:pt x="398359" y="86377"/>
                    </a:lnTo>
                    <a:lnTo>
                      <a:pt x="353115" y="53039"/>
                    </a:lnTo>
                    <a:lnTo>
                      <a:pt x="318446" y="702"/>
                    </a:lnTo>
                    <a:lnTo>
                      <a:pt x="296893" y="17169"/>
                    </a:lnTo>
                    <a:lnTo>
                      <a:pt x="265395" y="19275"/>
                    </a:lnTo>
                    <a:lnTo>
                      <a:pt x="239666" y="0"/>
                    </a:lnTo>
                    <a:lnTo>
                      <a:pt x="223337" y="19702"/>
                    </a:lnTo>
                    <a:lnTo>
                      <a:pt x="222146" y="62564"/>
                    </a:lnTo>
                    <a:lnTo>
                      <a:pt x="228284" y="87709"/>
                    </a:lnTo>
                    <a:lnTo>
                      <a:pt x="203096" y="113761"/>
                    </a:lnTo>
                    <a:lnTo>
                      <a:pt x="179284" y="132811"/>
                    </a:lnTo>
                    <a:lnTo>
                      <a:pt x="157434" y="129429"/>
                    </a:lnTo>
                    <a:lnTo>
                      <a:pt x="115884" y="135456"/>
                    </a:lnTo>
                    <a:lnTo>
                      <a:pt x="87165" y="130243"/>
                    </a:lnTo>
                    <a:lnTo>
                      <a:pt x="50472" y="129921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177" name="Freeform 159">
                <a:extLst>
                  <a:ext uri="{FF2B5EF4-FFF2-40B4-BE49-F238E27FC236}">
                    <a16:creationId xmlns:a16="http://schemas.microsoft.com/office/drawing/2014/main" id="{4A7F9A0C-7658-477A-8CBA-E3CDB89166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61700" y="2356751"/>
                <a:ext cx="72443" cy="63963"/>
              </a:xfrm>
              <a:custGeom>
                <a:avLst/>
                <a:gdLst>
                  <a:gd name="T0" fmla="*/ 2147483647 w 200"/>
                  <a:gd name="T1" fmla="*/ 2147483647 h 221"/>
                  <a:gd name="T2" fmla="*/ 2147483647 w 200"/>
                  <a:gd name="T3" fmla="*/ 2147483647 h 221"/>
                  <a:gd name="T4" fmla="*/ 2147483647 w 200"/>
                  <a:gd name="T5" fmla="*/ 2147483647 h 221"/>
                  <a:gd name="T6" fmla="*/ 2147483647 w 200"/>
                  <a:gd name="T7" fmla="*/ 2147483647 h 221"/>
                  <a:gd name="T8" fmla="*/ 2147483647 w 200"/>
                  <a:gd name="T9" fmla="*/ 2147483647 h 221"/>
                  <a:gd name="T10" fmla="*/ 2147483647 w 200"/>
                  <a:gd name="T11" fmla="*/ 2147483647 h 221"/>
                  <a:gd name="T12" fmla="*/ 2147483647 w 200"/>
                  <a:gd name="T13" fmla="*/ 2147483647 h 221"/>
                  <a:gd name="T14" fmla="*/ 2147483647 w 200"/>
                  <a:gd name="T15" fmla="*/ 2147483647 h 221"/>
                  <a:gd name="T16" fmla="*/ 2147483647 w 200"/>
                  <a:gd name="T17" fmla="*/ 2147483647 h 221"/>
                  <a:gd name="T18" fmla="*/ 2147483647 w 200"/>
                  <a:gd name="T19" fmla="*/ 2147483647 h 221"/>
                  <a:gd name="T20" fmla="*/ 2147483647 w 200"/>
                  <a:gd name="T21" fmla="*/ 2147483647 h 221"/>
                  <a:gd name="T22" fmla="*/ 2147483647 w 200"/>
                  <a:gd name="T23" fmla="*/ 2147483647 h 221"/>
                  <a:gd name="T24" fmla="*/ 2147483647 w 200"/>
                  <a:gd name="T25" fmla="*/ 2147483647 h 221"/>
                  <a:gd name="T26" fmla="*/ 2147483647 w 200"/>
                  <a:gd name="T27" fmla="*/ 2147483647 h 221"/>
                  <a:gd name="T28" fmla="*/ 2147483647 w 200"/>
                  <a:gd name="T29" fmla="*/ 2147483647 h 221"/>
                  <a:gd name="T30" fmla="*/ 2147483647 w 200"/>
                  <a:gd name="T31" fmla="*/ 2147483647 h 221"/>
                  <a:gd name="T32" fmla="*/ 2147483647 w 200"/>
                  <a:gd name="T33" fmla="*/ 2147483647 h 221"/>
                  <a:gd name="T34" fmla="*/ 2147483647 w 200"/>
                  <a:gd name="T35" fmla="*/ 2147483647 h 221"/>
                  <a:gd name="T36" fmla="*/ 2147483647 w 200"/>
                  <a:gd name="T37" fmla="*/ 2147483647 h 221"/>
                  <a:gd name="T38" fmla="*/ 2147483647 w 200"/>
                  <a:gd name="T39" fmla="*/ 2147483647 h 221"/>
                  <a:gd name="T40" fmla="*/ 2147483647 w 200"/>
                  <a:gd name="T41" fmla="*/ 2147483647 h 221"/>
                  <a:gd name="T42" fmla="*/ 2147483647 w 200"/>
                  <a:gd name="T43" fmla="*/ 2147483647 h 221"/>
                  <a:gd name="T44" fmla="*/ 2147483647 w 200"/>
                  <a:gd name="T45" fmla="*/ 2147483647 h 221"/>
                  <a:gd name="T46" fmla="*/ 2147483647 w 200"/>
                  <a:gd name="T47" fmla="*/ 2147483647 h 221"/>
                  <a:gd name="T48" fmla="*/ 2147483647 w 200"/>
                  <a:gd name="T49" fmla="*/ 2147483647 h 221"/>
                  <a:gd name="T50" fmla="*/ 2147483647 w 200"/>
                  <a:gd name="T51" fmla="*/ 2147483647 h 221"/>
                  <a:gd name="T52" fmla="*/ 2147483647 w 200"/>
                  <a:gd name="T53" fmla="*/ 2147483647 h 221"/>
                  <a:gd name="T54" fmla="*/ 2147483647 w 200"/>
                  <a:gd name="T55" fmla="*/ 2147483647 h 221"/>
                  <a:gd name="T56" fmla="*/ 2147483647 w 200"/>
                  <a:gd name="T57" fmla="*/ 2147483647 h 221"/>
                  <a:gd name="T58" fmla="*/ 2147483647 w 200"/>
                  <a:gd name="T59" fmla="*/ 2147483647 h 221"/>
                  <a:gd name="T60" fmla="*/ 2147483647 w 200"/>
                  <a:gd name="T61" fmla="*/ 2147483647 h 221"/>
                  <a:gd name="T62" fmla="*/ 2147483647 w 200"/>
                  <a:gd name="T63" fmla="*/ 2147483647 h 221"/>
                  <a:gd name="T64" fmla="*/ 2147483647 w 200"/>
                  <a:gd name="T65" fmla="*/ 2147483647 h 221"/>
                  <a:gd name="T66" fmla="*/ 2147483647 w 200"/>
                  <a:gd name="T67" fmla="*/ 2147483647 h 221"/>
                  <a:gd name="T68" fmla="*/ 2147483647 w 200"/>
                  <a:gd name="T69" fmla="*/ 2147483647 h 221"/>
                  <a:gd name="T70" fmla="*/ 2147483647 w 200"/>
                  <a:gd name="T71" fmla="*/ 2147483647 h 221"/>
                  <a:gd name="T72" fmla="*/ 0 w 200"/>
                  <a:gd name="T73" fmla="*/ 2147483647 h 221"/>
                  <a:gd name="T74" fmla="*/ 2147483647 w 200"/>
                  <a:gd name="T75" fmla="*/ 2147483647 h 221"/>
                  <a:gd name="T76" fmla="*/ 2147483647 w 200"/>
                  <a:gd name="T77" fmla="*/ 0 h 221"/>
                  <a:gd name="T78" fmla="*/ 2147483647 w 200"/>
                  <a:gd name="T79" fmla="*/ 2147483647 h 221"/>
                  <a:gd name="T80" fmla="*/ 2147483647 w 200"/>
                  <a:gd name="T81" fmla="*/ 2147483647 h 221"/>
                  <a:gd name="T82" fmla="*/ 2147483647 w 200"/>
                  <a:gd name="T83" fmla="*/ 2147483647 h 221"/>
                  <a:gd name="T84" fmla="*/ 2147483647 w 200"/>
                  <a:gd name="T85" fmla="*/ 2147483647 h 221"/>
                  <a:gd name="T86" fmla="*/ 2147483647 w 200"/>
                  <a:gd name="T87" fmla="*/ 2147483647 h 221"/>
                  <a:gd name="T88" fmla="*/ 2147483647 w 200"/>
                  <a:gd name="T89" fmla="*/ 2147483647 h 221"/>
                  <a:gd name="T90" fmla="*/ 2147483647 w 200"/>
                  <a:gd name="T91" fmla="*/ 2147483647 h 221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200"/>
                  <a:gd name="T139" fmla="*/ 0 h 221"/>
                  <a:gd name="T140" fmla="*/ 200 w 200"/>
                  <a:gd name="T141" fmla="*/ 221 h 221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200" h="221">
                    <a:moveTo>
                      <a:pt x="180" y="30"/>
                    </a:moveTo>
                    <a:lnTo>
                      <a:pt x="185" y="58"/>
                    </a:lnTo>
                    <a:lnTo>
                      <a:pt x="179" y="72"/>
                    </a:lnTo>
                    <a:lnTo>
                      <a:pt x="186" y="88"/>
                    </a:lnTo>
                    <a:lnTo>
                      <a:pt x="195" y="83"/>
                    </a:lnTo>
                    <a:lnTo>
                      <a:pt x="200" y="98"/>
                    </a:lnTo>
                    <a:lnTo>
                      <a:pt x="199" y="110"/>
                    </a:lnTo>
                    <a:lnTo>
                      <a:pt x="183" y="106"/>
                    </a:lnTo>
                    <a:lnTo>
                      <a:pt x="184" y="120"/>
                    </a:lnTo>
                    <a:lnTo>
                      <a:pt x="192" y="126"/>
                    </a:lnTo>
                    <a:lnTo>
                      <a:pt x="192" y="141"/>
                    </a:lnTo>
                    <a:lnTo>
                      <a:pt x="181" y="142"/>
                    </a:lnTo>
                    <a:lnTo>
                      <a:pt x="169" y="145"/>
                    </a:lnTo>
                    <a:lnTo>
                      <a:pt x="172" y="154"/>
                    </a:lnTo>
                    <a:lnTo>
                      <a:pt x="181" y="163"/>
                    </a:lnTo>
                    <a:lnTo>
                      <a:pt x="177" y="172"/>
                    </a:lnTo>
                    <a:lnTo>
                      <a:pt x="168" y="167"/>
                    </a:lnTo>
                    <a:lnTo>
                      <a:pt x="160" y="163"/>
                    </a:lnTo>
                    <a:lnTo>
                      <a:pt x="153" y="164"/>
                    </a:lnTo>
                    <a:lnTo>
                      <a:pt x="153" y="181"/>
                    </a:lnTo>
                    <a:lnTo>
                      <a:pt x="145" y="190"/>
                    </a:lnTo>
                    <a:lnTo>
                      <a:pt x="148" y="202"/>
                    </a:lnTo>
                    <a:lnTo>
                      <a:pt x="147" y="221"/>
                    </a:lnTo>
                    <a:lnTo>
                      <a:pt x="124" y="211"/>
                    </a:lnTo>
                    <a:lnTo>
                      <a:pt x="108" y="202"/>
                    </a:lnTo>
                    <a:lnTo>
                      <a:pt x="95" y="190"/>
                    </a:lnTo>
                    <a:lnTo>
                      <a:pt x="84" y="172"/>
                    </a:lnTo>
                    <a:lnTo>
                      <a:pt x="66" y="154"/>
                    </a:lnTo>
                    <a:lnTo>
                      <a:pt x="55" y="149"/>
                    </a:lnTo>
                    <a:lnTo>
                      <a:pt x="66" y="139"/>
                    </a:lnTo>
                    <a:lnTo>
                      <a:pt x="63" y="128"/>
                    </a:lnTo>
                    <a:lnTo>
                      <a:pt x="54" y="111"/>
                    </a:lnTo>
                    <a:lnTo>
                      <a:pt x="39" y="112"/>
                    </a:lnTo>
                    <a:lnTo>
                      <a:pt x="22" y="97"/>
                    </a:lnTo>
                    <a:lnTo>
                      <a:pt x="16" y="73"/>
                    </a:lnTo>
                    <a:lnTo>
                      <a:pt x="7" y="48"/>
                    </a:lnTo>
                    <a:lnTo>
                      <a:pt x="0" y="28"/>
                    </a:lnTo>
                    <a:lnTo>
                      <a:pt x="10" y="9"/>
                    </a:lnTo>
                    <a:lnTo>
                      <a:pt x="28" y="0"/>
                    </a:lnTo>
                    <a:lnTo>
                      <a:pt x="49" y="2"/>
                    </a:lnTo>
                    <a:lnTo>
                      <a:pt x="63" y="1"/>
                    </a:lnTo>
                    <a:lnTo>
                      <a:pt x="79" y="4"/>
                    </a:lnTo>
                    <a:lnTo>
                      <a:pt x="132" y="9"/>
                    </a:lnTo>
                    <a:lnTo>
                      <a:pt x="148" y="20"/>
                    </a:lnTo>
                    <a:lnTo>
                      <a:pt x="166" y="22"/>
                    </a:lnTo>
                    <a:lnTo>
                      <a:pt x="180" y="30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178" name="Freeform 161">
                <a:extLst>
                  <a:ext uri="{FF2B5EF4-FFF2-40B4-BE49-F238E27FC236}">
                    <a16:creationId xmlns:a16="http://schemas.microsoft.com/office/drawing/2014/main" id="{2F0E1F77-792E-4253-8A38-5759B36B93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53751" y="1201051"/>
                <a:ext cx="166620" cy="97398"/>
              </a:xfrm>
              <a:custGeom>
                <a:avLst/>
                <a:gdLst>
                  <a:gd name="T0" fmla="*/ 2147483647 w 539"/>
                  <a:gd name="T1" fmla="*/ 2147483647 h 393"/>
                  <a:gd name="T2" fmla="*/ 0 w 539"/>
                  <a:gd name="T3" fmla="*/ 2147483647 h 393"/>
                  <a:gd name="T4" fmla="*/ 2147483647 w 539"/>
                  <a:gd name="T5" fmla="*/ 2147483647 h 393"/>
                  <a:gd name="T6" fmla="*/ 2147483647 w 539"/>
                  <a:gd name="T7" fmla="*/ 2147483647 h 393"/>
                  <a:gd name="T8" fmla="*/ 2147483647 w 539"/>
                  <a:gd name="T9" fmla="*/ 0 h 393"/>
                  <a:gd name="T10" fmla="*/ 2147483647 w 539"/>
                  <a:gd name="T11" fmla="*/ 2147483647 h 393"/>
                  <a:gd name="T12" fmla="*/ 2147483647 w 539"/>
                  <a:gd name="T13" fmla="*/ 2147483647 h 393"/>
                  <a:gd name="T14" fmla="*/ 2147483647 w 539"/>
                  <a:gd name="T15" fmla="*/ 2147483647 h 393"/>
                  <a:gd name="T16" fmla="*/ 2147483647 w 539"/>
                  <a:gd name="T17" fmla="*/ 2147483647 h 393"/>
                  <a:gd name="T18" fmla="*/ 2147483647 w 539"/>
                  <a:gd name="T19" fmla="*/ 2147483647 h 393"/>
                  <a:gd name="T20" fmla="*/ 2147483647 w 539"/>
                  <a:gd name="T21" fmla="*/ 2147483647 h 393"/>
                  <a:gd name="T22" fmla="*/ 2147483647 w 539"/>
                  <a:gd name="T23" fmla="*/ 2147483647 h 393"/>
                  <a:gd name="T24" fmla="*/ 2147483647 w 539"/>
                  <a:gd name="T25" fmla="*/ 2147483647 h 393"/>
                  <a:gd name="T26" fmla="*/ 2147483647 w 539"/>
                  <a:gd name="T27" fmla="*/ 2147483647 h 393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539"/>
                  <a:gd name="T43" fmla="*/ 0 h 393"/>
                  <a:gd name="T44" fmla="*/ 539 w 539"/>
                  <a:gd name="T45" fmla="*/ 393 h 393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539" h="393">
                    <a:moveTo>
                      <a:pt x="6" y="230"/>
                    </a:moveTo>
                    <a:lnTo>
                      <a:pt x="0" y="119"/>
                    </a:lnTo>
                    <a:lnTo>
                      <a:pt x="55" y="18"/>
                    </a:lnTo>
                    <a:lnTo>
                      <a:pt x="237" y="55"/>
                    </a:lnTo>
                    <a:lnTo>
                      <a:pt x="329" y="0"/>
                    </a:lnTo>
                    <a:lnTo>
                      <a:pt x="369" y="94"/>
                    </a:lnTo>
                    <a:lnTo>
                      <a:pt x="539" y="146"/>
                    </a:lnTo>
                    <a:lnTo>
                      <a:pt x="493" y="228"/>
                    </a:lnTo>
                    <a:lnTo>
                      <a:pt x="420" y="320"/>
                    </a:lnTo>
                    <a:lnTo>
                      <a:pt x="329" y="338"/>
                    </a:lnTo>
                    <a:lnTo>
                      <a:pt x="247" y="320"/>
                    </a:lnTo>
                    <a:lnTo>
                      <a:pt x="128" y="393"/>
                    </a:lnTo>
                    <a:lnTo>
                      <a:pt x="36" y="338"/>
                    </a:lnTo>
                    <a:lnTo>
                      <a:pt x="6" y="230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179" name="Freeform 162">
                <a:extLst>
                  <a:ext uri="{FF2B5EF4-FFF2-40B4-BE49-F238E27FC236}">
                    <a16:creationId xmlns:a16="http://schemas.microsoft.com/office/drawing/2014/main" id="{D5C0C338-BDC2-4A1D-882B-76C8D02B4DF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38481" y="1244663"/>
                <a:ext cx="110477" cy="49426"/>
              </a:xfrm>
              <a:custGeom>
                <a:avLst/>
                <a:gdLst>
                  <a:gd name="T0" fmla="*/ 0 w 356"/>
                  <a:gd name="T1" fmla="*/ 2147483647 h 201"/>
                  <a:gd name="T2" fmla="*/ 2147483647 w 356"/>
                  <a:gd name="T3" fmla="*/ 0 h 201"/>
                  <a:gd name="T4" fmla="*/ 2147483647 w 356"/>
                  <a:gd name="T5" fmla="*/ 2147483647 h 201"/>
                  <a:gd name="T6" fmla="*/ 2147483647 w 356"/>
                  <a:gd name="T7" fmla="*/ 2147483647 h 201"/>
                  <a:gd name="T8" fmla="*/ 2147483647 w 356"/>
                  <a:gd name="T9" fmla="*/ 2147483647 h 201"/>
                  <a:gd name="T10" fmla="*/ 2147483647 w 356"/>
                  <a:gd name="T11" fmla="*/ 2147483647 h 201"/>
                  <a:gd name="T12" fmla="*/ 2147483647 w 356"/>
                  <a:gd name="T13" fmla="*/ 2147483647 h 201"/>
                  <a:gd name="T14" fmla="*/ 2147483647 w 356"/>
                  <a:gd name="T15" fmla="*/ 2147483647 h 201"/>
                  <a:gd name="T16" fmla="*/ 0 w 356"/>
                  <a:gd name="T17" fmla="*/ 2147483647 h 20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56"/>
                  <a:gd name="T28" fmla="*/ 0 h 201"/>
                  <a:gd name="T29" fmla="*/ 356 w 356"/>
                  <a:gd name="T30" fmla="*/ 201 h 20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56" h="201">
                    <a:moveTo>
                      <a:pt x="0" y="56"/>
                    </a:moveTo>
                    <a:lnTo>
                      <a:pt x="72" y="0"/>
                    </a:lnTo>
                    <a:lnTo>
                      <a:pt x="182" y="36"/>
                    </a:lnTo>
                    <a:lnTo>
                      <a:pt x="273" y="54"/>
                    </a:lnTo>
                    <a:lnTo>
                      <a:pt x="356" y="109"/>
                    </a:lnTo>
                    <a:lnTo>
                      <a:pt x="264" y="182"/>
                    </a:lnTo>
                    <a:lnTo>
                      <a:pt x="173" y="201"/>
                    </a:lnTo>
                    <a:lnTo>
                      <a:pt x="72" y="128"/>
                    </a:lnTo>
                    <a:lnTo>
                      <a:pt x="0" y="56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180" name="Freeform 163">
                <a:extLst>
                  <a:ext uri="{FF2B5EF4-FFF2-40B4-BE49-F238E27FC236}">
                    <a16:creationId xmlns:a16="http://schemas.microsoft.com/office/drawing/2014/main" id="{063B3213-D9BD-4114-94A1-9AE5D7459C0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31628" y="1339153"/>
                <a:ext cx="63387" cy="43611"/>
              </a:xfrm>
              <a:custGeom>
                <a:avLst/>
                <a:gdLst>
                  <a:gd name="T0" fmla="*/ 0 w 326231"/>
                  <a:gd name="T1" fmla="*/ 26 h 273844"/>
                  <a:gd name="T2" fmla="*/ 5 w 326231"/>
                  <a:gd name="T3" fmla="*/ 17 h 273844"/>
                  <a:gd name="T4" fmla="*/ 10 w 326231"/>
                  <a:gd name="T5" fmla="*/ 6 h 273844"/>
                  <a:gd name="T6" fmla="*/ 22 w 326231"/>
                  <a:gd name="T7" fmla="*/ 0 h 273844"/>
                  <a:gd name="T8" fmla="*/ 32 w 326231"/>
                  <a:gd name="T9" fmla="*/ 6 h 273844"/>
                  <a:gd name="T10" fmla="*/ 45 w 326231"/>
                  <a:gd name="T11" fmla="*/ 21 h 273844"/>
                  <a:gd name="T12" fmla="*/ 47 w 326231"/>
                  <a:gd name="T13" fmla="*/ 44 h 273844"/>
                  <a:gd name="T14" fmla="*/ 35 w 326231"/>
                  <a:gd name="T15" fmla="*/ 41 h 273844"/>
                  <a:gd name="T16" fmla="*/ 15 w 326231"/>
                  <a:gd name="T17" fmla="*/ 41 h 273844"/>
                  <a:gd name="T18" fmla="*/ 0 w 326231"/>
                  <a:gd name="T19" fmla="*/ 26 h 27384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26231"/>
                  <a:gd name="T31" fmla="*/ 0 h 273844"/>
                  <a:gd name="T32" fmla="*/ 326231 w 326231"/>
                  <a:gd name="T33" fmla="*/ 273844 h 27384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26231" h="273844">
                    <a:moveTo>
                      <a:pt x="0" y="161925"/>
                    </a:moveTo>
                    <a:lnTo>
                      <a:pt x="38100" y="107156"/>
                    </a:lnTo>
                    <a:lnTo>
                      <a:pt x="66675" y="38100"/>
                    </a:lnTo>
                    <a:lnTo>
                      <a:pt x="154781" y="0"/>
                    </a:lnTo>
                    <a:lnTo>
                      <a:pt x="221456" y="35719"/>
                    </a:lnTo>
                    <a:lnTo>
                      <a:pt x="314325" y="130969"/>
                    </a:lnTo>
                    <a:lnTo>
                      <a:pt x="326231" y="273844"/>
                    </a:lnTo>
                    <a:lnTo>
                      <a:pt x="245268" y="254794"/>
                    </a:lnTo>
                    <a:lnTo>
                      <a:pt x="107156" y="254794"/>
                    </a:lnTo>
                    <a:lnTo>
                      <a:pt x="0" y="161925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181" name="Freeform 168">
                <a:extLst>
                  <a:ext uri="{FF2B5EF4-FFF2-40B4-BE49-F238E27FC236}">
                    <a16:creationId xmlns:a16="http://schemas.microsoft.com/office/drawing/2014/main" id="{870BC04B-E2E1-40D4-AB7E-A79CCBA7A9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51289" y="2266621"/>
                <a:ext cx="1189881" cy="502984"/>
              </a:xfrm>
              <a:custGeom>
                <a:avLst/>
                <a:gdLst>
                  <a:gd name="T0" fmla="*/ 25 w 6115050"/>
                  <a:gd name="T1" fmla="*/ 11 h 3214874"/>
                  <a:gd name="T2" fmla="*/ 15 w 6115050"/>
                  <a:gd name="T3" fmla="*/ 51 h 3214874"/>
                  <a:gd name="T4" fmla="*/ 12 w 6115050"/>
                  <a:gd name="T5" fmla="*/ 112 h 3214874"/>
                  <a:gd name="T6" fmla="*/ 10 w 6115050"/>
                  <a:gd name="T7" fmla="*/ 160 h 3214874"/>
                  <a:gd name="T8" fmla="*/ 27 w 6115050"/>
                  <a:gd name="T9" fmla="*/ 240 h 3214874"/>
                  <a:gd name="T10" fmla="*/ 59 w 6115050"/>
                  <a:gd name="T11" fmla="*/ 289 h 3214874"/>
                  <a:gd name="T12" fmla="*/ 136 w 6115050"/>
                  <a:gd name="T13" fmla="*/ 330 h 3214874"/>
                  <a:gd name="T14" fmla="*/ 173 w 6115050"/>
                  <a:gd name="T15" fmla="*/ 342 h 3214874"/>
                  <a:gd name="T16" fmla="*/ 213 w 6115050"/>
                  <a:gd name="T17" fmla="*/ 349 h 3214874"/>
                  <a:gd name="T18" fmla="*/ 247 w 6115050"/>
                  <a:gd name="T19" fmla="*/ 349 h 3214874"/>
                  <a:gd name="T20" fmla="*/ 296 w 6115050"/>
                  <a:gd name="T21" fmla="*/ 363 h 3214874"/>
                  <a:gd name="T22" fmla="*/ 355 w 6115050"/>
                  <a:gd name="T23" fmla="*/ 384 h 3214874"/>
                  <a:gd name="T24" fmla="*/ 383 w 6115050"/>
                  <a:gd name="T25" fmla="*/ 419 h 3214874"/>
                  <a:gd name="T26" fmla="*/ 412 w 6115050"/>
                  <a:gd name="T27" fmla="*/ 444 h 3214874"/>
                  <a:gd name="T28" fmla="*/ 421 w 6115050"/>
                  <a:gd name="T29" fmla="*/ 428 h 3214874"/>
                  <a:gd name="T30" fmla="*/ 460 w 6115050"/>
                  <a:gd name="T31" fmla="*/ 391 h 3214874"/>
                  <a:gd name="T32" fmla="*/ 513 w 6115050"/>
                  <a:gd name="T33" fmla="*/ 388 h 3214874"/>
                  <a:gd name="T34" fmla="*/ 551 w 6115050"/>
                  <a:gd name="T35" fmla="*/ 380 h 3214874"/>
                  <a:gd name="T36" fmla="*/ 606 w 6115050"/>
                  <a:gd name="T37" fmla="*/ 382 h 3214874"/>
                  <a:gd name="T38" fmla="*/ 637 w 6115050"/>
                  <a:gd name="T39" fmla="*/ 393 h 3214874"/>
                  <a:gd name="T40" fmla="*/ 645 w 6115050"/>
                  <a:gd name="T41" fmla="*/ 415 h 3214874"/>
                  <a:gd name="T42" fmla="*/ 663 w 6115050"/>
                  <a:gd name="T43" fmla="*/ 454 h 3214874"/>
                  <a:gd name="T44" fmla="*/ 685 w 6115050"/>
                  <a:gd name="T45" fmla="*/ 467 h 3214874"/>
                  <a:gd name="T46" fmla="*/ 689 w 6115050"/>
                  <a:gd name="T47" fmla="*/ 433 h 3214874"/>
                  <a:gd name="T48" fmla="*/ 673 w 6115050"/>
                  <a:gd name="T49" fmla="*/ 391 h 3214874"/>
                  <a:gd name="T50" fmla="*/ 670 w 6115050"/>
                  <a:gd name="T51" fmla="*/ 360 h 3214874"/>
                  <a:gd name="T52" fmla="*/ 697 w 6115050"/>
                  <a:gd name="T53" fmla="*/ 321 h 3214874"/>
                  <a:gd name="T54" fmla="*/ 733 w 6115050"/>
                  <a:gd name="T55" fmla="*/ 296 h 3214874"/>
                  <a:gd name="T56" fmla="*/ 749 w 6115050"/>
                  <a:gd name="T57" fmla="*/ 274 h 3214874"/>
                  <a:gd name="T58" fmla="*/ 757 w 6115050"/>
                  <a:gd name="T59" fmla="*/ 260 h 3214874"/>
                  <a:gd name="T60" fmla="*/ 746 w 6115050"/>
                  <a:gd name="T61" fmla="*/ 237 h 3214874"/>
                  <a:gd name="T62" fmla="*/ 776 w 6115050"/>
                  <a:gd name="T63" fmla="*/ 201 h 3214874"/>
                  <a:gd name="T64" fmla="*/ 816 w 6115050"/>
                  <a:gd name="T65" fmla="*/ 169 h 3214874"/>
                  <a:gd name="T66" fmla="*/ 837 w 6115050"/>
                  <a:gd name="T67" fmla="*/ 165 h 3214874"/>
                  <a:gd name="T68" fmla="*/ 834 w 6115050"/>
                  <a:gd name="T69" fmla="*/ 151 h 3214874"/>
                  <a:gd name="T70" fmla="*/ 834 w 6115050"/>
                  <a:gd name="T71" fmla="*/ 126 h 3214874"/>
                  <a:gd name="T72" fmla="*/ 863 w 6115050"/>
                  <a:gd name="T73" fmla="*/ 105 h 3214874"/>
                  <a:gd name="T74" fmla="*/ 871 w 6115050"/>
                  <a:gd name="T75" fmla="*/ 63 h 3214874"/>
                  <a:gd name="T76" fmla="*/ 845 w 6115050"/>
                  <a:gd name="T77" fmla="*/ 35 h 3214874"/>
                  <a:gd name="T78" fmla="*/ 826 w 6115050"/>
                  <a:gd name="T79" fmla="*/ 85 h 3214874"/>
                  <a:gd name="T80" fmla="*/ 777 w 6115050"/>
                  <a:gd name="T81" fmla="*/ 85 h 3214874"/>
                  <a:gd name="T82" fmla="*/ 739 w 6115050"/>
                  <a:gd name="T83" fmla="*/ 119 h 3214874"/>
                  <a:gd name="T84" fmla="*/ 698 w 6115050"/>
                  <a:gd name="T85" fmla="*/ 137 h 3214874"/>
                  <a:gd name="T86" fmla="*/ 649 w 6115050"/>
                  <a:gd name="T87" fmla="*/ 158 h 3214874"/>
                  <a:gd name="T88" fmla="*/ 643 w 6115050"/>
                  <a:gd name="T89" fmla="*/ 144 h 3214874"/>
                  <a:gd name="T90" fmla="*/ 658 w 6115050"/>
                  <a:gd name="T91" fmla="*/ 115 h 3214874"/>
                  <a:gd name="T92" fmla="*/ 634 w 6115050"/>
                  <a:gd name="T93" fmla="*/ 85 h 3214874"/>
                  <a:gd name="T94" fmla="*/ 611 w 6115050"/>
                  <a:gd name="T95" fmla="*/ 68 h 3214874"/>
                  <a:gd name="T96" fmla="*/ 589 w 6115050"/>
                  <a:gd name="T97" fmla="*/ 101 h 3214874"/>
                  <a:gd name="T98" fmla="*/ 595 w 6115050"/>
                  <a:gd name="T99" fmla="*/ 141 h 3214874"/>
                  <a:gd name="T100" fmla="*/ 566 w 6115050"/>
                  <a:gd name="T101" fmla="*/ 152 h 3214874"/>
                  <a:gd name="T102" fmla="*/ 574 w 6115050"/>
                  <a:gd name="T103" fmla="*/ 100 h 3214874"/>
                  <a:gd name="T104" fmla="*/ 593 w 6115050"/>
                  <a:gd name="T105" fmla="*/ 70 h 3214874"/>
                  <a:gd name="T106" fmla="*/ 614 w 6115050"/>
                  <a:gd name="T107" fmla="*/ 59 h 3214874"/>
                  <a:gd name="T108" fmla="*/ 579 w 6115050"/>
                  <a:gd name="T109" fmla="*/ 53 h 3214874"/>
                  <a:gd name="T110" fmla="*/ 536 w 6115050"/>
                  <a:gd name="T111" fmla="*/ 49 h 3214874"/>
                  <a:gd name="T112" fmla="*/ 503 w 6115050"/>
                  <a:gd name="T113" fmla="*/ 42 h 3214874"/>
                  <a:gd name="T114" fmla="*/ 512 w 6115050"/>
                  <a:gd name="T115" fmla="*/ 16 h 3214874"/>
                  <a:gd name="T116" fmla="*/ 455 w 6115050"/>
                  <a:gd name="T117" fmla="*/ 3 h 3214874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w 6115050"/>
                  <a:gd name="T178" fmla="*/ 0 h 3214874"/>
                  <a:gd name="T179" fmla="*/ 6115050 w 6115050"/>
                  <a:gd name="T180" fmla="*/ 3214874 h 3214874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T177" t="T178" r="T179" b="T180"/>
                <a:pathLst>
                  <a:path w="6115050" h="3214874">
                    <a:moveTo>
                      <a:pt x="174479" y="0"/>
                    </a:moveTo>
                    <a:lnTo>
                      <a:pt x="173831" y="76387"/>
                    </a:lnTo>
                    <a:lnTo>
                      <a:pt x="0" y="90674"/>
                    </a:lnTo>
                    <a:lnTo>
                      <a:pt x="106217" y="347603"/>
                    </a:lnTo>
                    <a:lnTo>
                      <a:pt x="93517" y="531109"/>
                    </a:lnTo>
                    <a:lnTo>
                      <a:pt x="80817" y="772843"/>
                    </a:lnTo>
                    <a:lnTo>
                      <a:pt x="3029" y="887535"/>
                    </a:lnTo>
                    <a:lnTo>
                      <a:pt x="68117" y="1097508"/>
                    </a:lnTo>
                    <a:lnTo>
                      <a:pt x="80817" y="1353358"/>
                    </a:lnTo>
                    <a:lnTo>
                      <a:pt x="184004" y="1649791"/>
                    </a:lnTo>
                    <a:lnTo>
                      <a:pt x="299892" y="1768011"/>
                    </a:lnTo>
                    <a:lnTo>
                      <a:pt x="411017" y="1981514"/>
                    </a:lnTo>
                    <a:lnTo>
                      <a:pt x="841229" y="2265595"/>
                    </a:lnTo>
                    <a:lnTo>
                      <a:pt x="942975" y="2267137"/>
                    </a:lnTo>
                    <a:lnTo>
                      <a:pt x="1088231" y="2290949"/>
                    </a:lnTo>
                    <a:lnTo>
                      <a:pt x="1200150" y="2345718"/>
                    </a:lnTo>
                    <a:lnTo>
                      <a:pt x="1328738" y="2410012"/>
                    </a:lnTo>
                    <a:lnTo>
                      <a:pt x="1478756" y="2400487"/>
                    </a:lnTo>
                    <a:lnTo>
                      <a:pt x="1571625" y="2400487"/>
                    </a:lnTo>
                    <a:lnTo>
                      <a:pt x="1712119" y="2400487"/>
                    </a:lnTo>
                    <a:lnTo>
                      <a:pt x="1933575" y="2390962"/>
                    </a:lnTo>
                    <a:lnTo>
                      <a:pt x="2047875" y="2490974"/>
                    </a:lnTo>
                    <a:lnTo>
                      <a:pt x="2288381" y="2724337"/>
                    </a:lnTo>
                    <a:lnTo>
                      <a:pt x="2459831" y="2636230"/>
                    </a:lnTo>
                    <a:lnTo>
                      <a:pt x="2559844" y="2750530"/>
                    </a:lnTo>
                    <a:lnTo>
                      <a:pt x="2650331" y="2876737"/>
                    </a:lnTo>
                    <a:lnTo>
                      <a:pt x="2736056" y="3041043"/>
                    </a:lnTo>
                    <a:lnTo>
                      <a:pt x="2851004" y="3052554"/>
                    </a:lnTo>
                    <a:lnTo>
                      <a:pt x="2919413" y="3102955"/>
                    </a:lnTo>
                    <a:lnTo>
                      <a:pt x="2917679" y="2939628"/>
                    </a:lnTo>
                    <a:lnTo>
                      <a:pt x="3031979" y="2780824"/>
                    </a:lnTo>
                    <a:lnTo>
                      <a:pt x="3184379" y="2683778"/>
                    </a:lnTo>
                    <a:lnTo>
                      <a:pt x="3370117" y="2613198"/>
                    </a:lnTo>
                    <a:lnTo>
                      <a:pt x="3554267" y="2667897"/>
                    </a:lnTo>
                    <a:lnTo>
                      <a:pt x="3678092" y="2689071"/>
                    </a:lnTo>
                    <a:lnTo>
                      <a:pt x="3819379" y="2607905"/>
                    </a:lnTo>
                    <a:lnTo>
                      <a:pt x="4013054" y="2597318"/>
                    </a:lnTo>
                    <a:lnTo>
                      <a:pt x="4197204" y="2623785"/>
                    </a:lnTo>
                    <a:lnTo>
                      <a:pt x="4351192" y="2655546"/>
                    </a:lnTo>
                    <a:lnTo>
                      <a:pt x="4416279" y="2703187"/>
                    </a:lnTo>
                    <a:lnTo>
                      <a:pt x="4486275" y="2771962"/>
                    </a:lnTo>
                    <a:lnTo>
                      <a:pt x="4464844" y="2848162"/>
                    </a:lnTo>
                    <a:lnTo>
                      <a:pt x="4468667" y="2932570"/>
                    </a:lnTo>
                    <a:lnTo>
                      <a:pt x="4591050" y="3119624"/>
                    </a:lnTo>
                    <a:lnTo>
                      <a:pt x="4648200" y="3214874"/>
                    </a:lnTo>
                    <a:lnTo>
                      <a:pt x="4743450" y="3205349"/>
                    </a:lnTo>
                    <a:lnTo>
                      <a:pt x="4774406" y="3117243"/>
                    </a:lnTo>
                    <a:lnTo>
                      <a:pt x="4776788" y="2971987"/>
                    </a:lnTo>
                    <a:lnTo>
                      <a:pt x="4724400" y="2802918"/>
                    </a:lnTo>
                    <a:lnTo>
                      <a:pt x="4660106" y="2683855"/>
                    </a:lnTo>
                    <a:lnTo>
                      <a:pt x="4627417" y="2565557"/>
                    </a:lnTo>
                    <a:lnTo>
                      <a:pt x="4643438" y="2471924"/>
                    </a:lnTo>
                    <a:lnTo>
                      <a:pt x="4675042" y="2313236"/>
                    </a:lnTo>
                    <a:lnTo>
                      <a:pt x="4830617" y="2207367"/>
                    </a:lnTo>
                    <a:lnTo>
                      <a:pt x="4994129" y="2071502"/>
                    </a:lnTo>
                    <a:lnTo>
                      <a:pt x="5079206" y="2033774"/>
                    </a:lnTo>
                    <a:lnTo>
                      <a:pt x="5111604" y="1969162"/>
                    </a:lnTo>
                    <a:lnTo>
                      <a:pt x="5192567" y="1884467"/>
                    </a:lnTo>
                    <a:lnTo>
                      <a:pt x="5222729" y="1813888"/>
                    </a:lnTo>
                    <a:lnTo>
                      <a:pt x="5241779" y="1783892"/>
                    </a:lnTo>
                    <a:lnTo>
                      <a:pt x="5225904" y="1688610"/>
                    </a:lnTo>
                    <a:lnTo>
                      <a:pt x="5170342" y="1625088"/>
                    </a:lnTo>
                    <a:lnTo>
                      <a:pt x="5268767" y="1538629"/>
                    </a:lnTo>
                    <a:lnTo>
                      <a:pt x="5379244" y="1381312"/>
                    </a:lnTo>
                    <a:lnTo>
                      <a:pt x="5464969" y="1255105"/>
                    </a:lnTo>
                    <a:lnTo>
                      <a:pt x="5651354" y="1162794"/>
                    </a:lnTo>
                    <a:lnTo>
                      <a:pt x="5673579" y="1078099"/>
                    </a:lnTo>
                    <a:lnTo>
                      <a:pt x="5795963" y="1133662"/>
                    </a:lnTo>
                    <a:lnTo>
                      <a:pt x="5836444" y="1102705"/>
                    </a:lnTo>
                    <a:lnTo>
                      <a:pt x="5774531" y="1036030"/>
                    </a:lnTo>
                    <a:lnTo>
                      <a:pt x="5751367" y="956349"/>
                    </a:lnTo>
                    <a:lnTo>
                      <a:pt x="5776913" y="864580"/>
                    </a:lnTo>
                    <a:lnTo>
                      <a:pt x="5862638" y="783618"/>
                    </a:lnTo>
                    <a:lnTo>
                      <a:pt x="5976938" y="724087"/>
                    </a:lnTo>
                    <a:lnTo>
                      <a:pt x="6115050" y="647887"/>
                    </a:lnTo>
                    <a:lnTo>
                      <a:pt x="6030767" y="432298"/>
                    </a:lnTo>
                    <a:lnTo>
                      <a:pt x="6008542" y="254085"/>
                    </a:lnTo>
                    <a:lnTo>
                      <a:pt x="5854554" y="241734"/>
                    </a:lnTo>
                    <a:lnTo>
                      <a:pt x="5798344" y="445480"/>
                    </a:lnTo>
                    <a:lnTo>
                      <a:pt x="5722144" y="583593"/>
                    </a:lnTo>
                    <a:lnTo>
                      <a:pt x="5570392" y="580515"/>
                    </a:lnTo>
                    <a:lnTo>
                      <a:pt x="5379892" y="584044"/>
                    </a:lnTo>
                    <a:lnTo>
                      <a:pt x="5260181" y="666937"/>
                    </a:lnTo>
                    <a:lnTo>
                      <a:pt x="5122069" y="819337"/>
                    </a:lnTo>
                    <a:lnTo>
                      <a:pt x="4860131" y="831243"/>
                    </a:lnTo>
                    <a:lnTo>
                      <a:pt x="4838554" y="938705"/>
                    </a:lnTo>
                    <a:lnTo>
                      <a:pt x="4645819" y="1021743"/>
                    </a:lnTo>
                    <a:lnTo>
                      <a:pt x="4495800" y="1086037"/>
                    </a:lnTo>
                    <a:lnTo>
                      <a:pt x="4424363" y="1024124"/>
                    </a:lnTo>
                    <a:lnTo>
                      <a:pt x="4452938" y="990787"/>
                    </a:lnTo>
                    <a:lnTo>
                      <a:pt x="4507706" y="895537"/>
                    </a:lnTo>
                    <a:lnTo>
                      <a:pt x="4557713" y="790762"/>
                    </a:lnTo>
                    <a:lnTo>
                      <a:pt x="4379119" y="776474"/>
                    </a:lnTo>
                    <a:lnTo>
                      <a:pt x="4395788" y="585974"/>
                    </a:lnTo>
                    <a:lnTo>
                      <a:pt x="4255294" y="407380"/>
                    </a:lnTo>
                    <a:lnTo>
                      <a:pt x="4236244" y="466912"/>
                    </a:lnTo>
                    <a:lnTo>
                      <a:pt x="4168629" y="622862"/>
                    </a:lnTo>
                    <a:lnTo>
                      <a:pt x="4081463" y="690749"/>
                    </a:lnTo>
                    <a:lnTo>
                      <a:pt x="4112419" y="824099"/>
                    </a:lnTo>
                    <a:lnTo>
                      <a:pt x="4124325" y="969355"/>
                    </a:lnTo>
                    <a:lnTo>
                      <a:pt x="4040042" y="1058689"/>
                    </a:lnTo>
                    <a:lnTo>
                      <a:pt x="3922567" y="1044574"/>
                    </a:lnTo>
                    <a:lnTo>
                      <a:pt x="3924300" y="852674"/>
                    </a:lnTo>
                    <a:lnTo>
                      <a:pt x="3976688" y="688368"/>
                    </a:lnTo>
                    <a:lnTo>
                      <a:pt x="4002881" y="509774"/>
                    </a:lnTo>
                    <a:lnTo>
                      <a:pt x="4105275" y="481199"/>
                    </a:lnTo>
                    <a:lnTo>
                      <a:pt x="4188619" y="459768"/>
                    </a:lnTo>
                    <a:lnTo>
                      <a:pt x="4255294" y="402618"/>
                    </a:lnTo>
                    <a:lnTo>
                      <a:pt x="4200525" y="369280"/>
                    </a:lnTo>
                    <a:lnTo>
                      <a:pt x="4007644" y="362137"/>
                    </a:lnTo>
                    <a:lnTo>
                      <a:pt x="3819379" y="241734"/>
                    </a:lnTo>
                    <a:lnTo>
                      <a:pt x="3716192" y="333487"/>
                    </a:lnTo>
                    <a:lnTo>
                      <a:pt x="3562204" y="372306"/>
                    </a:lnTo>
                    <a:lnTo>
                      <a:pt x="3487592" y="289375"/>
                    </a:lnTo>
                    <a:lnTo>
                      <a:pt x="3639992" y="162332"/>
                    </a:lnTo>
                    <a:lnTo>
                      <a:pt x="3549504" y="109398"/>
                    </a:lnTo>
                    <a:lnTo>
                      <a:pt x="3343129" y="82931"/>
                    </a:lnTo>
                    <a:lnTo>
                      <a:pt x="3149454" y="17645"/>
                    </a:lnTo>
                    <a:lnTo>
                      <a:pt x="174479" y="0"/>
                    </a:lnTo>
                    <a:close/>
                  </a:path>
                </a:pathLst>
              </a:custGeom>
              <a:solidFill>
                <a:schemeClr val="accent3"/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600" b="1" kern="0">
                  <a:solidFill>
                    <a:srgbClr val="000000"/>
                  </a:solidFill>
                  <a:latin typeface="+mj-lt"/>
                </a:endParaRPr>
              </a:p>
            </p:txBody>
          </p:sp>
          <p:sp>
            <p:nvSpPr>
              <p:cNvPr id="182" name="Freeform 169">
                <a:extLst>
                  <a:ext uri="{FF2B5EF4-FFF2-40B4-BE49-F238E27FC236}">
                    <a16:creationId xmlns:a16="http://schemas.microsoft.com/office/drawing/2014/main" id="{C18E62EF-9952-4992-BCD5-ED8AD16AB3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9370" y="1491793"/>
                <a:ext cx="804121" cy="670160"/>
              </a:xfrm>
              <a:custGeom>
                <a:avLst/>
                <a:gdLst>
                  <a:gd name="T0" fmla="*/ 601 w 4125765"/>
                  <a:gd name="T1" fmla="*/ 554 h 4278499"/>
                  <a:gd name="T2" fmla="*/ 537 w 4125765"/>
                  <a:gd name="T3" fmla="*/ 473 h 4278499"/>
                  <a:gd name="T4" fmla="*/ 491 w 4125765"/>
                  <a:gd name="T5" fmla="*/ 470 h 4278499"/>
                  <a:gd name="T6" fmla="*/ 463 w 4125765"/>
                  <a:gd name="T7" fmla="*/ 421 h 4278499"/>
                  <a:gd name="T8" fmla="*/ 424 w 4125765"/>
                  <a:gd name="T9" fmla="*/ 419 h 4278499"/>
                  <a:gd name="T10" fmla="*/ 405 w 4125765"/>
                  <a:gd name="T11" fmla="*/ 56 h 4278499"/>
                  <a:gd name="T12" fmla="*/ 370 w 4125765"/>
                  <a:gd name="T13" fmla="*/ 60 h 4278499"/>
                  <a:gd name="T14" fmla="*/ 342 w 4125765"/>
                  <a:gd name="T15" fmla="*/ 58 h 4278499"/>
                  <a:gd name="T16" fmla="*/ 317 w 4125765"/>
                  <a:gd name="T17" fmla="*/ 43 h 4278499"/>
                  <a:gd name="T18" fmla="*/ 287 w 4125765"/>
                  <a:gd name="T19" fmla="*/ 39 h 4278499"/>
                  <a:gd name="T20" fmla="*/ 261 w 4125765"/>
                  <a:gd name="T21" fmla="*/ 21 h 4278499"/>
                  <a:gd name="T22" fmla="*/ 223 w 4125765"/>
                  <a:gd name="T23" fmla="*/ 14 h 4278499"/>
                  <a:gd name="T24" fmla="*/ 174 w 4125765"/>
                  <a:gd name="T25" fmla="*/ 17 h 4278499"/>
                  <a:gd name="T26" fmla="*/ 137 w 4125765"/>
                  <a:gd name="T27" fmla="*/ 35 h 4278499"/>
                  <a:gd name="T28" fmla="*/ 109 w 4125765"/>
                  <a:gd name="T29" fmla="*/ 58 h 4278499"/>
                  <a:gd name="T30" fmla="*/ 86 w 4125765"/>
                  <a:gd name="T31" fmla="*/ 97 h 4278499"/>
                  <a:gd name="T32" fmla="*/ 51 w 4125765"/>
                  <a:gd name="T33" fmla="*/ 108 h 4278499"/>
                  <a:gd name="T34" fmla="*/ 43 w 4125765"/>
                  <a:gd name="T35" fmla="*/ 138 h 4278499"/>
                  <a:gd name="T36" fmla="*/ 126 w 4125765"/>
                  <a:gd name="T37" fmla="*/ 216 h 4278499"/>
                  <a:gd name="T38" fmla="*/ 88 w 4125765"/>
                  <a:gd name="T39" fmla="*/ 218 h 4278499"/>
                  <a:gd name="T40" fmla="*/ 53 w 4125765"/>
                  <a:gd name="T41" fmla="*/ 209 h 4278499"/>
                  <a:gd name="T42" fmla="*/ 34 w 4125765"/>
                  <a:gd name="T43" fmla="*/ 230 h 4278499"/>
                  <a:gd name="T44" fmla="*/ 38 w 4125765"/>
                  <a:gd name="T45" fmla="*/ 261 h 4278499"/>
                  <a:gd name="T46" fmla="*/ 75 w 4125765"/>
                  <a:gd name="T47" fmla="*/ 286 h 4278499"/>
                  <a:gd name="T48" fmla="*/ 109 w 4125765"/>
                  <a:gd name="T49" fmla="*/ 282 h 4278499"/>
                  <a:gd name="T50" fmla="*/ 133 w 4125765"/>
                  <a:gd name="T51" fmla="*/ 308 h 4278499"/>
                  <a:gd name="T52" fmla="*/ 94 w 4125765"/>
                  <a:gd name="T53" fmla="*/ 334 h 4278499"/>
                  <a:gd name="T54" fmla="*/ 64 w 4125765"/>
                  <a:gd name="T55" fmla="*/ 349 h 4278499"/>
                  <a:gd name="T56" fmla="*/ 43 w 4125765"/>
                  <a:gd name="T57" fmla="*/ 386 h 4278499"/>
                  <a:gd name="T58" fmla="*/ 64 w 4125765"/>
                  <a:gd name="T59" fmla="*/ 421 h 4278499"/>
                  <a:gd name="T60" fmla="*/ 43 w 4125765"/>
                  <a:gd name="T61" fmla="*/ 444 h 4278499"/>
                  <a:gd name="T62" fmla="*/ 62 w 4125765"/>
                  <a:gd name="T63" fmla="*/ 436 h 4278499"/>
                  <a:gd name="T64" fmla="*/ 90 w 4125765"/>
                  <a:gd name="T65" fmla="*/ 440 h 4278499"/>
                  <a:gd name="T66" fmla="*/ 119 w 4125765"/>
                  <a:gd name="T67" fmla="*/ 449 h 4278499"/>
                  <a:gd name="T68" fmla="*/ 126 w 4125765"/>
                  <a:gd name="T69" fmla="*/ 482 h 4278499"/>
                  <a:gd name="T70" fmla="*/ 159 w 4125765"/>
                  <a:gd name="T71" fmla="*/ 470 h 4278499"/>
                  <a:gd name="T72" fmla="*/ 172 w 4125765"/>
                  <a:gd name="T73" fmla="*/ 492 h 4278499"/>
                  <a:gd name="T74" fmla="*/ 144 w 4125765"/>
                  <a:gd name="T75" fmla="*/ 526 h 4278499"/>
                  <a:gd name="T76" fmla="*/ 68 w 4125765"/>
                  <a:gd name="T77" fmla="*/ 573 h 4278499"/>
                  <a:gd name="T78" fmla="*/ 1 w 4125765"/>
                  <a:gd name="T79" fmla="*/ 614 h 4278499"/>
                  <a:gd name="T80" fmla="*/ 26 w 4125765"/>
                  <a:gd name="T81" fmla="*/ 618 h 4278499"/>
                  <a:gd name="T82" fmla="*/ 86 w 4125765"/>
                  <a:gd name="T83" fmla="*/ 587 h 4278499"/>
                  <a:gd name="T84" fmla="*/ 129 w 4125765"/>
                  <a:gd name="T85" fmla="*/ 560 h 4278499"/>
                  <a:gd name="T86" fmla="*/ 168 w 4125765"/>
                  <a:gd name="T87" fmla="*/ 532 h 4278499"/>
                  <a:gd name="T88" fmla="*/ 203 w 4125765"/>
                  <a:gd name="T89" fmla="*/ 501 h 4278499"/>
                  <a:gd name="T90" fmla="*/ 239 w 4125765"/>
                  <a:gd name="T91" fmla="*/ 469 h 4278499"/>
                  <a:gd name="T92" fmla="*/ 223 w 4125765"/>
                  <a:gd name="T93" fmla="*/ 451 h 4278499"/>
                  <a:gd name="T94" fmla="*/ 268 w 4125765"/>
                  <a:gd name="T95" fmla="*/ 455 h 4278499"/>
                  <a:gd name="T96" fmla="*/ 316 w 4125765"/>
                  <a:gd name="T97" fmla="*/ 435 h 4278499"/>
                  <a:gd name="T98" fmla="*/ 328 w 4125765"/>
                  <a:gd name="T99" fmla="*/ 422 h 4278499"/>
                  <a:gd name="T100" fmla="*/ 344 w 4125765"/>
                  <a:gd name="T101" fmla="*/ 407 h 4278499"/>
                  <a:gd name="T102" fmla="*/ 375 w 4125765"/>
                  <a:gd name="T103" fmla="*/ 428 h 4278499"/>
                  <a:gd name="T104" fmla="*/ 432 w 4125765"/>
                  <a:gd name="T105" fmla="*/ 444 h 4278499"/>
                  <a:gd name="T106" fmla="*/ 484 w 4125765"/>
                  <a:gd name="T107" fmla="*/ 478 h 4278499"/>
                  <a:gd name="T108" fmla="*/ 503 w 4125765"/>
                  <a:gd name="T109" fmla="*/ 508 h 4278499"/>
                  <a:gd name="T110" fmla="*/ 537 w 4125765"/>
                  <a:gd name="T111" fmla="*/ 558 h 4278499"/>
                  <a:gd name="T112" fmla="*/ 553 w 4125765"/>
                  <a:gd name="T113" fmla="*/ 591 h 4278499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4125765"/>
                  <a:gd name="T172" fmla="*/ 0 h 4278499"/>
                  <a:gd name="T173" fmla="*/ 4125765 w 4125765"/>
                  <a:gd name="T174" fmla="*/ 4278499 h 4278499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4125765" h="4278499">
                    <a:moveTo>
                      <a:pt x="4010131" y="3965811"/>
                    </a:moveTo>
                    <a:lnTo>
                      <a:pt x="4125765" y="3781355"/>
                    </a:lnTo>
                    <a:lnTo>
                      <a:pt x="3939622" y="3647336"/>
                    </a:lnTo>
                    <a:lnTo>
                      <a:pt x="3687200" y="3227986"/>
                    </a:lnTo>
                    <a:lnTo>
                      <a:pt x="3513749" y="3019032"/>
                    </a:lnTo>
                    <a:lnTo>
                      <a:pt x="3371321" y="3212134"/>
                    </a:lnTo>
                    <a:lnTo>
                      <a:pt x="3223253" y="3017591"/>
                    </a:lnTo>
                    <a:lnTo>
                      <a:pt x="3182357" y="2874925"/>
                    </a:lnTo>
                    <a:lnTo>
                      <a:pt x="3042750" y="2899423"/>
                    </a:lnTo>
                    <a:lnTo>
                      <a:pt x="2914424" y="2859073"/>
                    </a:lnTo>
                    <a:lnTo>
                      <a:pt x="2927116" y="514460"/>
                    </a:lnTo>
                    <a:lnTo>
                      <a:pt x="2784688" y="383323"/>
                    </a:lnTo>
                    <a:lnTo>
                      <a:pt x="2669054" y="409263"/>
                    </a:lnTo>
                    <a:lnTo>
                      <a:pt x="2540728" y="409263"/>
                    </a:lnTo>
                    <a:lnTo>
                      <a:pt x="2410991" y="342974"/>
                    </a:lnTo>
                    <a:lnTo>
                      <a:pt x="2347533" y="396293"/>
                    </a:lnTo>
                    <a:lnTo>
                      <a:pt x="2257282" y="330004"/>
                    </a:lnTo>
                    <a:lnTo>
                      <a:pt x="2179723" y="291095"/>
                    </a:lnTo>
                    <a:lnTo>
                      <a:pt x="2089471" y="250745"/>
                    </a:lnTo>
                    <a:lnTo>
                      <a:pt x="1972427" y="263715"/>
                    </a:lnTo>
                    <a:lnTo>
                      <a:pt x="1844101" y="291095"/>
                    </a:lnTo>
                    <a:lnTo>
                      <a:pt x="1791924" y="145548"/>
                    </a:lnTo>
                    <a:lnTo>
                      <a:pt x="1586039" y="171487"/>
                    </a:lnTo>
                    <a:lnTo>
                      <a:pt x="1535272" y="92228"/>
                    </a:lnTo>
                    <a:lnTo>
                      <a:pt x="1367461" y="0"/>
                    </a:lnTo>
                    <a:lnTo>
                      <a:pt x="1195420" y="119608"/>
                    </a:lnTo>
                    <a:lnTo>
                      <a:pt x="1019148" y="145548"/>
                    </a:lnTo>
                    <a:lnTo>
                      <a:pt x="941588" y="237776"/>
                    </a:lnTo>
                    <a:lnTo>
                      <a:pt x="825954" y="304065"/>
                    </a:lnTo>
                    <a:lnTo>
                      <a:pt x="748394" y="396293"/>
                    </a:lnTo>
                    <a:lnTo>
                      <a:pt x="675065" y="505814"/>
                    </a:lnTo>
                    <a:lnTo>
                      <a:pt x="593275" y="660008"/>
                    </a:lnTo>
                    <a:lnTo>
                      <a:pt x="486102" y="747913"/>
                    </a:lnTo>
                    <a:lnTo>
                      <a:pt x="347904" y="737825"/>
                    </a:lnTo>
                    <a:lnTo>
                      <a:pt x="284446" y="817084"/>
                    </a:lnTo>
                    <a:lnTo>
                      <a:pt x="297138" y="941016"/>
                    </a:lnTo>
                    <a:lnTo>
                      <a:pt x="464949" y="1093768"/>
                    </a:lnTo>
                    <a:lnTo>
                      <a:pt x="864029" y="1472769"/>
                    </a:lnTo>
                    <a:lnTo>
                      <a:pt x="708909" y="1541940"/>
                    </a:lnTo>
                    <a:lnTo>
                      <a:pt x="605967" y="1490061"/>
                    </a:lnTo>
                    <a:lnTo>
                      <a:pt x="580583" y="1376217"/>
                    </a:lnTo>
                    <a:lnTo>
                      <a:pt x="362006" y="1423772"/>
                    </a:lnTo>
                    <a:lnTo>
                      <a:pt x="322521" y="1490061"/>
                    </a:lnTo>
                    <a:lnTo>
                      <a:pt x="232270" y="1567879"/>
                    </a:lnTo>
                    <a:lnTo>
                      <a:pt x="154710" y="1665871"/>
                    </a:lnTo>
                    <a:lnTo>
                      <a:pt x="257653" y="1779716"/>
                    </a:lnTo>
                    <a:lnTo>
                      <a:pt x="362006" y="1951202"/>
                    </a:lnTo>
                    <a:lnTo>
                      <a:pt x="515715" y="1951202"/>
                    </a:lnTo>
                    <a:lnTo>
                      <a:pt x="670835" y="1977141"/>
                    </a:lnTo>
                    <a:lnTo>
                      <a:pt x="748394" y="1923822"/>
                    </a:lnTo>
                    <a:lnTo>
                      <a:pt x="864029" y="1955525"/>
                    </a:lnTo>
                    <a:lnTo>
                      <a:pt x="911975" y="2101073"/>
                    </a:lnTo>
                    <a:lnTo>
                      <a:pt x="696218" y="2148628"/>
                    </a:lnTo>
                    <a:lnTo>
                      <a:pt x="645451" y="2279765"/>
                    </a:lnTo>
                    <a:lnTo>
                      <a:pt x="515715" y="2240856"/>
                    </a:lnTo>
                    <a:lnTo>
                      <a:pt x="438156" y="2384963"/>
                    </a:lnTo>
                    <a:lnTo>
                      <a:pt x="374698" y="2517541"/>
                    </a:lnTo>
                    <a:lnTo>
                      <a:pt x="297138" y="2632826"/>
                    </a:lnTo>
                    <a:lnTo>
                      <a:pt x="412772" y="2701997"/>
                    </a:lnTo>
                    <a:lnTo>
                      <a:pt x="438156" y="2873484"/>
                    </a:lnTo>
                    <a:lnTo>
                      <a:pt x="271755" y="2912393"/>
                    </a:lnTo>
                    <a:lnTo>
                      <a:pt x="297138" y="3030560"/>
                    </a:lnTo>
                    <a:lnTo>
                      <a:pt x="387389" y="3043530"/>
                    </a:lnTo>
                    <a:lnTo>
                      <a:pt x="425464" y="2978682"/>
                    </a:lnTo>
                    <a:lnTo>
                      <a:pt x="528407" y="2978682"/>
                    </a:lnTo>
                    <a:lnTo>
                      <a:pt x="618658" y="3004621"/>
                    </a:lnTo>
                    <a:lnTo>
                      <a:pt x="761086" y="2965712"/>
                    </a:lnTo>
                    <a:lnTo>
                      <a:pt x="817493" y="3068028"/>
                    </a:lnTo>
                    <a:lnTo>
                      <a:pt x="761086" y="3189077"/>
                    </a:lnTo>
                    <a:lnTo>
                      <a:pt x="864029" y="3294275"/>
                    </a:lnTo>
                    <a:lnTo>
                      <a:pt x="993765" y="3255366"/>
                    </a:lnTo>
                    <a:lnTo>
                      <a:pt x="1092993" y="3206937"/>
                    </a:lnTo>
                    <a:lnTo>
                      <a:pt x="1188243" y="3268849"/>
                    </a:lnTo>
                    <a:lnTo>
                      <a:pt x="1183481" y="3361718"/>
                    </a:lnTo>
                    <a:lnTo>
                      <a:pt x="1112043" y="3480780"/>
                    </a:lnTo>
                    <a:lnTo>
                      <a:pt x="985837" y="3595080"/>
                    </a:lnTo>
                    <a:lnTo>
                      <a:pt x="728662" y="3764149"/>
                    </a:lnTo>
                    <a:lnTo>
                      <a:pt x="469106" y="3914168"/>
                    </a:lnTo>
                    <a:lnTo>
                      <a:pt x="244962" y="4137298"/>
                    </a:lnTo>
                    <a:lnTo>
                      <a:pt x="4762" y="4192774"/>
                    </a:lnTo>
                    <a:lnTo>
                      <a:pt x="0" y="4278499"/>
                    </a:lnTo>
                    <a:lnTo>
                      <a:pt x="176212" y="4221349"/>
                    </a:lnTo>
                    <a:lnTo>
                      <a:pt x="414337" y="4099905"/>
                    </a:lnTo>
                    <a:lnTo>
                      <a:pt x="588168" y="4009418"/>
                    </a:lnTo>
                    <a:lnTo>
                      <a:pt x="757237" y="3911787"/>
                    </a:lnTo>
                    <a:lnTo>
                      <a:pt x="883443" y="3823680"/>
                    </a:lnTo>
                    <a:lnTo>
                      <a:pt x="1054893" y="3759387"/>
                    </a:lnTo>
                    <a:lnTo>
                      <a:pt x="1154906" y="3633180"/>
                    </a:lnTo>
                    <a:lnTo>
                      <a:pt x="1285875" y="3530787"/>
                    </a:lnTo>
                    <a:lnTo>
                      <a:pt x="1393031" y="3421249"/>
                    </a:lnTo>
                    <a:lnTo>
                      <a:pt x="1512093" y="3349812"/>
                    </a:lnTo>
                    <a:lnTo>
                      <a:pt x="1643062" y="3204555"/>
                    </a:lnTo>
                    <a:lnTo>
                      <a:pt x="1701673" y="3122788"/>
                    </a:lnTo>
                    <a:lnTo>
                      <a:pt x="1535906" y="3080730"/>
                    </a:lnTo>
                    <a:lnTo>
                      <a:pt x="1709737" y="2956905"/>
                    </a:lnTo>
                    <a:lnTo>
                      <a:pt x="1844101" y="3109819"/>
                    </a:lnTo>
                    <a:lnTo>
                      <a:pt x="2093702" y="3019032"/>
                    </a:lnTo>
                    <a:lnTo>
                      <a:pt x="2171700" y="2971193"/>
                    </a:lnTo>
                    <a:lnTo>
                      <a:pt x="2308049" y="2965712"/>
                    </a:lnTo>
                    <a:lnTo>
                      <a:pt x="2250281" y="2885468"/>
                    </a:lnTo>
                    <a:lnTo>
                      <a:pt x="2228850" y="2797362"/>
                    </a:lnTo>
                    <a:lnTo>
                      <a:pt x="2360225" y="2781256"/>
                    </a:lnTo>
                    <a:lnTo>
                      <a:pt x="2450476" y="2899423"/>
                    </a:lnTo>
                    <a:lnTo>
                      <a:pt x="2578802" y="2925362"/>
                    </a:lnTo>
                    <a:lnTo>
                      <a:pt x="2784688" y="2951302"/>
                    </a:lnTo>
                    <a:lnTo>
                      <a:pt x="2965190" y="3030560"/>
                    </a:lnTo>
                    <a:lnTo>
                      <a:pt x="3145693" y="3096849"/>
                    </a:lnTo>
                    <a:lnTo>
                      <a:pt x="3324785" y="3261131"/>
                    </a:lnTo>
                    <a:lnTo>
                      <a:pt x="3455932" y="3465762"/>
                    </a:lnTo>
                    <a:lnTo>
                      <a:pt x="3546183" y="3624279"/>
                    </a:lnTo>
                    <a:lnTo>
                      <a:pt x="3687200" y="3808735"/>
                    </a:lnTo>
                    <a:lnTo>
                      <a:pt x="3726685" y="3952842"/>
                    </a:lnTo>
                    <a:lnTo>
                      <a:pt x="3797194" y="4034983"/>
                    </a:lnTo>
                    <a:lnTo>
                      <a:pt x="4010131" y="3965811"/>
                    </a:lnTo>
                    <a:close/>
                  </a:path>
                </a:pathLst>
              </a:custGeom>
              <a:solidFill>
                <a:schemeClr val="accent3"/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600" b="1" kern="0">
                  <a:solidFill>
                    <a:srgbClr val="000000"/>
                  </a:solidFill>
                  <a:latin typeface="+mj-lt"/>
                </a:endParaRPr>
              </a:p>
            </p:txBody>
          </p:sp>
          <p:sp>
            <p:nvSpPr>
              <p:cNvPr id="183" name="Freeform 170">
                <a:extLst>
                  <a:ext uri="{FF2B5EF4-FFF2-40B4-BE49-F238E27FC236}">
                    <a16:creationId xmlns:a16="http://schemas.microsoft.com/office/drawing/2014/main" id="{2857927D-22E4-41F6-906C-3542883866CA}"/>
                  </a:ext>
                </a:extLst>
              </p:cNvPr>
              <p:cNvSpPr>
                <a:spLocks/>
              </p:cNvSpPr>
              <p:nvPr/>
            </p:nvSpPr>
            <p:spPr bwMode="auto">
              <a:xfrm rot="290201">
                <a:off x="3524979" y="1695313"/>
                <a:ext cx="219142" cy="117750"/>
              </a:xfrm>
              <a:custGeom>
                <a:avLst/>
                <a:gdLst>
                  <a:gd name="T0" fmla="*/ 2147483647 w 2600"/>
                  <a:gd name="T1" fmla="*/ 0 h 1664"/>
                  <a:gd name="T2" fmla="*/ 2147483647 w 2600"/>
                  <a:gd name="T3" fmla="*/ 2147483647 h 1664"/>
                  <a:gd name="T4" fmla="*/ 2147483647 w 2600"/>
                  <a:gd name="T5" fmla="*/ 2147483647 h 1664"/>
                  <a:gd name="T6" fmla="*/ 2147483647 w 2600"/>
                  <a:gd name="T7" fmla="*/ 2147483647 h 1664"/>
                  <a:gd name="T8" fmla="*/ 2147483647 w 2600"/>
                  <a:gd name="T9" fmla="*/ 2147483647 h 1664"/>
                  <a:gd name="T10" fmla="*/ 2147483647 w 2600"/>
                  <a:gd name="T11" fmla="*/ 2147483647 h 1664"/>
                  <a:gd name="T12" fmla="*/ 2147483647 w 2600"/>
                  <a:gd name="T13" fmla="*/ 2147483647 h 1664"/>
                  <a:gd name="T14" fmla="*/ 2147483647 w 2600"/>
                  <a:gd name="T15" fmla="*/ 2147483647 h 1664"/>
                  <a:gd name="T16" fmla="*/ 2147483647 w 2600"/>
                  <a:gd name="T17" fmla="*/ 2147483647 h 1664"/>
                  <a:gd name="T18" fmla="*/ 2147483647 w 2600"/>
                  <a:gd name="T19" fmla="*/ 2147483647 h 1664"/>
                  <a:gd name="T20" fmla="*/ 2147483647 w 2600"/>
                  <a:gd name="T21" fmla="*/ 2147483647 h 1664"/>
                  <a:gd name="T22" fmla="*/ 2147483647 w 2600"/>
                  <a:gd name="T23" fmla="*/ 2147483647 h 1664"/>
                  <a:gd name="T24" fmla="*/ 2147483647 w 2600"/>
                  <a:gd name="T25" fmla="*/ 2147483647 h 1664"/>
                  <a:gd name="T26" fmla="*/ 2147483647 w 2600"/>
                  <a:gd name="T27" fmla="*/ 2147483647 h 1664"/>
                  <a:gd name="T28" fmla="*/ 2147483647 w 2600"/>
                  <a:gd name="T29" fmla="*/ 2147483647 h 1664"/>
                  <a:gd name="T30" fmla="*/ 2147483647 w 2600"/>
                  <a:gd name="T31" fmla="*/ 2147483647 h 1664"/>
                  <a:gd name="T32" fmla="*/ 2147483647 w 2600"/>
                  <a:gd name="T33" fmla="*/ 2147483647 h 1664"/>
                  <a:gd name="T34" fmla="*/ 2147483647 w 2600"/>
                  <a:gd name="T35" fmla="*/ 2147483647 h 1664"/>
                  <a:gd name="T36" fmla="*/ 2147483647 w 2600"/>
                  <a:gd name="T37" fmla="*/ 2147483647 h 1664"/>
                  <a:gd name="T38" fmla="*/ 2147483647 w 2600"/>
                  <a:gd name="T39" fmla="*/ 2147483647 h 1664"/>
                  <a:gd name="T40" fmla="*/ 2147483647 w 2600"/>
                  <a:gd name="T41" fmla="*/ 2147483647 h 1664"/>
                  <a:gd name="T42" fmla="*/ 2147483647 w 2600"/>
                  <a:gd name="T43" fmla="*/ 2147483647 h 1664"/>
                  <a:gd name="T44" fmla="*/ 2147483647 w 2600"/>
                  <a:gd name="T45" fmla="*/ 2147483647 h 1664"/>
                  <a:gd name="T46" fmla="*/ 2147483647 w 2600"/>
                  <a:gd name="T47" fmla="*/ 2147483647 h 1664"/>
                  <a:gd name="T48" fmla="*/ 2147483647 w 2600"/>
                  <a:gd name="T49" fmla="*/ 2147483647 h 1664"/>
                  <a:gd name="T50" fmla="*/ 2147483647 w 2600"/>
                  <a:gd name="T51" fmla="*/ 2147483647 h 1664"/>
                  <a:gd name="T52" fmla="*/ 2147483647 w 2600"/>
                  <a:gd name="T53" fmla="*/ 2147483647 h 1664"/>
                  <a:gd name="T54" fmla="*/ 0 w 2600"/>
                  <a:gd name="T55" fmla="*/ 2147483647 h 1664"/>
                  <a:gd name="T56" fmla="*/ 2147483647 w 2600"/>
                  <a:gd name="T57" fmla="*/ 2147483647 h 1664"/>
                  <a:gd name="T58" fmla="*/ 2147483647 w 2600"/>
                  <a:gd name="T59" fmla="*/ 2147483647 h 1664"/>
                  <a:gd name="T60" fmla="*/ 2147483647 w 2600"/>
                  <a:gd name="T61" fmla="*/ 2147483647 h 1664"/>
                  <a:gd name="T62" fmla="*/ 2147483647 w 2600"/>
                  <a:gd name="T63" fmla="*/ 2147483647 h 1664"/>
                  <a:gd name="T64" fmla="*/ 2147483647 w 2600"/>
                  <a:gd name="T65" fmla="*/ 2147483647 h 1664"/>
                  <a:gd name="T66" fmla="*/ 2147483647 w 2600"/>
                  <a:gd name="T67" fmla="*/ 2147483647 h 1664"/>
                  <a:gd name="T68" fmla="*/ 2147483647 w 2600"/>
                  <a:gd name="T69" fmla="*/ 2147483647 h 1664"/>
                  <a:gd name="T70" fmla="*/ 2147483647 w 2600"/>
                  <a:gd name="T71" fmla="*/ 2147483647 h 1664"/>
                  <a:gd name="T72" fmla="*/ 2147483647 w 2600"/>
                  <a:gd name="T73" fmla="*/ 2147483647 h 1664"/>
                  <a:gd name="T74" fmla="*/ 2147483647 w 2600"/>
                  <a:gd name="T75" fmla="*/ 2147483647 h 1664"/>
                  <a:gd name="T76" fmla="*/ 2147483647 w 2600"/>
                  <a:gd name="T77" fmla="*/ 2147483647 h 1664"/>
                  <a:gd name="T78" fmla="*/ 2147483647 w 2600"/>
                  <a:gd name="T79" fmla="*/ 2147483647 h 1664"/>
                  <a:gd name="T80" fmla="*/ 2147483647 w 2600"/>
                  <a:gd name="T81" fmla="*/ 2147483647 h 1664"/>
                  <a:gd name="T82" fmla="*/ 2147483647 w 2600"/>
                  <a:gd name="T83" fmla="*/ 2147483647 h 1664"/>
                  <a:gd name="T84" fmla="*/ 2147483647 w 2600"/>
                  <a:gd name="T85" fmla="*/ 2147483647 h 1664"/>
                  <a:gd name="T86" fmla="*/ 2147483647 w 2600"/>
                  <a:gd name="T87" fmla="*/ 2147483647 h 1664"/>
                  <a:gd name="T88" fmla="*/ 2147483647 w 2600"/>
                  <a:gd name="T89" fmla="*/ 2147483647 h 1664"/>
                  <a:gd name="T90" fmla="*/ 2147483647 w 2600"/>
                  <a:gd name="T91" fmla="*/ 2147483647 h 1664"/>
                  <a:gd name="T92" fmla="*/ 2147483647 w 2600"/>
                  <a:gd name="T93" fmla="*/ 2147483647 h 1664"/>
                  <a:gd name="T94" fmla="*/ 2147483647 w 2600"/>
                  <a:gd name="T95" fmla="*/ 2147483647 h 1664"/>
                  <a:gd name="T96" fmla="*/ 2147483647 w 2600"/>
                  <a:gd name="T97" fmla="*/ 2147483647 h 1664"/>
                  <a:gd name="T98" fmla="*/ 2147483647 w 2600"/>
                  <a:gd name="T99" fmla="*/ 2147483647 h 1664"/>
                  <a:gd name="T100" fmla="*/ 2147483647 w 2600"/>
                  <a:gd name="T101" fmla="*/ 2147483647 h 1664"/>
                  <a:gd name="T102" fmla="*/ 2147483647 w 2600"/>
                  <a:gd name="T103" fmla="*/ 2147483647 h 1664"/>
                  <a:gd name="T104" fmla="*/ 2147483647 w 2600"/>
                  <a:gd name="T105" fmla="*/ 2147483647 h 1664"/>
                  <a:gd name="T106" fmla="*/ 2147483647 w 2600"/>
                  <a:gd name="T107" fmla="*/ 2147483647 h 1664"/>
                  <a:gd name="T108" fmla="*/ 2147483647 w 2600"/>
                  <a:gd name="T109" fmla="*/ 2147483647 h 1664"/>
                  <a:gd name="T110" fmla="*/ 2147483647 w 2600"/>
                  <a:gd name="T111" fmla="*/ 2147483647 h 1664"/>
                  <a:gd name="T112" fmla="*/ 2147483647 w 2600"/>
                  <a:gd name="T113" fmla="*/ 2147483647 h 1664"/>
                  <a:gd name="T114" fmla="*/ 2147483647 w 2600"/>
                  <a:gd name="T115" fmla="*/ 2147483647 h 1664"/>
                  <a:gd name="T116" fmla="*/ 2147483647 w 2600"/>
                  <a:gd name="T117" fmla="*/ 2147483647 h 1664"/>
                  <a:gd name="T118" fmla="*/ 2147483647 w 2600"/>
                  <a:gd name="T119" fmla="*/ 2147483647 h 1664"/>
                  <a:gd name="T120" fmla="*/ 2147483647 w 2600"/>
                  <a:gd name="T121" fmla="*/ 2147483647 h 1664"/>
                  <a:gd name="T122" fmla="*/ 2147483647 w 2600"/>
                  <a:gd name="T123" fmla="*/ 2147483647 h 1664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w 2600"/>
                  <a:gd name="T187" fmla="*/ 0 h 1664"/>
                  <a:gd name="T188" fmla="*/ 2600 w 2600"/>
                  <a:gd name="T189" fmla="*/ 1664 h 1664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T186" t="T187" r="T188" b="T189"/>
                <a:pathLst>
                  <a:path w="2600" h="1664">
                    <a:moveTo>
                      <a:pt x="2104" y="48"/>
                    </a:moveTo>
                    <a:lnTo>
                      <a:pt x="2024" y="0"/>
                    </a:lnTo>
                    <a:lnTo>
                      <a:pt x="1952" y="40"/>
                    </a:lnTo>
                    <a:lnTo>
                      <a:pt x="1944" y="112"/>
                    </a:lnTo>
                    <a:lnTo>
                      <a:pt x="1952" y="216"/>
                    </a:lnTo>
                    <a:lnTo>
                      <a:pt x="1856" y="272"/>
                    </a:lnTo>
                    <a:lnTo>
                      <a:pt x="1792" y="216"/>
                    </a:lnTo>
                    <a:lnTo>
                      <a:pt x="1712" y="224"/>
                    </a:lnTo>
                    <a:lnTo>
                      <a:pt x="1680" y="296"/>
                    </a:lnTo>
                    <a:lnTo>
                      <a:pt x="1632" y="256"/>
                    </a:lnTo>
                    <a:lnTo>
                      <a:pt x="1600" y="200"/>
                    </a:lnTo>
                    <a:lnTo>
                      <a:pt x="1512" y="192"/>
                    </a:lnTo>
                    <a:lnTo>
                      <a:pt x="1480" y="248"/>
                    </a:lnTo>
                    <a:lnTo>
                      <a:pt x="1512" y="296"/>
                    </a:lnTo>
                    <a:lnTo>
                      <a:pt x="1552" y="376"/>
                    </a:lnTo>
                    <a:lnTo>
                      <a:pt x="1552" y="440"/>
                    </a:lnTo>
                    <a:lnTo>
                      <a:pt x="1480" y="432"/>
                    </a:lnTo>
                    <a:lnTo>
                      <a:pt x="1472" y="360"/>
                    </a:lnTo>
                    <a:lnTo>
                      <a:pt x="1400" y="336"/>
                    </a:lnTo>
                    <a:lnTo>
                      <a:pt x="1424" y="272"/>
                    </a:lnTo>
                    <a:lnTo>
                      <a:pt x="1360" y="160"/>
                    </a:lnTo>
                    <a:lnTo>
                      <a:pt x="1272" y="176"/>
                    </a:lnTo>
                    <a:lnTo>
                      <a:pt x="1200" y="248"/>
                    </a:lnTo>
                    <a:lnTo>
                      <a:pt x="1200" y="328"/>
                    </a:lnTo>
                    <a:lnTo>
                      <a:pt x="1200" y="392"/>
                    </a:lnTo>
                    <a:lnTo>
                      <a:pt x="1120" y="400"/>
                    </a:lnTo>
                    <a:lnTo>
                      <a:pt x="1088" y="304"/>
                    </a:lnTo>
                    <a:lnTo>
                      <a:pt x="1056" y="224"/>
                    </a:lnTo>
                    <a:lnTo>
                      <a:pt x="976" y="184"/>
                    </a:lnTo>
                    <a:lnTo>
                      <a:pt x="912" y="256"/>
                    </a:lnTo>
                    <a:lnTo>
                      <a:pt x="960" y="312"/>
                    </a:lnTo>
                    <a:lnTo>
                      <a:pt x="968" y="376"/>
                    </a:lnTo>
                    <a:lnTo>
                      <a:pt x="944" y="456"/>
                    </a:lnTo>
                    <a:lnTo>
                      <a:pt x="904" y="512"/>
                    </a:lnTo>
                    <a:lnTo>
                      <a:pt x="848" y="432"/>
                    </a:lnTo>
                    <a:lnTo>
                      <a:pt x="784" y="416"/>
                    </a:lnTo>
                    <a:lnTo>
                      <a:pt x="768" y="512"/>
                    </a:lnTo>
                    <a:lnTo>
                      <a:pt x="664" y="504"/>
                    </a:lnTo>
                    <a:lnTo>
                      <a:pt x="696" y="456"/>
                    </a:lnTo>
                    <a:lnTo>
                      <a:pt x="704" y="368"/>
                    </a:lnTo>
                    <a:lnTo>
                      <a:pt x="696" y="248"/>
                    </a:lnTo>
                    <a:lnTo>
                      <a:pt x="616" y="168"/>
                    </a:lnTo>
                    <a:lnTo>
                      <a:pt x="560" y="104"/>
                    </a:lnTo>
                    <a:lnTo>
                      <a:pt x="480" y="24"/>
                    </a:lnTo>
                    <a:lnTo>
                      <a:pt x="488" y="128"/>
                    </a:lnTo>
                    <a:lnTo>
                      <a:pt x="480" y="240"/>
                    </a:lnTo>
                    <a:lnTo>
                      <a:pt x="416" y="296"/>
                    </a:lnTo>
                    <a:lnTo>
                      <a:pt x="400" y="208"/>
                    </a:lnTo>
                    <a:lnTo>
                      <a:pt x="320" y="216"/>
                    </a:lnTo>
                    <a:lnTo>
                      <a:pt x="312" y="96"/>
                    </a:lnTo>
                    <a:lnTo>
                      <a:pt x="232" y="80"/>
                    </a:lnTo>
                    <a:lnTo>
                      <a:pt x="216" y="200"/>
                    </a:lnTo>
                    <a:lnTo>
                      <a:pt x="144" y="240"/>
                    </a:lnTo>
                    <a:lnTo>
                      <a:pt x="80" y="344"/>
                    </a:lnTo>
                    <a:lnTo>
                      <a:pt x="88" y="400"/>
                    </a:lnTo>
                    <a:lnTo>
                      <a:pt x="0" y="464"/>
                    </a:lnTo>
                    <a:lnTo>
                      <a:pt x="32" y="520"/>
                    </a:lnTo>
                    <a:lnTo>
                      <a:pt x="160" y="456"/>
                    </a:lnTo>
                    <a:lnTo>
                      <a:pt x="256" y="432"/>
                    </a:lnTo>
                    <a:lnTo>
                      <a:pt x="336" y="424"/>
                    </a:lnTo>
                    <a:lnTo>
                      <a:pt x="416" y="448"/>
                    </a:lnTo>
                    <a:lnTo>
                      <a:pt x="504" y="472"/>
                    </a:lnTo>
                    <a:lnTo>
                      <a:pt x="568" y="544"/>
                    </a:lnTo>
                    <a:lnTo>
                      <a:pt x="488" y="552"/>
                    </a:lnTo>
                    <a:lnTo>
                      <a:pt x="392" y="616"/>
                    </a:lnTo>
                    <a:lnTo>
                      <a:pt x="416" y="656"/>
                    </a:lnTo>
                    <a:lnTo>
                      <a:pt x="488" y="672"/>
                    </a:lnTo>
                    <a:lnTo>
                      <a:pt x="568" y="680"/>
                    </a:lnTo>
                    <a:lnTo>
                      <a:pt x="512" y="752"/>
                    </a:lnTo>
                    <a:lnTo>
                      <a:pt x="432" y="768"/>
                    </a:lnTo>
                    <a:lnTo>
                      <a:pt x="336" y="760"/>
                    </a:lnTo>
                    <a:lnTo>
                      <a:pt x="208" y="768"/>
                    </a:lnTo>
                    <a:lnTo>
                      <a:pt x="104" y="776"/>
                    </a:lnTo>
                    <a:lnTo>
                      <a:pt x="184" y="832"/>
                    </a:lnTo>
                    <a:lnTo>
                      <a:pt x="264" y="848"/>
                    </a:lnTo>
                    <a:lnTo>
                      <a:pt x="360" y="880"/>
                    </a:lnTo>
                    <a:lnTo>
                      <a:pt x="368" y="992"/>
                    </a:lnTo>
                    <a:lnTo>
                      <a:pt x="448" y="1024"/>
                    </a:lnTo>
                    <a:lnTo>
                      <a:pt x="512" y="1072"/>
                    </a:lnTo>
                    <a:lnTo>
                      <a:pt x="456" y="1152"/>
                    </a:lnTo>
                    <a:lnTo>
                      <a:pt x="384" y="1232"/>
                    </a:lnTo>
                    <a:lnTo>
                      <a:pt x="296" y="1272"/>
                    </a:lnTo>
                    <a:lnTo>
                      <a:pt x="200" y="1304"/>
                    </a:lnTo>
                    <a:lnTo>
                      <a:pt x="232" y="1384"/>
                    </a:lnTo>
                    <a:lnTo>
                      <a:pt x="312" y="1384"/>
                    </a:lnTo>
                    <a:lnTo>
                      <a:pt x="416" y="1368"/>
                    </a:lnTo>
                    <a:lnTo>
                      <a:pt x="576" y="1328"/>
                    </a:lnTo>
                    <a:lnTo>
                      <a:pt x="688" y="1392"/>
                    </a:lnTo>
                    <a:lnTo>
                      <a:pt x="744" y="1480"/>
                    </a:lnTo>
                    <a:lnTo>
                      <a:pt x="800" y="1568"/>
                    </a:lnTo>
                    <a:lnTo>
                      <a:pt x="912" y="1552"/>
                    </a:lnTo>
                    <a:lnTo>
                      <a:pt x="990" y="1582"/>
                    </a:lnTo>
                    <a:lnTo>
                      <a:pt x="1120" y="1632"/>
                    </a:lnTo>
                    <a:lnTo>
                      <a:pt x="1232" y="1664"/>
                    </a:lnTo>
                    <a:lnTo>
                      <a:pt x="1288" y="1600"/>
                    </a:lnTo>
                    <a:lnTo>
                      <a:pt x="1432" y="1520"/>
                    </a:lnTo>
                    <a:lnTo>
                      <a:pt x="1544" y="1424"/>
                    </a:lnTo>
                    <a:lnTo>
                      <a:pt x="1664" y="1368"/>
                    </a:lnTo>
                    <a:lnTo>
                      <a:pt x="1712" y="1424"/>
                    </a:lnTo>
                    <a:lnTo>
                      <a:pt x="1784" y="1424"/>
                    </a:lnTo>
                    <a:lnTo>
                      <a:pt x="1832" y="1336"/>
                    </a:lnTo>
                    <a:lnTo>
                      <a:pt x="1960" y="1272"/>
                    </a:lnTo>
                    <a:lnTo>
                      <a:pt x="2072" y="1264"/>
                    </a:lnTo>
                    <a:lnTo>
                      <a:pt x="2152" y="1192"/>
                    </a:lnTo>
                    <a:lnTo>
                      <a:pt x="2250" y="1162"/>
                    </a:lnTo>
                    <a:lnTo>
                      <a:pt x="2304" y="1056"/>
                    </a:lnTo>
                    <a:lnTo>
                      <a:pt x="2320" y="976"/>
                    </a:lnTo>
                    <a:lnTo>
                      <a:pt x="2416" y="1008"/>
                    </a:lnTo>
                    <a:lnTo>
                      <a:pt x="2432" y="944"/>
                    </a:lnTo>
                    <a:lnTo>
                      <a:pt x="2488" y="824"/>
                    </a:lnTo>
                    <a:lnTo>
                      <a:pt x="2600" y="776"/>
                    </a:lnTo>
                    <a:lnTo>
                      <a:pt x="2536" y="688"/>
                    </a:lnTo>
                    <a:lnTo>
                      <a:pt x="2600" y="632"/>
                    </a:lnTo>
                    <a:lnTo>
                      <a:pt x="2584" y="560"/>
                    </a:lnTo>
                    <a:lnTo>
                      <a:pt x="2520" y="532"/>
                    </a:lnTo>
                    <a:lnTo>
                      <a:pt x="2408" y="472"/>
                    </a:lnTo>
                    <a:lnTo>
                      <a:pt x="2320" y="432"/>
                    </a:lnTo>
                    <a:lnTo>
                      <a:pt x="2384" y="376"/>
                    </a:lnTo>
                    <a:lnTo>
                      <a:pt x="2360" y="296"/>
                    </a:lnTo>
                    <a:lnTo>
                      <a:pt x="2272" y="296"/>
                    </a:lnTo>
                    <a:lnTo>
                      <a:pt x="2280" y="160"/>
                    </a:lnTo>
                    <a:lnTo>
                      <a:pt x="2224" y="216"/>
                    </a:lnTo>
                    <a:lnTo>
                      <a:pt x="2144" y="184"/>
                    </a:lnTo>
                    <a:lnTo>
                      <a:pt x="2104" y="48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184" name="Freeform 171">
                <a:extLst>
                  <a:ext uri="{FF2B5EF4-FFF2-40B4-BE49-F238E27FC236}">
                    <a16:creationId xmlns:a16="http://schemas.microsoft.com/office/drawing/2014/main" id="{A63E75CB-9523-40D5-9B33-8D09D0491B4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16239" y="1318801"/>
                <a:ext cx="1816517" cy="1117904"/>
              </a:xfrm>
              <a:custGeom>
                <a:avLst/>
                <a:gdLst>
                  <a:gd name="T0" fmla="*/ 204 w 9324976"/>
                  <a:gd name="T1" fmla="*/ 825 h 7146317"/>
                  <a:gd name="T2" fmla="*/ 88 w 9324976"/>
                  <a:gd name="T3" fmla="*/ 600 h 7146317"/>
                  <a:gd name="T4" fmla="*/ 37 w 9324976"/>
                  <a:gd name="T5" fmla="*/ 236 h 7146317"/>
                  <a:gd name="T6" fmla="*/ 151 w 9324976"/>
                  <a:gd name="T7" fmla="*/ 219 h 7146317"/>
                  <a:gd name="T8" fmla="*/ 233 w 9324976"/>
                  <a:gd name="T9" fmla="*/ 225 h 7146317"/>
                  <a:gd name="T10" fmla="*/ 283 w 9324976"/>
                  <a:gd name="T11" fmla="*/ 230 h 7146317"/>
                  <a:gd name="T12" fmla="*/ 381 w 9324976"/>
                  <a:gd name="T13" fmla="*/ 251 h 7146317"/>
                  <a:gd name="T14" fmla="*/ 473 w 9324976"/>
                  <a:gd name="T15" fmla="*/ 302 h 7146317"/>
                  <a:gd name="T16" fmla="*/ 639 w 9324976"/>
                  <a:gd name="T17" fmla="*/ 295 h 7146317"/>
                  <a:gd name="T18" fmla="*/ 654 w 9324976"/>
                  <a:gd name="T19" fmla="*/ 214 h 7146317"/>
                  <a:gd name="T20" fmla="*/ 700 w 9324976"/>
                  <a:gd name="T21" fmla="*/ 109 h 7146317"/>
                  <a:gd name="T22" fmla="*/ 739 w 9324976"/>
                  <a:gd name="T23" fmla="*/ 2 h 7146317"/>
                  <a:gd name="T24" fmla="*/ 727 w 9324976"/>
                  <a:gd name="T25" fmla="*/ 92 h 7146317"/>
                  <a:gd name="T26" fmla="*/ 749 w 9324976"/>
                  <a:gd name="T27" fmla="*/ 200 h 7146317"/>
                  <a:gd name="T28" fmla="*/ 810 w 9324976"/>
                  <a:gd name="T29" fmla="*/ 302 h 7146317"/>
                  <a:gd name="T30" fmla="*/ 851 w 9324976"/>
                  <a:gd name="T31" fmla="*/ 251 h 7146317"/>
                  <a:gd name="T32" fmla="*/ 788 w 9324976"/>
                  <a:gd name="T33" fmla="*/ 164 h 7146317"/>
                  <a:gd name="T34" fmla="*/ 803 w 9324976"/>
                  <a:gd name="T35" fmla="*/ 35 h 7146317"/>
                  <a:gd name="T36" fmla="*/ 833 w 9324976"/>
                  <a:gd name="T37" fmla="*/ 80 h 7146317"/>
                  <a:gd name="T38" fmla="*/ 909 w 9324976"/>
                  <a:gd name="T39" fmla="*/ 27 h 7146317"/>
                  <a:gd name="T40" fmla="*/ 1005 w 9324976"/>
                  <a:gd name="T41" fmla="*/ 84 h 7146317"/>
                  <a:gd name="T42" fmla="*/ 1070 w 9324976"/>
                  <a:gd name="T43" fmla="*/ 137 h 7146317"/>
                  <a:gd name="T44" fmla="*/ 1127 w 9324976"/>
                  <a:gd name="T45" fmla="*/ 222 h 7146317"/>
                  <a:gd name="T46" fmla="*/ 1180 w 9324976"/>
                  <a:gd name="T47" fmla="*/ 311 h 7146317"/>
                  <a:gd name="T48" fmla="*/ 1205 w 9324976"/>
                  <a:gd name="T49" fmla="*/ 387 h 7146317"/>
                  <a:gd name="T50" fmla="*/ 1140 w 9324976"/>
                  <a:gd name="T51" fmla="*/ 362 h 7146317"/>
                  <a:gd name="T52" fmla="*/ 1176 w 9324976"/>
                  <a:gd name="T53" fmla="*/ 450 h 7146317"/>
                  <a:gd name="T54" fmla="*/ 1141 w 9324976"/>
                  <a:gd name="T55" fmla="*/ 479 h 7146317"/>
                  <a:gd name="T56" fmla="*/ 1070 w 9324976"/>
                  <a:gd name="T57" fmla="*/ 489 h 7146317"/>
                  <a:gd name="T58" fmla="*/ 973 w 9324976"/>
                  <a:gd name="T59" fmla="*/ 407 h 7146317"/>
                  <a:gd name="T60" fmla="*/ 1049 w 9324976"/>
                  <a:gd name="T61" fmla="*/ 342 h 7146317"/>
                  <a:gd name="T62" fmla="*/ 976 w 9324976"/>
                  <a:gd name="T63" fmla="*/ 237 h 7146317"/>
                  <a:gd name="T64" fmla="*/ 907 w 9324976"/>
                  <a:gd name="T65" fmla="*/ 276 h 7146317"/>
                  <a:gd name="T66" fmla="*/ 887 w 9324976"/>
                  <a:gd name="T67" fmla="*/ 384 h 7146317"/>
                  <a:gd name="T68" fmla="*/ 918 w 9324976"/>
                  <a:gd name="T69" fmla="*/ 464 h 7146317"/>
                  <a:gd name="T70" fmla="*/ 823 w 9324976"/>
                  <a:gd name="T71" fmla="*/ 456 h 7146317"/>
                  <a:gd name="T72" fmla="*/ 752 w 9324976"/>
                  <a:gd name="T73" fmla="*/ 499 h 7146317"/>
                  <a:gd name="T74" fmla="*/ 751 w 9324976"/>
                  <a:gd name="T75" fmla="*/ 658 h 7146317"/>
                  <a:gd name="T76" fmla="*/ 900 w 9324976"/>
                  <a:gd name="T77" fmla="*/ 732 h 7146317"/>
                  <a:gd name="T78" fmla="*/ 939 w 9324976"/>
                  <a:gd name="T79" fmla="*/ 733 h 7146317"/>
                  <a:gd name="T80" fmla="*/ 958 w 9324976"/>
                  <a:gd name="T81" fmla="*/ 621 h 7146317"/>
                  <a:gd name="T82" fmla="*/ 965 w 9324976"/>
                  <a:gd name="T83" fmla="*/ 541 h 7146317"/>
                  <a:gd name="T84" fmla="*/ 1026 w 9324976"/>
                  <a:gd name="T85" fmla="*/ 493 h 7146317"/>
                  <a:gd name="T86" fmla="*/ 1092 w 9324976"/>
                  <a:gd name="T87" fmla="*/ 574 h 7146317"/>
                  <a:gd name="T88" fmla="*/ 1168 w 9324976"/>
                  <a:gd name="T89" fmla="*/ 583 h 7146317"/>
                  <a:gd name="T90" fmla="*/ 1205 w 9324976"/>
                  <a:gd name="T91" fmla="*/ 650 h 7146317"/>
                  <a:gd name="T92" fmla="*/ 1255 w 9324976"/>
                  <a:gd name="T93" fmla="*/ 720 h 7146317"/>
                  <a:gd name="T94" fmla="*/ 1305 w 9324976"/>
                  <a:gd name="T95" fmla="*/ 792 h 7146317"/>
                  <a:gd name="T96" fmla="*/ 1318 w 9324976"/>
                  <a:gd name="T97" fmla="*/ 867 h 7146317"/>
                  <a:gd name="T98" fmla="*/ 1336 w 9324976"/>
                  <a:gd name="T99" fmla="*/ 923 h 7146317"/>
                  <a:gd name="T100" fmla="*/ 1263 w 9324976"/>
                  <a:gd name="T101" fmla="*/ 913 h 7146317"/>
                  <a:gd name="T102" fmla="*/ 1259 w 9324976"/>
                  <a:gd name="T103" fmla="*/ 841 h 7146317"/>
                  <a:gd name="T104" fmla="*/ 1158 w 9324976"/>
                  <a:gd name="T105" fmla="*/ 847 h 7146317"/>
                  <a:gd name="T106" fmla="*/ 1183 w 9324976"/>
                  <a:gd name="T107" fmla="*/ 897 h 7146317"/>
                  <a:gd name="T108" fmla="*/ 1230 w 9324976"/>
                  <a:gd name="T109" fmla="*/ 929 h 7146317"/>
                  <a:gd name="T110" fmla="*/ 1152 w 9324976"/>
                  <a:gd name="T111" fmla="*/ 995 h 7146317"/>
                  <a:gd name="T112" fmla="*/ 1098 w 9324976"/>
                  <a:gd name="T113" fmla="*/ 917 h 7146317"/>
                  <a:gd name="T114" fmla="*/ 954 w 9324976"/>
                  <a:gd name="T115" fmla="*/ 1004 h 7146317"/>
                  <a:gd name="T116" fmla="*/ 923 w 9324976"/>
                  <a:gd name="T117" fmla="*/ 973 h 7146317"/>
                  <a:gd name="T118" fmla="*/ 851 w 9324976"/>
                  <a:gd name="T119" fmla="*/ 905 h 7146317"/>
                  <a:gd name="T120" fmla="*/ 706 w 9324976"/>
                  <a:gd name="T121" fmla="*/ 885 h 7146317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9324976"/>
                  <a:gd name="T184" fmla="*/ 0 h 7146317"/>
                  <a:gd name="T185" fmla="*/ 9324976 w 9324976"/>
                  <a:gd name="T186" fmla="*/ 7146317 h 7146317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9324976" h="7146317">
                    <a:moveTo>
                      <a:pt x="1886890" y="6060467"/>
                    </a:moveTo>
                    <a:lnTo>
                      <a:pt x="1884509" y="6139049"/>
                    </a:lnTo>
                    <a:lnTo>
                      <a:pt x="1705915" y="6150955"/>
                    </a:lnTo>
                    <a:lnTo>
                      <a:pt x="1608138" y="6019335"/>
                    </a:lnTo>
                    <a:lnTo>
                      <a:pt x="1403350" y="5890513"/>
                    </a:lnTo>
                    <a:lnTo>
                      <a:pt x="1403350" y="5747574"/>
                    </a:lnTo>
                    <a:lnTo>
                      <a:pt x="1403350" y="5669928"/>
                    </a:lnTo>
                    <a:lnTo>
                      <a:pt x="1312863" y="5502283"/>
                    </a:lnTo>
                    <a:lnTo>
                      <a:pt x="1171575" y="5361108"/>
                    </a:lnTo>
                    <a:lnTo>
                      <a:pt x="1101725" y="5062877"/>
                    </a:lnTo>
                    <a:lnTo>
                      <a:pt x="1216025" y="4884644"/>
                    </a:lnTo>
                    <a:lnTo>
                      <a:pt x="1028700" y="4748763"/>
                    </a:lnTo>
                    <a:lnTo>
                      <a:pt x="774700" y="4332298"/>
                    </a:lnTo>
                    <a:lnTo>
                      <a:pt x="604838" y="4124065"/>
                    </a:lnTo>
                    <a:lnTo>
                      <a:pt x="460375" y="4312886"/>
                    </a:lnTo>
                    <a:lnTo>
                      <a:pt x="307975" y="4120536"/>
                    </a:lnTo>
                    <a:lnTo>
                      <a:pt x="274638" y="3974067"/>
                    </a:lnTo>
                    <a:lnTo>
                      <a:pt x="130175" y="3998773"/>
                    </a:lnTo>
                    <a:lnTo>
                      <a:pt x="0" y="3959950"/>
                    </a:lnTo>
                    <a:lnTo>
                      <a:pt x="17463" y="1621744"/>
                    </a:lnTo>
                    <a:lnTo>
                      <a:pt x="252413" y="1621744"/>
                    </a:lnTo>
                    <a:lnTo>
                      <a:pt x="358775" y="1672920"/>
                    </a:lnTo>
                    <a:lnTo>
                      <a:pt x="466725" y="1743507"/>
                    </a:lnTo>
                    <a:lnTo>
                      <a:pt x="558800" y="1695861"/>
                    </a:lnTo>
                    <a:lnTo>
                      <a:pt x="661988" y="1591744"/>
                    </a:lnTo>
                    <a:lnTo>
                      <a:pt x="728663" y="1508804"/>
                    </a:lnTo>
                    <a:lnTo>
                      <a:pt x="852488" y="1577627"/>
                    </a:lnTo>
                    <a:lnTo>
                      <a:pt x="1042988" y="1503510"/>
                    </a:lnTo>
                    <a:lnTo>
                      <a:pt x="1249363" y="1445276"/>
                    </a:lnTo>
                    <a:lnTo>
                      <a:pt x="1336675" y="1473511"/>
                    </a:lnTo>
                    <a:lnTo>
                      <a:pt x="1368425" y="1355277"/>
                    </a:lnTo>
                    <a:lnTo>
                      <a:pt x="1368425" y="1207043"/>
                    </a:lnTo>
                    <a:lnTo>
                      <a:pt x="1490663" y="1261749"/>
                    </a:lnTo>
                    <a:lnTo>
                      <a:pt x="1557338" y="1489393"/>
                    </a:lnTo>
                    <a:lnTo>
                      <a:pt x="1601788" y="1547627"/>
                    </a:lnTo>
                    <a:lnTo>
                      <a:pt x="1676400" y="1552921"/>
                    </a:lnTo>
                    <a:lnTo>
                      <a:pt x="1709738" y="1371159"/>
                    </a:lnTo>
                    <a:lnTo>
                      <a:pt x="1776413" y="1399394"/>
                    </a:lnTo>
                    <a:lnTo>
                      <a:pt x="1816100" y="1429394"/>
                    </a:lnTo>
                    <a:lnTo>
                      <a:pt x="1838325" y="1577627"/>
                    </a:lnTo>
                    <a:lnTo>
                      <a:pt x="1878013" y="1584686"/>
                    </a:lnTo>
                    <a:lnTo>
                      <a:pt x="1952625" y="1577627"/>
                    </a:lnTo>
                    <a:lnTo>
                      <a:pt x="1958975" y="1489393"/>
                    </a:lnTo>
                    <a:lnTo>
                      <a:pt x="2043113" y="1452334"/>
                    </a:lnTo>
                    <a:lnTo>
                      <a:pt x="2166938" y="1519392"/>
                    </a:lnTo>
                    <a:lnTo>
                      <a:pt x="2239963" y="1589980"/>
                    </a:lnTo>
                    <a:lnTo>
                      <a:pt x="2363788" y="1595274"/>
                    </a:lnTo>
                    <a:lnTo>
                      <a:pt x="2490788" y="1694096"/>
                    </a:lnTo>
                    <a:lnTo>
                      <a:pt x="2624138" y="1725860"/>
                    </a:lnTo>
                    <a:lnTo>
                      <a:pt x="2708422" y="1776599"/>
                    </a:lnTo>
                    <a:lnTo>
                      <a:pt x="2765572" y="1843274"/>
                    </a:lnTo>
                    <a:lnTo>
                      <a:pt x="2865584" y="1952811"/>
                    </a:lnTo>
                    <a:lnTo>
                      <a:pt x="2751284" y="2019486"/>
                    </a:lnTo>
                    <a:lnTo>
                      <a:pt x="2732234" y="2095686"/>
                    </a:lnTo>
                    <a:lnTo>
                      <a:pt x="3006725" y="2108797"/>
                    </a:lnTo>
                    <a:lnTo>
                      <a:pt x="3257550" y="2078797"/>
                    </a:lnTo>
                    <a:lnTo>
                      <a:pt x="3403747" y="2148074"/>
                    </a:lnTo>
                    <a:lnTo>
                      <a:pt x="3608534" y="2043299"/>
                    </a:lnTo>
                    <a:lnTo>
                      <a:pt x="3789509" y="1971861"/>
                    </a:lnTo>
                    <a:lnTo>
                      <a:pt x="3944938" y="2018798"/>
                    </a:lnTo>
                    <a:lnTo>
                      <a:pt x="4081463" y="2038209"/>
                    </a:lnTo>
                    <a:lnTo>
                      <a:pt x="4262438" y="2092915"/>
                    </a:lnTo>
                    <a:lnTo>
                      <a:pt x="4402138" y="2029386"/>
                    </a:lnTo>
                    <a:lnTo>
                      <a:pt x="4445000" y="1971151"/>
                    </a:lnTo>
                    <a:lnTo>
                      <a:pt x="4429125" y="1847624"/>
                    </a:lnTo>
                    <a:lnTo>
                      <a:pt x="4516438" y="1822918"/>
                    </a:lnTo>
                    <a:lnTo>
                      <a:pt x="4519613" y="1764683"/>
                    </a:lnTo>
                    <a:lnTo>
                      <a:pt x="4410075" y="1678214"/>
                    </a:lnTo>
                    <a:lnTo>
                      <a:pt x="4491038" y="1552921"/>
                    </a:lnTo>
                    <a:lnTo>
                      <a:pt x="4505325" y="1471746"/>
                    </a:lnTo>
                    <a:lnTo>
                      <a:pt x="4672013" y="1344689"/>
                    </a:lnTo>
                    <a:lnTo>
                      <a:pt x="4684713" y="1254690"/>
                    </a:lnTo>
                    <a:lnTo>
                      <a:pt x="4721226" y="1175279"/>
                    </a:lnTo>
                    <a:lnTo>
                      <a:pt x="4678363" y="1065869"/>
                    </a:lnTo>
                    <a:lnTo>
                      <a:pt x="4760913" y="1021752"/>
                    </a:lnTo>
                    <a:lnTo>
                      <a:pt x="4799013" y="905283"/>
                    </a:lnTo>
                    <a:lnTo>
                      <a:pt x="4826001" y="751755"/>
                    </a:lnTo>
                    <a:lnTo>
                      <a:pt x="4799013" y="569993"/>
                    </a:lnTo>
                    <a:lnTo>
                      <a:pt x="4773613" y="389995"/>
                    </a:lnTo>
                    <a:lnTo>
                      <a:pt x="4826001" y="273526"/>
                    </a:lnTo>
                    <a:lnTo>
                      <a:pt x="4838701" y="132351"/>
                    </a:lnTo>
                    <a:lnTo>
                      <a:pt x="4838701" y="33529"/>
                    </a:lnTo>
                    <a:lnTo>
                      <a:pt x="4973638" y="0"/>
                    </a:lnTo>
                    <a:lnTo>
                      <a:pt x="5091113" y="12353"/>
                    </a:lnTo>
                    <a:lnTo>
                      <a:pt x="5192713" y="26470"/>
                    </a:lnTo>
                    <a:lnTo>
                      <a:pt x="5307013" y="28235"/>
                    </a:lnTo>
                    <a:lnTo>
                      <a:pt x="5364163" y="105881"/>
                    </a:lnTo>
                    <a:lnTo>
                      <a:pt x="5248276" y="389995"/>
                    </a:lnTo>
                    <a:lnTo>
                      <a:pt x="5173663" y="539993"/>
                    </a:lnTo>
                    <a:lnTo>
                      <a:pt x="5038726" y="539993"/>
                    </a:lnTo>
                    <a:lnTo>
                      <a:pt x="5005388" y="635286"/>
                    </a:lnTo>
                    <a:lnTo>
                      <a:pt x="4995863" y="727050"/>
                    </a:lnTo>
                    <a:lnTo>
                      <a:pt x="4987926" y="762343"/>
                    </a:lnTo>
                    <a:lnTo>
                      <a:pt x="4957763" y="811754"/>
                    </a:lnTo>
                    <a:lnTo>
                      <a:pt x="5092701" y="926459"/>
                    </a:lnTo>
                    <a:lnTo>
                      <a:pt x="5110163" y="1092339"/>
                    </a:lnTo>
                    <a:lnTo>
                      <a:pt x="5159376" y="1182338"/>
                    </a:lnTo>
                    <a:lnTo>
                      <a:pt x="5159376" y="1371159"/>
                    </a:lnTo>
                    <a:lnTo>
                      <a:pt x="5248276" y="1489393"/>
                    </a:lnTo>
                    <a:lnTo>
                      <a:pt x="5330826" y="1529981"/>
                    </a:lnTo>
                    <a:lnTo>
                      <a:pt x="5487988" y="1600568"/>
                    </a:lnTo>
                    <a:lnTo>
                      <a:pt x="5634038" y="1805271"/>
                    </a:lnTo>
                    <a:lnTo>
                      <a:pt x="5621338" y="1964093"/>
                    </a:lnTo>
                    <a:lnTo>
                      <a:pt x="5576888" y="1987034"/>
                    </a:lnTo>
                    <a:lnTo>
                      <a:pt x="5581651" y="2075268"/>
                    </a:lnTo>
                    <a:lnTo>
                      <a:pt x="5683251" y="2172325"/>
                    </a:lnTo>
                    <a:lnTo>
                      <a:pt x="5735638" y="2158208"/>
                    </a:lnTo>
                    <a:lnTo>
                      <a:pt x="5672138" y="2017033"/>
                    </a:lnTo>
                    <a:lnTo>
                      <a:pt x="5702301" y="1902329"/>
                    </a:lnTo>
                    <a:lnTo>
                      <a:pt x="5773738" y="1900564"/>
                    </a:lnTo>
                    <a:lnTo>
                      <a:pt x="5821363" y="1821153"/>
                    </a:lnTo>
                    <a:lnTo>
                      <a:pt x="5859463" y="1727625"/>
                    </a:lnTo>
                    <a:lnTo>
                      <a:pt x="5851526" y="1589980"/>
                    </a:lnTo>
                    <a:lnTo>
                      <a:pt x="5834063" y="1445276"/>
                    </a:lnTo>
                    <a:lnTo>
                      <a:pt x="5697538" y="1434688"/>
                    </a:lnTo>
                    <a:lnTo>
                      <a:pt x="5592763" y="1388806"/>
                    </a:lnTo>
                    <a:lnTo>
                      <a:pt x="5486401" y="1286454"/>
                    </a:lnTo>
                    <a:lnTo>
                      <a:pt x="5429251" y="1233514"/>
                    </a:lnTo>
                    <a:lnTo>
                      <a:pt x="5427663" y="1125868"/>
                    </a:lnTo>
                    <a:lnTo>
                      <a:pt x="5348288" y="944106"/>
                    </a:lnTo>
                    <a:lnTo>
                      <a:pt x="5345113" y="806460"/>
                    </a:lnTo>
                    <a:lnTo>
                      <a:pt x="5338763" y="698815"/>
                    </a:lnTo>
                    <a:lnTo>
                      <a:pt x="5373688" y="531170"/>
                    </a:lnTo>
                    <a:lnTo>
                      <a:pt x="5416551" y="423524"/>
                    </a:lnTo>
                    <a:lnTo>
                      <a:pt x="5438776" y="365289"/>
                    </a:lnTo>
                    <a:lnTo>
                      <a:pt x="5529263" y="238232"/>
                    </a:lnTo>
                    <a:lnTo>
                      <a:pt x="5659438" y="121763"/>
                    </a:lnTo>
                    <a:lnTo>
                      <a:pt x="5776913" y="91764"/>
                    </a:lnTo>
                    <a:lnTo>
                      <a:pt x="5915026" y="128822"/>
                    </a:lnTo>
                    <a:lnTo>
                      <a:pt x="5878513" y="206468"/>
                    </a:lnTo>
                    <a:lnTo>
                      <a:pt x="5791201" y="307055"/>
                    </a:lnTo>
                    <a:lnTo>
                      <a:pt x="5743576" y="418230"/>
                    </a:lnTo>
                    <a:lnTo>
                      <a:pt x="5735638" y="552346"/>
                    </a:lnTo>
                    <a:lnTo>
                      <a:pt x="5830888" y="578816"/>
                    </a:lnTo>
                    <a:lnTo>
                      <a:pt x="5830888" y="462347"/>
                    </a:lnTo>
                    <a:lnTo>
                      <a:pt x="5872163" y="361760"/>
                    </a:lnTo>
                    <a:lnTo>
                      <a:pt x="5940426" y="259408"/>
                    </a:lnTo>
                    <a:lnTo>
                      <a:pt x="6043613" y="187056"/>
                    </a:lnTo>
                    <a:lnTo>
                      <a:pt x="6169026" y="137645"/>
                    </a:lnTo>
                    <a:lnTo>
                      <a:pt x="6261101" y="183527"/>
                    </a:lnTo>
                    <a:lnTo>
                      <a:pt x="6424613" y="139410"/>
                    </a:lnTo>
                    <a:lnTo>
                      <a:pt x="6524626" y="165880"/>
                    </a:lnTo>
                    <a:lnTo>
                      <a:pt x="6619876" y="165880"/>
                    </a:lnTo>
                    <a:lnTo>
                      <a:pt x="6759576" y="239997"/>
                    </a:lnTo>
                    <a:lnTo>
                      <a:pt x="6800851" y="389995"/>
                    </a:lnTo>
                    <a:lnTo>
                      <a:pt x="6850063" y="529405"/>
                    </a:lnTo>
                    <a:lnTo>
                      <a:pt x="6919913" y="577051"/>
                    </a:lnTo>
                    <a:lnTo>
                      <a:pt x="6992938" y="624698"/>
                    </a:lnTo>
                    <a:lnTo>
                      <a:pt x="7005638" y="711167"/>
                    </a:lnTo>
                    <a:lnTo>
                      <a:pt x="7035801" y="809990"/>
                    </a:lnTo>
                    <a:lnTo>
                      <a:pt x="7140576" y="827637"/>
                    </a:lnTo>
                    <a:lnTo>
                      <a:pt x="7205663" y="854107"/>
                    </a:lnTo>
                    <a:lnTo>
                      <a:pt x="7292976" y="852342"/>
                    </a:lnTo>
                    <a:lnTo>
                      <a:pt x="7373938" y="944106"/>
                    </a:lnTo>
                    <a:lnTo>
                      <a:pt x="7372351" y="1065869"/>
                    </a:lnTo>
                    <a:lnTo>
                      <a:pt x="7462838" y="1090574"/>
                    </a:lnTo>
                    <a:lnTo>
                      <a:pt x="7615238" y="1198220"/>
                    </a:lnTo>
                    <a:lnTo>
                      <a:pt x="7634288" y="1270572"/>
                    </a:lnTo>
                    <a:lnTo>
                      <a:pt x="7715251" y="1282925"/>
                    </a:lnTo>
                    <a:lnTo>
                      <a:pt x="7777163" y="1402923"/>
                    </a:lnTo>
                    <a:lnTo>
                      <a:pt x="7762876" y="1526451"/>
                    </a:lnTo>
                    <a:lnTo>
                      <a:pt x="7762876" y="1667626"/>
                    </a:lnTo>
                    <a:lnTo>
                      <a:pt x="7659688" y="1784095"/>
                    </a:lnTo>
                    <a:lnTo>
                      <a:pt x="7791451" y="1870564"/>
                    </a:lnTo>
                    <a:lnTo>
                      <a:pt x="7904163" y="2017033"/>
                    </a:lnTo>
                    <a:lnTo>
                      <a:pt x="7993063" y="1955269"/>
                    </a:lnTo>
                    <a:lnTo>
                      <a:pt x="8069263" y="2055856"/>
                    </a:lnTo>
                    <a:lnTo>
                      <a:pt x="8129588" y="2138796"/>
                    </a:lnTo>
                    <a:lnTo>
                      <a:pt x="8221663" y="2175855"/>
                    </a:lnTo>
                    <a:lnTo>
                      <a:pt x="8229601" y="2255265"/>
                    </a:lnTo>
                    <a:lnTo>
                      <a:pt x="8329613" y="2249971"/>
                    </a:lnTo>
                    <a:lnTo>
                      <a:pt x="8396288" y="2320559"/>
                    </a:lnTo>
                    <a:lnTo>
                      <a:pt x="8407401" y="2421146"/>
                    </a:lnTo>
                    <a:lnTo>
                      <a:pt x="8329613" y="2498792"/>
                    </a:lnTo>
                    <a:lnTo>
                      <a:pt x="8301038" y="2661143"/>
                    </a:lnTo>
                    <a:lnTo>
                      <a:pt x="8210551" y="2691142"/>
                    </a:lnTo>
                    <a:lnTo>
                      <a:pt x="8172451" y="2777612"/>
                    </a:lnTo>
                    <a:lnTo>
                      <a:pt x="8102601" y="2789965"/>
                    </a:lnTo>
                    <a:lnTo>
                      <a:pt x="7991476" y="2722907"/>
                    </a:lnTo>
                    <a:lnTo>
                      <a:pt x="7916863" y="2699966"/>
                    </a:lnTo>
                    <a:lnTo>
                      <a:pt x="7934326" y="2617026"/>
                    </a:lnTo>
                    <a:lnTo>
                      <a:pt x="7854951" y="2488204"/>
                    </a:lnTo>
                    <a:lnTo>
                      <a:pt x="7800976" y="2544674"/>
                    </a:lnTo>
                    <a:lnTo>
                      <a:pt x="7786688" y="2636437"/>
                    </a:lnTo>
                    <a:lnTo>
                      <a:pt x="7829551" y="2752906"/>
                    </a:lnTo>
                    <a:lnTo>
                      <a:pt x="7926388" y="2816435"/>
                    </a:lnTo>
                    <a:lnTo>
                      <a:pt x="8024813" y="2876434"/>
                    </a:lnTo>
                    <a:lnTo>
                      <a:pt x="8067676" y="2992903"/>
                    </a:lnTo>
                    <a:lnTo>
                      <a:pt x="8102601" y="3093490"/>
                    </a:lnTo>
                    <a:lnTo>
                      <a:pt x="8116888" y="3183489"/>
                    </a:lnTo>
                    <a:lnTo>
                      <a:pt x="8067676" y="3218783"/>
                    </a:lnTo>
                    <a:lnTo>
                      <a:pt x="8062913" y="3324664"/>
                    </a:lnTo>
                    <a:lnTo>
                      <a:pt x="8096251" y="3377604"/>
                    </a:lnTo>
                    <a:lnTo>
                      <a:pt x="8064501" y="3405839"/>
                    </a:lnTo>
                    <a:lnTo>
                      <a:pt x="7991476" y="3395251"/>
                    </a:lnTo>
                    <a:lnTo>
                      <a:pt x="7862888" y="3292899"/>
                    </a:lnTo>
                    <a:lnTo>
                      <a:pt x="7812088" y="3331722"/>
                    </a:lnTo>
                    <a:lnTo>
                      <a:pt x="7921626" y="3479956"/>
                    </a:lnTo>
                    <a:lnTo>
                      <a:pt x="7867651" y="3554072"/>
                    </a:lnTo>
                    <a:lnTo>
                      <a:pt x="7758113" y="3495838"/>
                    </a:lnTo>
                    <a:lnTo>
                      <a:pt x="7677151" y="3490544"/>
                    </a:lnTo>
                    <a:lnTo>
                      <a:pt x="7521576" y="3368781"/>
                    </a:lnTo>
                    <a:lnTo>
                      <a:pt x="7369176" y="3361722"/>
                    </a:lnTo>
                    <a:lnTo>
                      <a:pt x="7273926" y="3215253"/>
                    </a:lnTo>
                    <a:lnTo>
                      <a:pt x="7121526" y="3151725"/>
                    </a:lnTo>
                    <a:lnTo>
                      <a:pt x="7102476" y="2991138"/>
                    </a:lnTo>
                    <a:lnTo>
                      <a:pt x="6837509" y="3076761"/>
                    </a:lnTo>
                    <a:lnTo>
                      <a:pt x="6713684" y="3052949"/>
                    </a:lnTo>
                    <a:lnTo>
                      <a:pt x="6608763" y="2894081"/>
                    </a:lnTo>
                    <a:lnTo>
                      <a:pt x="6704159" y="2800536"/>
                    </a:lnTo>
                    <a:lnTo>
                      <a:pt x="6823222" y="2771961"/>
                    </a:lnTo>
                    <a:lnTo>
                      <a:pt x="6961334" y="2810061"/>
                    </a:lnTo>
                    <a:lnTo>
                      <a:pt x="7066109" y="2748149"/>
                    </a:lnTo>
                    <a:lnTo>
                      <a:pt x="7038976" y="2617026"/>
                    </a:lnTo>
                    <a:lnTo>
                      <a:pt x="7113734" y="2548124"/>
                    </a:lnTo>
                    <a:lnTo>
                      <a:pt x="7081838" y="2454675"/>
                    </a:lnTo>
                    <a:lnTo>
                      <a:pt x="7228034" y="2348099"/>
                    </a:lnTo>
                    <a:lnTo>
                      <a:pt x="7210426" y="2158208"/>
                    </a:lnTo>
                    <a:lnTo>
                      <a:pt x="7153276" y="2055856"/>
                    </a:lnTo>
                    <a:lnTo>
                      <a:pt x="7043738" y="2092915"/>
                    </a:lnTo>
                    <a:lnTo>
                      <a:pt x="7018338" y="1886447"/>
                    </a:lnTo>
                    <a:lnTo>
                      <a:pt x="6929438" y="1769977"/>
                    </a:lnTo>
                    <a:lnTo>
                      <a:pt x="6802438" y="1807036"/>
                    </a:lnTo>
                    <a:lnTo>
                      <a:pt x="6723063" y="1628803"/>
                    </a:lnTo>
                    <a:lnTo>
                      <a:pt x="6667501" y="1441746"/>
                    </a:lnTo>
                    <a:lnTo>
                      <a:pt x="6543676" y="1473511"/>
                    </a:lnTo>
                    <a:lnTo>
                      <a:pt x="6454776" y="1577627"/>
                    </a:lnTo>
                    <a:lnTo>
                      <a:pt x="6288088" y="1526451"/>
                    </a:lnTo>
                    <a:lnTo>
                      <a:pt x="6197601" y="1589980"/>
                    </a:lnTo>
                    <a:lnTo>
                      <a:pt x="6288088" y="1757625"/>
                    </a:lnTo>
                    <a:lnTo>
                      <a:pt x="6248401" y="1900564"/>
                    </a:lnTo>
                    <a:lnTo>
                      <a:pt x="6210301" y="2041739"/>
                    </a:lnTo>
                    <a:lnTo>
                      <a:pt x="6288088" y="2170561"/>
                    </a:lnTo>
                    <a:lnTo>
                      <a:pt x="6261101" y="2352323"/>
                    </a:lnTo>
                    <a:lnTo>
                      <a:pt x="6186488" y="2378793"/>
                    </a:lnTo>
                    <a:lnTo>
                      <a:pt x="6172201" y="2468792"/>
                    </a:lnTo>
                    <a:lnTo>
                      <a:pt x="6119813" y="2511145"/>
                    </a:lnTo>
                    <a:lnTo>
                      <a:pt x="6108701" y="2636437"/>
                    </a:lnTo>
                    <a:lnTo>
                      <a:pt x="6021388" y="2617026"/>
                    </a:lnTo>
                    <a:lnTo>
                      <a:pt x="5972176" y="2678789"/>
                    </a:lnTo>
                    <a:lnTo>
                      <a:pt x="6105526" y="2786435"/>
                    </a:lnTo>
                    <a:lnTo>
                      <a:pt x="6264276" y="2911728"/>
                    </a:lnTo>
                    <a:lnTo>
                      <a:pt x="6396038" y="3040550"/>
                    </a:lnTo>
                    <a:lnTo>
                      <a:pt x="6351588" y="3127019"/>
                    </a:lnTo>
                    <a:lnTo>
                      <a:pt x="6326188" y="3188783"/>
                    </a:lnTo>
                    <a:lnTo>
                      <a:pt x="6211888" y="3149960"/>
                    </a:lnTo>
                    <a:lnTo>
                      <a:pt x="6088063" y="3038785"/>
                    </a:lnTo>
                    <a:lnTo>
                      <a:pt x="6018213" y="3164077"/>
                    </a:lnTo>
                    <a:lnTo>
                      <a:pt x="5959476" y="3202900"/>
                    </a:lnTo>
                    <a:lnTo>
                      <a:pt x="5886451" y="3245253"/>
                    </a:lnTo>
                    <a:lnTo>
                      <a:pt x="5791201" y="3151725"/>
                    </a:lnTo>
                    <a:lnTo>
                      <a:pt x="5667376" y="3135842"/>
                    </a:lnTo>
                    <a:lnTo>
                      <a:pt x="5735638" y="3022903"/>
                    </a:lnTo>
                    <a:lnTo>
                      <a:pt x="5754688" y="2917022"/>
                    </a:lnTo>
                    <a:lnTo>
                      <a:pt x="5722938" y="2855258"/>
                    </a:lnTo>
                    <a:lnTo>
                      <a:pt x="5562601" y="3042314"/>
                    </a:lnTo>
                    <a:lnTo>
                      <a:pt x="5419726" y="3038785"/>
                    </a:lnTo>
                    <a:lnTo>
                      <a:pt x="5351463" y="3217018"/>
                    </a:lnTo>
                    <a:lnTo>
                      <a:pt x="5178426" y="3428780"/>
                    </a:lnTo>
                    <a:lnTo>
                      <a:pt x="4986338" y="3644071"/>
                    </a:lnTo>
                    <a:lnTo>
                      <a:pt x="4914901" y="3790540"/>
                    </a:lnTo>
                    <a:lnTo>
                      <a:pt x="4889501" y="3935244"/>
                    </a:lnTo>
                    <a:lnTo>
                      <a:pt x="4892676" y="4177006"/>
                    </a:lnTo>
                    <a:lnTo>
                      <a:pt x="5054601" y="4219358"/>
                    </a:lnTo>
                    <a:lnTo>
                      <a:pt x="5092701" y="4385238"/>
                    </a:lnTo>
                    <a:lnTo>
                      <a:pt x="5172076" y="4521119"/>
                    </a:lnTo>
                    <a:lnTo>
                      <a:pt x="5314951" y="4499943"/>
                    </a:lnTo>
                    <a:lnTo>
                      <a:pt x="5467351" y="4581118"/>
                    </a:lnTo>
                    <a:lnTo>
                      <a:pt x="5649913" y="4729352"/>
                    </a:lnTo>
                    <a:lnTo>
                      <a:pt x="5834063" y="4798174"/>
                    </a:lnTo>
                    <a:lnTo>
                      <a:pt x="5957888" y="4888173"/>
                    </a:lnTo>
                    <a:lnTo>
                      <a:pt x="6188076" y="4888173"/>
                    </a:lnTo>
                    <a:lnTo>
                      <a:pt x="6197601" y="5034642"/>
                    </a:lnTo>
                    <a:lnTo>
                      <a:pt x="6178551" y="5174052"/>
                    </a:lnTo>
                    <a:lnTo>
                      <a:pt x="6291263" y="5426402"/>
                    </a:lnTo>
                    <a:lnTo>
                      <a:pt x="6434138" y="5592282"/>
                    </a:lnTo>
                    <a:lnTo>
                      <a:pt x="6491288" y="5539341"/>
                    </a:lnTo>
                    <a:lnTo>
                      <a:pt x="6588126" y="5428166"/>
                    </a:lnTo>
                    <a:lnTo>
                      <a:pt x="6538913" y="5147582"/>
                    </a:lnTo>
                    <a:lnTo>
                      <a:pt x="6469063" y="5036407"/>
                    </a:lnTo>
                    <a:lnTo>
                      <a:pt x="6488113" y="4914643"/>
                    </a:lnTo>
                    <a:lnTo>
                      <a:pt x="6602413" y="4902291"/>
                    </a:lnTo>
                    <a:lnTo>
                      <a:pt x="6735763" y="4805233"/>
                    </a:lnTo>
                    <a:lnTo>
                      <a:pt x="6775451" y="4593471"/>
                    </a:lnTo>
                    <a:lnTo>
                      <a:pt x="6777038" y="4438179"/>
                    </a:lnTo>
                    <a:lnTo>
                      <a:pt x="6667501" y="4304063"/>
                    </a:lnTo>
                    <a:lnTo>
                      <a:pt x="6597651" y="4267005"/>
                    </a:lnTo>
                    <a:lnTo>
                      <a:pt x="6564313" y="4155829"/>
                    </a:lnTo>
                    <a:lnTo>
                      <a:pt x="6629401" y="4076419"/>
                    </a:lnTo>
                    <a:lnTo>
                      <a:pt x="6672263" y="3993479"/>
                    </a:lnTo>
                    <a:lnTo>
                      <a:pt x="6667501" y="3877010"/>
                    </a:lnTo>
                    <a:lnTo>
                      <a:pt x="6573838" y="3827598"/>
                    </a:lnTo>
                    <a:lnTo>
                      <a:pt x="6557963" y="3771128"/>
                    </a:lnTo>
                    <a:lnTo>
                      <a:pt x="6646863" y="3721717"/>
                    </a:lnTo>
                    <a:lnTo>
                      <a:pt x="6643688" y="3637013"/>
                    </a:lnTo>
                    <a:lnTo>
                      <a:pt x="6692253" y="3548249"/>
                    </a:lnTo>
                    <a:lnTo>
                      <a:pt x="6716065" y="3476811"/>
                    </a:lnTo>
                    <a:lnTo>
                      <a:pt x="6839890" y="3469667"/>
                    </a:lnTo>
                    <a:lnTo>
                      <a:pt x="6907213" y="3432309"/>
                    </a:lnTo>
                    <a:lnTo>
                      <a:pt x="6992938" y="3474662"/>
                    </a:lnTo>
                    <a:lnTo>
                      <a:pt x="7067551" y="3388192"/>
                    </a:lnTo>
                    <a:lnTo>
                      <a:pt x="7153276" y="3435839"/>
                    </a:lnTo>
                    <a:lnTo>
                      <a:pt x="7235826" y="3501132"/>
                    </a:lnTo>
                    <a:lnTo>
                      <a:pt x="7315201" y="3599954"/>
                    </a:lnTo>
                    <a:lnTo>
                      <a:pt x="7416801" y="3760540"/>
                    </a:lnTo>
                    <a:lnTo>
                      <a:pt x="7526338" y="3700541"/>
                    </a:lnTo>
                    <a:lnTo>
                      <a:pt x="7556501" y="3811716"/>
                    </a:lnTo>
                    <a:lnTo>
                      <a:pt x="7519988" y="3944067"/>
                    </a:lnTo>
                    <a:lnTo>
                      <a:pt x="7556501" y="4161124"/>
                    </a:lnTo>
                    <a:lnTo>
                      <a:pt x="7669213" y="4205241"/>
                    </a:lnTo>
                    <a:lnTo>
                      <a:pt x="7811440" y="4405499"/>
                    </a:lnTo>
                    <a:lnTo>
                      <a:pt x="7994797" y="4250717"/>
                    </a:lnTo>
                    <a:lnTo>
                      <a:pt x="7963840" y="4176899"/>
                    </a:lnTo>
                    <a:lnTo>
                      <a:pt x="8009084" y="4098317"/>
                    </a:lnTo>
                    <a:lnTo>
                      <a:pt x="8049565" y="4007830"/>
                    </a:lnTo>
                    <a:lnTo>
                      <a:pt x="8085284" y="3948299"/>
                    </a:lnTo>
                    <a:lnTo>
                      <a:pt x="8137672" y="3962586"/>
                    </a:lnTo>
                    <a:lnTo>
                      <a:pt x="8134351" y="4044654"/>
                    </a:lnTo>
                    <a:lnTo>
                      <a:pt x="8243888" y="4168182"/>
                    </a:lnTo>
                    <a:lnTo>
                      <a:pt x="8267701" y="4279357"/>
                    </a:lnTo>
                    <a:lnTo>
                      <a:pt x="8316913" y="4362297"/>
                    </a:lnTo>
                    <a:lnTo>
                      <a:pt x="8301038" y="4469943"/>
                    </a:lnTo>
                    <a:lnTo>
                      <a:pt x="8416926" y="4528178"/>
                    </a:lnTo>
                    <a:lnTo>
                      <a:pt x="8364538" y="4637588"/>
                    </a:lnTo>
                    <a:lnTo>
                      <a:pt x="8372476" y="4702881"/>
                    </a:lnTo>
                    <a:lnTo>
                      <a:pt x="8448676" y="4771704"/>
                    </a:lnTo>
                    <a:lnTo>
                      <a:pt x="8501063" y="4859938"/>
                    </a:lnTo>
                    <a:lnTo>
                      <a:pt x="8615363" y="4896997"/>
                    </a:lnTo>
                    <a:lnTo>
                      <a:pt x="8647113" y="4948172"/>
                    </a:lnTo>
                    <a:lnTo>
                      <a:pt x="8755063" y="4928761"/>
                    </a:lnTo>
                    <a:lnTo>
                      <a:pt x="8813801" y="5038171"/>
                    </a:lnTo>
                    <a:lnTo>
                      <a:pt x="8834438" y="5110523"/>
                    </a:lnTo>
                    <a:lnTo>
                      <a:pt x="8915401" y="5131699"/>
                    </a:lnTo>
                    <a:lnTo>
                      <a:pt x="8983663" y="5230522"/>
                    </a:lnTo>
                    <a:lnTo>
                      <a:pt x="8964613" y="5316991"/>
                    </a:lnTo>
                    <a:lnTo>
                      <a:pt x="8988426" y="5444048"/>
                    </a:lnTo>
                    <a:lnTo>
                      <a:pt x="8988426" y="5507577"/>
                    </a:lnTo>
                    <a:lnTo>
                      <a:pt x="9031288" y="5553459"/>
                    </a:lnTo>
                    <a:lnTo>
                      <a:pt x="8955088" y="5618752"/>
                    </a:lnTo>
                    <a:lnTo>
                      <a:pt x="8985397" y="5669942"/>
                    </a:lnTo>
                    <a:lnTo>
                      <a:pt x="9017001" y="5777574"/>
                    </a:lnTo>
                    <a:lnTo>
                      <a:pt x="9064626" y="5849926"/>
                    </a:lnTo>
                    <a:lnTo>
                      <a:pt x="9083028" y="5960455"/>
                    </a:lnTo>
                    <a:lnTo>
                      <a:pt x="9171134" y="5977124"/>
                    </a:lnTo>
                    <a:lnTo>
                      <a:pt x="9242572" y="5941405"/>
                    </a:lnTo>
                    <a:lnTo>
                      <a:pt x="9294959" y="5984267"/>
                    </a:lnTo>
                    <a:lnTo>
                      <a:pt x="9321801" y="6114628"/>
                    </a:lnTo>
                    <a:lnTo>
                      <a:pt x="9324976" y="6236391"/>
                    </a:lnTo>
                    <a:lnTo>
                      <a:pt x="9264651" y="6322861"/>
                    </a:lnTo>
                    <a:lnTo>
                      <a:pt x="9201151" y="6344037"/>
                    </a:lnTo>
                    <a:lnTo>
                      <a:pt x="9124951" y="6342272"/>
                    </a:lnTo>
                    <a:lnTo>
                      <a:pt x="9097963" y="6259332"/>
                    </a:lnTo>
                    <a:lnTo>
                      <a:pt x="9010651" y="6289332"/>
                    </a:lnTo>
                    <a:lnTo>
                      <a:pt x="8940153" y="6286686"/>
                    </a:lnTo>
                    <a:lnTo>
                      <a:pt x="8874126" y="6289332"/>
                    </a:lnTo>
                    <a:lnTo>
                      <a:pt x="8823472" y="6255730"/>
                    </a:lnTo>
                    <a:lnTo>
                      <a:pt x="8702028" y="6277161"/>
                    </a:lnTo>
                    <a:lnTo>
                      <a:pt x="8711553" y="6179530"/>
                    </a:lnTo>
                    <a:lnTo>
                      <a:pt x="8785372" y="6046180"/>
                    </a:lnTo>
                    <a:lnTo>
                      <a:pt x="8837759" y="5946167"/>
                    </a:lnTo>
                    <a:lnTo>
                      <a:pt x="8906815" y="5767574"/>
                    </a:lnTo>
                    <a:lnTo>
                      <a:pt x="8866334" y="5643749"/>
                    </a:lnTo>
                    <a:lnTo>
                      <a:pt x="8771084" y="5674705"/>
                    </a:lnTo>
                    <a:lnTo>
                      <a:pt x="8675834" y="5779480"/>
                    </a:lnTo>
                    <a:lnTo>
                      <a:pt x="8571059" y="5850917"/>
                    </a:lnTo>
                    <a:lnTo>
                      <a:pt x="8442472" y="5881874"/>
                    </a:lnTo>
                    <a:lnTo>
                      <a:pt x="8328172" y="5858061"/>
                    </a:lnTo>
                    <a:lnTo>
                      <a:pt x="8206728" y="5860442"/>
                    </a:lnTo>
                    <a:lnTo>
                      <a:pt x="8137672" y="5836630"/>
                    </a:lnTo>
                    <a:lnTo>
                      <a:pt x="8051947" y="5834249"/>
                    </a:lnTo>
                    <a:lnTo>
                      <a:pt x="7978128" y="5822342"/>
                    </a:lnTo>
                    <a:lnTo>
                      <a:pt x="7892403" y="5860442"/>
                    </a:lnTo>
                    <a:lnTo>
                      <a:pt x="7849540" y="5912830"/>
                    </a:lnTo>
                    <a:lnTo>
                      <a:pt x="7882878" y="6017605"/>
                    </a:lnTo>
                    <a:lnTo>
                      <a:pt x="8015288" y="5945218"/>
                    </a:lnTo>
                    <a:lnTo>
                      <a:pt x="8105776" y="5987571"/>
                    </a:lnTo>
                    <a:lnTo>
                      <a:pt x="8161484" y="6079517"/>
                    </a:lnTo>
                    <a:lnTo>
                      <a:pt x="8151959" y="6162861"/>
                    </a:lnTo>
                    <a:lnTo>
                      <a:pt x="8064501" y="6160510"/>
                    </a:lnTo>
                    <a:lnTo>
                      <a:pt x="8040688" y="6231097"/>
                    </a:lnTo>
                    <a:lnTo>
                      <a:pt x="8121651" y="6315802"/>
                    </a:lnTo>
                    <a:lnTo>
                      <a:pt x="8130528" y="6408130"/>
                    </a:lnTo>
                    <a:lnTo>
                      <a:pt x="8296276" y="6336978"/>
                    </a:lnTo>
                    <a:lnTo>
                      <a:pt x="8423422" y="6498617"/>
                    </a:lnTo>
                    <a:lnTo>
                      <a:pt x="8475809" y="6384317"/>
                    </a:lnTo>
                    <a:lnTo>
                      <a:pt x="8566297" y="6360505"/>
                    </a:lnTo>
                    <a:lnTo>
                      <a:pt x="8597253" y="6539099"/>
                    </a:lnTo>
                    <a:lnTo>
                      <a:pt x="8440090" y="6646255"/>
                    </a:lnTo>
                    <a:lnTo>
                      <a:pt x="8256734" y="6727217"/>
                    </a:lnTo>
                    <a:lnTo>
                      <a:pt x="8123384" y="6784367"/>
                    </a:lnTo>
                    <a:lnTo>
                      <a:pt x="8023372" y="6889142"/>
                    </a:lnTo>
                    <a:lnTo>
                      <a:pt x="7937647" y="6836755"/>
                    </a:lnTo>
                    <a:lnTo>
                      <a:pt x="7930503" y="6779605"/>
                    </a:lnTo>
                    <a:lnTo>
                      <a:pt x="8099572" y="6634349"/>
                    </a:lnTo>
                    <a:lnTo>
                      <a:pt x="8059090" y="6589105"/>
                    </a:lnTo>
                    <a:lnTo>
                      <a:pt x="7828109" y="6710549"/>
                    </a:lnTo>
                    <a:lnTo>
                      <a:pt x="7740651" y="6481682"/>
                    </a:lnTo>
                    <a:lnTo>
                      <a:pt x="7720953" y="6317642"/>
                    </a:lnTo>
                    <a:lnTo>
                      <a:pt x="7567613" y="6303449"/>
                    </a:lnTo>
                    <a:lnTo>
                      <a:pt x="7518547" y="6496236"/>
                    </a:lnTo>
                    <a:lnTo>
                      <a:pt x="7435203" y="6646255"/>
                    </a:lnTo>
                    <a:lnTo>
                      <a:pt x="7281863" y="6645798"/>
                    </a:lnTo>
                    <a:lnTo>
                      <a:pt x="7097713" y="6645798"/>
                    </a:lnTo>
                    <a:lnTo>
                      <a:pt x="6978003" y="6720074"/>
                    </a:lnTo>
                    <a:lnTo>
                      <a:pt x="6839890" y="6879617"/>
                    </a:lnTo>
                    <a:lnTo>
                      <a:pt x="6570809" y="6898667"/>
                    </a:lnTo>
                    <a:lnTo>
                      <a:pt x="6551759" y="7003442"/>
                    </a:lnTo>
                    <a:lnTo>
                      <a:pt x="6211240" y="7146317"/>
                    </a:lnTo>
                    <a:lnTo>
                      <a:pt x="6135040" y="7084405"/>
                    </a:lnTo>
                    <a:lnTo>
                      <a:pt x="6165997" y="7058211"/>
                    </a:lnTo>
                    <a:lnTo>
                      <a:pt x="6194572" y="7008205"/>
                    </a:lnTo>
                    <a:lnTo>
                      <a:pt x="6270772" y="6855805"/>
                    </a:lnTo>
                    <a:lnTo>
                      <a:pt x="6361259" y="6686736"/>
                    </a:lnTo>
                    <a:lnTo>
                      <a:pt x="6477940" y="6746267"/>
                    </a:lnTo>
                    <a:lnTo>
                      <a:pt x="6492228" y="6651017"/>
                    </a:lnTo>
                    <a:lnTo>
                      <a:pt x="6385072" y="6529574"/>
                    </a:lnTo>
                    <a:lnTo>
                      <a:pt x="6197601" y="6490506"/>
                    </a:lnTo>
                    <a:lnTo>
                      <a:pt x="5967413" y="6471094"/>
                    </a:lnTo>
                    <a:lnTo>
                      <a:pt x="5973115" y="6253349"/>
                    </a:lnTo>
                    <a:lnTo>
                      <a:pt x="5863578" y="6217630"/>
                    </a:lnTo>
                    <a:lnTo>
                      <a:pt x="5796903" y="6129524"/>
                    </a:lnTo>
                    <a:lnTo>
                      <a:pt x="5651647" y="6084280"/>
                    </a:lnTo>
                    <a:lnTo>
                      <a:pt x="5580209" y="6162861"/>
                    </a:lnTo>
                    <a:lnTo>
                      <a:pt x="5353051" y="6225803"/>
                    </a:lnTo>
                    <a:lnTo>
                      <a:pt x="5254626" y="6171098"/>
                    </a:lnTo>
                    <a:lnTo>
                      <a:pt x="5054601" y="6146392"/>
                    </a:lnTo>
                    <a:lnTo>
                      <a:pt x="4865688" y="6081099"/>
                    </a:lnTo>
                    <a:lnTo>
                      <a:pt x="1886890" y="6060467"/>
                    </a:lnTo>
                    <a:close/>
                  </a:path>
                </a:pathLst>
              </a:custGeom>
              <a:grpFill/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600" b="1" kern="0" dirty="0">
                  <a:solidFill>
                    <a:srgbClr val="000000"/>
                  </a:solidFill>
                  <a:latin typeface="+mj-lt"/>
                </a:endParaRPr>
              </a:p>
            </p:txBody>
          </p:sp>
          <p:sp>
            <p:nvSpPr>
              <p:cNvPr id="185" name="Freeform 184">
                <a:extLst>
                  <a:ext uri="{FF2B5EF4-FFF2-40B4-BE49-F238E27FC236}">
                    <a16:creationId xmlns:a16="http://schemas.microsoft.com/office/drawing/2014/main" id="{778FF570-E46E-41DA-9759-FF16408BBD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12475" y="2621326"/>
                <a:ext cx="628446" cy="332900"/>
              </a:xfrm>
              <a:custGeom>
                <a:avLst/>
                <a:gdLst>
                  <a:gd name="T0" fmla="*/ 12 w 3219450"/>
                  <a:gd name="T1" fmla="*/ 32 h 2128568"/>
                  <a:gd name="T2" fmla="*/ 25 w 3219450"/>
                  <a:gd name="T3" fmla="*/ 65 h 2128568"/>
                  <a:gd name="T4" fmla="*/ 42 w 3219450"/>
                  <a:gd name="T5" fmla="*/ 87 h 2128568"/>
                  <a:gd name="T6" fmla="*/ 47 w 3219450"/>
                  <a:gd name="T7" fmla="*/ 105 h 2128568"/>
                  <a:gd name="T8" fmla="*/ 66 w 3219450"/>
                  <a:gd name="T9" fmla="*/ 125 h 2128568"/>
                  <a:gd name="T10" fmla="*/ 72 w 3219450"/>
                  <a:gd name="T11" fmla="*/ 146 h 2128568"/>
                  <a:gd name="T12" fmla="*/ 118 w 3219450"/>
                  <a:gd name="T13" fmla="*/ 173 h 2128568"/>
                  <a:gd name="T14" fmla="*/ 100 w 3219450"/>
                  <a:gd name="T15" fmla="*/ 143 h 2128568"/>
                  <a:gd name="T16" fmla="*/ 87 w 3219450"/>
                  <a:gd name="T17" fmla="*/ 120 h 2128568"/>
                  <a:gd name="T18" fmla="*/ 72 w 3219450"/>
                  <a:gd name="T19" fmla="*/ 92 h 2128568"/>
                  <a:gd name="T20" fmla="*/ 45 w 3219450"/>
                  <a:gd name="T21" fmla="*/ 56 h 2128568"/>
                  <a:gd name="T22" fmla="*/ 32 w 3219450"/>
                  <a:gd name="T23" fmla="*/ 31 h 2128568"/>
                  <a:gd name="T24" fmla="*/ 45 w 3219450"/>
                  <a:gd name="T25" fmla="*/ 21 h 2128568"/>
                  <a:gd name="T26" fmla="*/ 57 w 3219450"/>
                  <a:gd name="T27" fmla="*/ 53 h 2128568"/>
                  <a:gd name="T28" fmla="*/ 81 w 3219450"/>
                  <a:gd name="T29" fmla="*/ 79 h 2128568"/>
                  <a:gd name="T30" fmla="*/ 108 w 3219450"/>
                  <a:gd name="T31" fmla="*/ 109 h 2128568"/>
                  <a:gd name="T32" fmla="*/ 123 w 3219450"/>
                  <a:gd name="T33" fmla="*/ 132 h 2128568"/>
                  <a:gd name="T34" fmla="*/ 155 w 3219450"/>
                  <a:gd name="T35" fmla="*/ 166 h 2128568"/>
                  <a:gd name="T36" fmla="*/ 168 w 3219450"/>
                  <a:gd name="T37" fmla="*/ 202 h 2128568"/>
                  <a:gd name="T38" fmla="*/ 194 w 3219450"/>
                  <a:gd name="T39" fmla="*/ 237 h 2128568"/>
                  <a:gd name="T40" fmla="*/ 230 w 3219450"/>
                  <a:gd name="T41" fmla="*/ 260 h 2128568"/>
                  <a:gd name="T42" fmla="*/ 272 w 3219450"/>
                  <a:gd name="T43" fmla="*/ 280 h 2128568"/>
                  <a:gd name="T44" fmla="*/ 308 w 3219450"/>
                  <a:gd name="T45" fmla="*/ 288 h 2128568"/>
                  <a:gd name="T46" fmla="*/ 346 w 3219450"/>
                  <a:gd name="T47" fmla="*/ 282 h 2128568"/>
                  <a:gd name="T48" fmla="*/ 364 w 3219450"/>
                  <a:gd name="T49" fmla="*/ 291 h 2128568"/>
                  <a:gd name="T50" fmla="*/ 387 w 3219450"/>
                  <a:gd name="T51" fmla="*/ 300 h 2128568"/>
                  <a:gd name="T52" fmla="*/ 407 w 3219450"/>
                  <a:gd name="T53" fmla="*/ 274 h 2128568"/>
                  <a:gd name="T54" fmla="*/ 414 w 3219450"/>
                  <a:gd name="T55" fmla="*/ 255 h 2128568"/>
                  <a:gd name="T56" fmla="*/ 447 w 3219450"/>
                  <a:gd name="T57" fmla="*/ 245 h 2128568"/>
                  <a:gd name="T58" fmla="*/ 465 w 3219450"/>
                  <a:gd name="T59" fmla="*/ 219 h 2128568"/>
                  <a:gd name="T60" fmla="*/ 458 w 3219450"/>
                  <a:gd name="T61" fmla="*/ 192 h 2128568"/>
                  <a:gd name="T62" fmla="*/ 424 w 3219450"/>
                  <a:gd name="T63" fmla="*/ 201 h 2128568"/>
                  <a:gd name="T64" fmla="*/ 401 w 3219450"/>
                  <a:gd name="T65" fmla="*/ 235 h 2128568"/>
                  <a:gd name="T66" fmla="*/ 366 w 3219450"/>
                  <a:gd name="T67" fmla="*/ 247 h 2128568"/>
                  <a:gd name="T68" fmla="*/ 340 w 3219450"/>
                  <a:gd name="T69" fmla="*/ 242 h 2128568"/>
                  <a:gd name="T70" fmla="*/ 315 w 3219450"/>
                  <a:gd name="T71" fmla="*/ 228 h 2128568"/>
                  <a:gd name="T72" fmla="*/ 304 w 3219450"/>
                  <a:gd name="T73" fmla="*/ 198 h 2128568"/>
                  <a:gd name="T74" fmla="*/ 300 w 3219450"/>
                  <a:gd name="T75" fmla="*/ 171 h 2128568"/>
                  <a:gd name="T76" fmla="*/ 306 w 3219450"/>
                  <a:gd name="T77" fmla="*/ 137 h 2128568"/>
                  <a:gd name="T78" fmla="*/ 294 w 3219450"/>
                  <a:gd name="T79" fmla="*/ 114 h 2128568"/>
                  <a:gd name="T80" fmla="*/ 253 w 3219450"/>
                  <a:gd name="T81" fmla="*/ 71 h 2128568"/>
                  <a:gd name="T82" fmla="*/ 195 w 3219450"/>
                  <a:gd name="T83" fmla="*/ 50 h 2128568"/>
                  <a:gd name="T84" fmla="*/ 160 w 3219450"/>
                  <a:gd name="T85" fmla="*/ 18 h 2128568"/>
                  <a:gd name="T86" fmla="*/ 109 w 3219450"/>
                  <a:gd name="T87" fmla="*/ 20 h 2128568"/>
                  <a:gd name="T88" fmla="*/ 71 w 3219450"/>
                  <a:gd name="T89" fmla="*/ 21 h 2128568"/>
                  <a:gd name="T90" fmla="*/ 31 w 3219450"/>
                  <a:gd name="T91" fmla="*/ 2 h 2128568"/>
                  <a:gd name="T92" fmla="*/ 0 w 3219450"/>
                  <a:gd name="T93" fmla="*/ 0 h 2128568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w 3219450"/>
                  <a:gd name="T142" fmla="*/ 0 h 2128568"/>
                  <a:gd name="T143" fmla="*/ 3219450 w 3219450"/>
                  <a:gd name="T144" fmla="*/ 2128568 h 2128568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T141" t="T142" r="T143" b="T144"/>
                <a:pathLst>
                  <a:path w="3219450" h="2128568">
                    <a:moveTo>
                      <a:pt x="35335" y="75214"/>
                    </a:moveTo>
                    <a:lnTo>
                      <a:pt x="37716" y="134745"/>
                    </a:lnTo>
                    <a:lnTo>
                      <a:pt x="85725" y="218806"/>
                    </a:lnTo>
                    <a:lnTo>
                      <a:pt x="128588" y="302149"/>
                    </a:lnTo>
                    <a:lnTo>
                      <a:pt x="136599" y="386325"/>
                    </a:lnTo>
                    <a:lnTo>
                      <a:pt x="168349" y="446303"/>
                    </a:lnTo>
                    <a:lnTo>
                      <a:pt x="264319" y="475981"/>
                    </a:lnTo>
                    <a:lnTo>
                      <a:pt x="314325" y="552181"/>
                    </a:lnTo>
                    <a:lnTo>
                      <a:pt x="288132" y="597424"/>
                    </a:lnTo>
                    <a:lnTo>
                      <a:pt x="219149" y="652696"/>
                    </a:lnTo>
                    <a:lnTo>
                      <a:pt x="268361" y="725021"/>
                    </a:lnTo>
                    <a:lnTo>
                      <a:pt x="319161" y="725021"/>
                    </a:lnTo>
                    <a:lnTo>
                      <a:pt x="369961" y="755010"/>
                    </a:lnTo>
                    <a:lnTo>
                      <a:pt x="409649" y="786763"/>
                    </a:lnTo>
                    <a:lnTo>
                      <a:pt x="450924" y="857325"/>
                    </a:lnTo>
                    <a:lnTo>
                      <a:pt x="521494" y="866506"/>
                    </a:lnTo>
                    <a:lnTo>
                      <a:pt x="495300" y="954612"/>
                    </a:lnTo>
                    <a:lnTo>
                      <a:pt x="488157" y="1004618"/>
                    </a:lnTo>
                    <a:lnTo>
                      <a:pt x="571574" y="1016088"/>
                    </a:lnTo>
                    <a:lnTo>
                      <a:pt x="736674" y="1183672"/>
                    </a:lnTo>
                    <a:lnTo>
                      <a:pt x="802482" y="1187974"/>
                    </a:lnTo>
                    <a:lnTo>
                      <a:pt x="819150" y="1140349"/>
                    </a:lnTo>
                    <a:lnTo>
                      <a:pt x="781124" y="1095470"/>
                    </a:lnTo>
                    <a:lnTo>
                      <a:pt x="684286" y="984336"/>
                    </a:lnTo>
                    <a:lnTo>
                      <a:pt x="650949" y="941999"/>
                    </a:lnTo>
                    <a:lnTo>
                      <a:pt x="650949" y="882021"/>
                    </a:lnTo>
                    <a:lnTo>
                      <a:pt x="595386" y="829100"/>
                    </a:lnTo>
                    <a:lnTo>
                      <a:pt x="569986" y="751482"/>
                    </a:lnTo>
                    <a:lnTo>
                      <a:pt x="531886" y="698561"/>
                    </a:lnTo>
                    <a:lnTo>
                      <a:pt x="489024" y="633291"/>
                    </a:lnTo>
                    <a:lnTo>
                      <a:pt x="433461" y="534505"/>
                    </a:lnTo>
                    <a:lnTo>
                      <a:pt x="374724" y="458651"/>
                    </a:lnTo>
                    <a:lnTo>
                      <a:pt x="304874" y="386325"/>
                    </a:lnTo>
                    <a:lnTo>
                      <a:pt x="269082" y="325962"/>
                    </a:lnTo>
                    <a:lnTo>
                      <a:pt x="257175" y="259287"/>
                    </a:lnTo>
                    <a:lnTo>
                      <a:pt x="216694" y="214043"/>
                    </a:lnTo>
                    <a:lnTo>
                      <a:pt x="209550" y="173562"/>
                    </a:lnTo>
                    <a:lnTo>
                      <a:pt x="235744" y="144987"/>
                    </a:lnTo>
                    <a:lnTo>
                      <a:pt x="309563" y="147368"/>
                    </a:lnTo>
                    <a:lnTo>
                      <a:pt x="319161" y="194045"/>
                    </a:lnTo>
                    <a:lnTo>
                      <a:pt x="376311" y="262843"/>
                    </a:lnTo>
                    <a:lnTo>
                      <a:pt x="389011" y="363393"/>
                    </a:lnTo>
                    <a:lnTo>
                      <a:pt x="446161" y="395146"/>
                    </a:lnTo>
                    <a:lnTo>
                      <a:pt x="508074" y="481584"/>
                    </a:lnTo>
                    <a:lnTo>
                      <a:pt x="550936" y="545089"/>
                    </a:lnTo>
                    <a:lnTo>
                      <a:pt x="617611" y="619179"/>
                    </a:lnTo>
                    <a:lnTo>
                      <a:pt x="655711" y="703853"/>
                    </a:lnTo>
                    <a:lnTo>
                      <a:pt x="738261" y="749718"/>
                    </a:lnTo>
                    <a:lnTo>
                      <a:pt x="804863" y="783162"/>
                    </a:lnTo>
                    <a:lnTo>
                      <a:pt x="776361" y="855561"/>
                    </a:lnTo>
                    <a:lnTo>
                      <a:pt x="838274" y="908482"/>
                    </a:lnTo>
                    <a:lnTo>
                      <a:pt x="904949" y="971987"/>
                    </a:lnTo>
                    <a:lnTo>
                      <a:pt x="1007269" y="1028431"/>
                    </a:lnTo>
                    <a:lnTo>
                      <a:pt x="1059657" y="1142731"/>
                    </a:lnTo>
                    <a:lnTo>
                      <a:pt x="1131961" y="1227773"/>
                    </a:lnTo>
                    <a:lnTo>
                      <a:pt x="1162124" y="1310683"/>
                    </a:lnTo>
                    <a:lnTo>
                      <a:pt x="1146249" y="1391829"/>
                    </a:lnTo>
                    <a:lnTo>
                      <a:pt x="1136724" y="1501200"/>
                    </a:lnTo>
                    <a:lnTo>
                      <a:pt x="1227211" y="1559413"/>
                    </a:lnTo>
                    <a:lnTo>
                      <a:pt x="1322461" y="1629975"/>
                    </a:lnTo>
                    <a:lnTo>
                      <a:pt x="1379611" y="1725233"/>
                    </a:lnTo>
                    <a:lnTo>
                      <a:pt x="1485974" y="1712885"/>
                    </a:lnTo>
                    <a:lnTo>
                      <a:pt x="1566936" y="1788739"/>
                    </a:lnTo>
                    <a:lnTo>
                      <a:pt x="1638374" y="1813435"/>
                    </a:lnTo>
                    <a:lnTo>
                      <a:pt x="1727274" y="1852244"/>
                    </a:lnTo>
                    <a:lnTo>
                      <a:pt x="1851099" y="1924570"/>
                    </a:lnTo>
                    <a:lnTo>
                      <a:pt x="1947936" y="1942210"/>
                    </a:lnTo>
                    <a:lnTo>
                      <a:pt x="2041599" y="1945738"/>
                    </a:lnTo>
                    <a:lnTo>
                      <a:pt x="2097882" y="1983312"/>
                    </a:lnTo>
                    <a:lnTo>
                      <a:pt x="2183607" y="2035699"/>
                    </a:lnTo>
                    <a:lnTo>
                      <a:pt x="2274094" y="1978549"/>
                    </a:lnTo>
                    <a:lnTo>
                      <a:pt x="2362274" y="1942210"/>
                    </a:lnTo>
                    <a:lnTo>
                      <a:pt x="2407444" y="1959499"/>
                    </a:lnTo>
                    <a:lnTo>
                      <a:pt x="2426494" y="1978549"/>
                    </a:lnTo>
                    <a:lnTo>
                      <a:pt x="2483644" y="2004743"/>
                    </a:lnTo>
                    <a:lnTo>
                      <a:pt x="2540794" y="2042843"/>
                    </a:lnTo>
                    <a:lnTo>
                      <a:pt x="2619375" y="2128568"/>
                    </a:lnTo>
                    <a:lnTo>
                      <a:pt x="2640807" y="2066656"/>
                    </a:lnTo>
                    <a:lnTo>
                      <a:pt x="2681288" y="1971406"/>
                    </a:lnTo>
                    <a:lnTo>
                      <a:pt x="2778919" y="1923781"/>
                    </a:lnTo>
                    <a:lnTo>
                      <a:pt x="2774157" y="1888062"/>
                    </a:lnTo>
                    <a:lnTo>
                      <a:pt x="2757488" y="1835674"/>
                    </a:lnTo>
                    <a:lnTo>
                      <a:pt x="2752725" y="1795193"/>
                    </a:lnTo>
                    <a:lnTo>
                      <a:pt x="2819400" y="1757093"/>
                    </a:lnTo>
                    <a:lnTo>
                      <a:pt x="2919413" y="1752331"/>
                    </a:lnTo>
                    <a:lnTo>
                      <a:pt x="2962275" y="1702324"/>
                    </a:lnTo>
                    <a:lnTo>
                      <a:pt x="3045619" y="1685656"/>
                    </a:lnTo>
                    <a:lnTo>
                      <a:pt x="3112294" y="1709468"/>
                    </a:lnTo>
                    <a:lnTo>
                      <a:pt x="3131344" y="1590406"/>
                    </a:lnTo>
                    <a:lnTo>
                      <a:pt x="3167063" y="1504681"/>
                    </a:lnTo>
                    <a:lnTo>
                      <a:pt x="3219450" y="1411812"/>
                    </a:lnTo>
                    <a:lnTo>
                      <a:pt x="3195638" y="1328468"/>
                    </a:lnTo>
                    <a:lnTo>
                      <a:pt x="3119438" y="1321324"/>
                    </a:lnTo>
                    <a:lnTo>
                      <a:pt x="3026569" y="1326087"/>
                    </a:lnTo>
                    <a:lnTo>
                      <a:pt x="2981325" y="1368949"/>
                    </a:lnTo>
                    <a:lnTo>
                      <a:pt x="2893219" y="1383237"/>
                    </a:lnTo>
                    <a:lnTo>
                      <a:pt x="2828925" y="1423718"/>
                    </a:lnTo>
                    <a:lnTo>
                      <a:pt x="2800350" y="1518968"/>
                    </a:lnTo>
                    <a:lnTo>
                      <a:pt x="2736057" y="1616599"/>
                    </a:lnTo>
                    <a:lnTo>
                      <a:pt x="2631282" y="1668987"/>
                    </a:lnTo>
                    <a:lnTo>
                      <a:pt x="2555082" y="1678512"/>
                    </a:lnTo>
                    <a:lnTo>
                      <a:pt x="2495550" y="1697562"/>
                    </a:lnTo>
                    <a:lnTo>
                      <a:pt x="2452688" y="1714231"/>
                    </a:lnTo>
                    <a:lnTo>
                      <a:pt x="2383632" y="1704706"/>
                    </a:lnTo>
                    <a:lnTo>
                      <a:pt x="2317824" y="1667020"/>
                    </a:lnTo>
                    <a:lnTo>
                      <a:pt x="2252736" y="1693480"/>
                    </a:lnTo>
                    <a:lnTo>
                      <a:pt x="2176536" y="1654671"/>
                    </a:lnTo>
                    <a:lnTo>
                      <a:pt x="2146374" y="1566469"/>
                    </a:lnTo>
                    <a:lnTo>
                      <a:pt x="2114624" y="1501200"/>
                    </a:lnTo>
                    <a:lnTo>
                      <a:pt x="2084461" y="1439458"/>
                    </a:lnTo>
                    <a:lnTo>
                      <a:pt x="2069307" y="1359424"/>
                    </a:lnTo>
                    <a:lnTo>
                      <a:pt x="2051124" y="1296571"/>
                    </a:lnTo>
                    <a:lnTo>
                      <a:pt x="2040732" y="1245124"/>
                    </a:lnTo>
                    <a:lnTo>
                      <a:pt x="2047875" y="1176068"/>
                    </a:lnTo>
                    <a:lnTo>
                      <a:pt x="2071688" y="1080818"/>
                    </a:lnTo>
                    <a:lnTo>
                      <a:pt x="2057400" y="1014143"/>
                    </a:lnTo>
                    <a:lnTo>
                      <a:pt x="2083594" y="945087"/>
                    </a:lnTo>
                    <a:lnTo>
                      <a:pt x="2102644" y="885556"/>
                    </a:lnTo>
                    <a:lnTo>
                      <a:pt x="2078832" y="833168"/>
                    </a:lnTo>
                    <a:lnTo>
                      <a:pt x="2005086" y="781471"/>
                    </a:lnTo>
                    <a:lnTo>
                      <a:pt x="1895475" y="773637"/>
                    </a:lnTo>
                    <a:lnTo>
                      <a:pt x="1814513" y="618856"/>
                    </a:lnTo>
                    <a:lnTo>
                      <a:pt x="1724025" y="490268"/>
                    </a:lnTo>
                    <a:lnTo>
                      <a:pt x="1621632" y="366443"/>
                    </a:lnTo>
                    <a:lnTo>
                      <a:pt x="1445419" y="456931"/>
                    </a:lnTo>
                    <a:lnTo>
                      <a:pt x="1331119" y="342631"/>
                    </a:lnTo>
                    <a:lnTo>
                      <a:pt x="1252538" y="264049"/>
                    </a:lnTo>
                    <a:lnTo>
                      <a:pt x="1159669" y="180706"/>
                    </a:lnTo>
                    <a:lnTo>
                      <a:pt x="1090613" y="123556"/>
                    </a:lnTo>
                    <a:lnTo>
                      <a:pt x="879549" y="135832"/>
                    </a:lnTo>
                    <a:lnTo>
                      <a:pt x="795411" y="130539"/>
                    </a:lnTo>
                    <a:lnTo>
                      <a:pt x="741436" y="135832"/>
                    </a:lnTo>
                    <a:lnTo>
                      <a:pt x="657299" y="132303"/>
                    </a:lnTo>
                    <a:lnTo>
                      <a:pt x="569986" y="141124"/>
                    </a:lnTo>
                    <a:lnTo>
                      <a:pt x="484261" y="142888"/>
                    </a:lnTo>
                    <a:lnTo>
                      <a:pt x="346149" y="74090"/>
                    </a:lnTo>
                    <a:lnTo>
                      <a:pt x="246136" y="24697"/>
                    </a:lnTo>
                    <a:lnTo>
                      <a:pt x="211211" y="15877"/>
                    </a:lnTo>
                    <a:lnTo>
                      <a:pt x="138186" y="5292"/>
                    </a:lnTo>
                    <a:lnTo>
                      <a:pt x="98499" y="0"/>
                    </a:lnTo>
                    <a:lnTo>
                      <a:pt x="0" y="2112"/>
                    </a:lnTo>
                    <a:lnTo>
                      <a:pt x="35335" y="75214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186" name="Freeform 185">
                <a:extLst>
                  <a:ext uri="{FF2B5EF4-FFF2-40B4-BE49-F238E27FC236}">
                    <a16:creationId xmlns:a16="http://schemas.microsoft.com/office/drawing/2014/main" id="{316BA9BC-C473-4CB1-B25C-FA1F2F89459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23201" y="2896078"/>
                <a:ext cx="79688" cy="71231"/>
              </a:xfrm>
              <a:custGeom>
                <a:avLst/>
                <a:gdLst>
                  <a:gd name="T0" fmla="*/ 0 w 409575"/>
                  <a:gd name="T1" fmla="*/ 54 h 454277"/>
                  <a:gd name="T2" fmla="*/ 2 w 409575"/>
                  <a:gd name="T3" fmla="*/ 49 h 454277"/>
                  <a:gd name="T4" fmla="*/ 5 w 409575"/>
                  <a:gd name="T5" fmla="*/ 41 h 454277"/>
                  <a:gd name="T6" fmla="*/ 9 w 409575"/>
                  <a:gd name="T7" fmla="*/ 32 h 454277"/>
                  <a:gd name="T8" fmla="*/ 16 w 409575"/>
                  <a:gd name="T9" fmla="*/ 29 h 454277"/>
                  <a:gd name="T10" fmla="*/ 23 w 409575"/>
                  <a:gd name="T11" fmla="*/ 24 h 454277"/>
                  <a:gd name="T12" fmla="*/ 22 w 409575"/>
                  <a:gd name="T13" fmla="*/ 17 h 454277"/>
                  <a:gd name="T14" fmla="*/ 19 w 409575"/>
                  <a:gd name="T15" fmla="*/ 12 h 454277"/>
                  <a:gd name="T16" fmla="*/ 20 w 409575"/>
                  <a:gd name="T17" fmla="*/ 5 h 454277"/>
                  <a:gd name="T18" fmla="*/ 25 w 409575"/>
                  <a:gd name="T19" fmla="*/ 3 h 454277"/>
                  <a:gd name="T20" fmla="*/ 28 w 409575"/>
                  <a:gd name="T21" fmla="*/ 1 h 454277"/>
                  <a:gd name="T22" fmla="*/ 33 w 409575"/>
                  <a:gd name="T23" fmla="*/ 0 h 454277"/>
                  <a:gd name="T24" fmla="*/ 42 w 409575"/>
                  <a:gd name="T25" fmla="*/ 0 h 454277"/>
                  <a:gd name="T26" fmla="*/ 47 w 409575"/>
                  <a:gd name="T27" fmla="*/ 4 h 454277"/>
                  <a:gd name="T28" fmla="*/ 46 w 409575"/>
                  <a:gd name="T29" fmla="*/ 12 h 454277"/>
                  <a:gd name="T30" fmla="*/ 46 w 409575"/>
                  <a:gd name="T31" fmla="*/ 20 h 454277"/>
                  <a:gd name="T32" fmla="*/ 48 w 409575"/>
                  <a:gd name="T33" fmla="*/ 29 h 454277"/>
                  <a:gd name="T34" fmla="*/ 51 w 409575"/>
                  <a:gd name="T35" fmla="*/ 33 h 454277"/>
                  <a:gd name="T36" fmla="*/ 52 w 409575"/>
                  <a:gd name="T37" fmla="*/ 36 h 454277"/>
                  <a:gd name="T38" fmla="*/ 59 w 409575"/>
                  <a:gd name="T39" fmla="*/ 37 h 454277"/>
                  <a:gd name="T40" fmla="*/ 54 w 409575"/>
                  <a:gd name="T41" fmla="*/ 42 h 454277"/>
                  <a:gd name="T42" fmla="*/ 49 w 409575"/>
                  <a:gd name="T43" fmla="*/ 48 h 454277"/>
                  <a:gd name="T44" fmla="*/ 46 w 409575"/>
                  <a:gd name="T45" fmla="*/ 53 h 454277"/>
                  <a:gd name="T46" fmla="*/ 44 w 409575"/>
                  <a:gd name="T47" fmla="*/ 58 h 454277"/>
                  <a:gd name="T48" fmla="*/ 40 w 409575"/>
                  <a:gd name="T49" fmla="*/ 61 h 454277"/>
                  <a:gd name="T50" fmla="*/ 32 w 409575"/>
                  <a:gd name="T51" fmla="*/ 65 h 454277"/>
                  <a:gd name="T52" fmla="*/ 23 w 409575"/>
                  <a:gd name="T53" fmla="*/ 67 h 454277"/>
                  <a:gd name="T54" fmla="*/ 13 w 409575"/>
                  <a:gd name="T55" fmla="*/ 65 h 454277"/>
                  <a:gd name="T56" fmla="*/ 6 w 409575"/>
                  <a:gd name="T57" fmla="*/ 60 h 454277"/>
                  <a:gd name="T58" fmla="*/ 0 w 409575"/>
                  <a:gd name="T59" fmla="*/ 54 h 454277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409575"/>
                  <a:gd name="T91" fmla="*/ 0 h 454277"/>
                  <a:gd name="T92" fmla="*/ 409575 w 409575"/>
                  <a:gd name="T93" fmla="*/ 454277 h 454277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409575" h="454277">
                    <a:moveTo>
                      <a:pt x="0" y="370564"/>
                    </a:moveTo>
                    <a:lnTo>
                      <a:pt x="12586" y="330452"/>
                    </a:lnTo>
                    <a:lnTo>
                      <a:pt x="36513" y="275276"/>
                    </a:lnTo>
                    <a:lnTo>
                      <a:pt x="64973" y="216152"/>
                    </a:lnTo>
                    <a:lnTo>
                      <a:pt x="107836" y="194720"/>
                    </a:lnTo>
                    <a:lnTo>
                      <a:pt x="158750" y="165872"/>
                    </a:lnTo>
                    <a:lnTo>
                      <a:pt x="150813" y="118228"/>
                    </a:lnTo>
                    <a:lnTo>
                      <a:pt x="134938" y="81171"/>
                    </a:lnTo>
                    <a:lnTo>
                      <a:pt x="138113" y="35292"/>
                    </a:lnTo>
                    <a:lnTo>
                      <a:pt x="173772" y="17045"/>
                    </a:lnTo>
                    <a:lnTo>
                      <a:pt x="196394" y="3810"/>
                    </a:lnTo>
                    <a:lnTo>
                      <a:pt x="230188" y="1765"/>
                    </a:lnTo>
                    <a:lnTo>
                      <a:pt x="293688" y="0"/>
                    </a:lnTo>
                    <a:lnTo>
                      <a:pt x="322263" y="26469"/>
                    </a:lnTo>
                    <a:lnTo>
                      <a:pt x="315913" y="81171"/>
                    </a:lnTo>
                    <a:lnTo>
                      <a:pt x="317500" y="132345"/>
                    </a:lnTo>
                    <a:lnTo>
                      <a:pt x="333316" y="194386"/>
                    </a:lnTo>
                    <a:lnTo>
                      <a:pt x="351175" y="223501"/>
                    </a:lnTo>
                    <a:lnTo>
                      <a:pt x="361891" y="247324"/>
                    </a:lnTo>
                    <a:lnTo>
                      <a:pt x="409575" y="254101"/>
                    </a:lnTo>
                    <a:lnTo>
                      <a:pt x="374650" y="287629"/>
                    </a:lnTo>
                    <a:lnTo>
                      <a:pt x="341313" y="326450"/>
                    </a:lnTo>
                    <a:lnTo>
                      <a:pt x="315913" y="363506"/>
                    </a:lnTo>
                    <a:lnTo>
                      <a:pt x="306388" y="397034"/>
                    </a:lnTo>
                    <a:lnTo>
                      <a:pt x="274638" y="414680"/>
                    </a:lnTo>
                    <a:lnTo>
                      <a:pt x="220663" y="442913"/>
                    </a:lnTo>
                    <a:lnTo>
                      <a:pt x="160223" y="454277"/>
                    </a:lnTo>
                    <a:lnTo>
                      <a:pt x="93548" y="444752"/>
                    </a:lnTo>
                    <a:lnTo>
                      <a:pt x="43542" y="409033"/>
                    </a:lnTo>
                    <a:lnTo>
                      <a:pt x="0" y="370564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187" name="Freeform 186">
                <a:extLst>
                  <a:ext uri="{FF2B5EF4-FFF2-40B4-BE49-F238E27FC236}">
                    <a16:creationId xmlns:a16="http://schemas.microsoft.com/office/drawing/2014/main" id="{1CAF36A8-2D0E-4733-BEF8-888D8422B2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82967" y="2922244"/>
                <a:ext cx="112287" cy="55241"/>
              </a:xfrm>
              <a:custGeom>
                <a:avLst/>
                <a:gdLst>
                  <a:gd name="T0" fmla="*/ 55 w 581878"/>
                  <a:gd name="T1" fmla="*/ 54 h 323850"/>
                  <a:gd name="T2" fmla="*/ 59 w 581878"/>
                  <a:gd name="T3" fmla="*/ 41 h 323850"/>
                  <a:gd name="T4" fmla="*/ 64 w 581878"/>
                  <a:gd name="T5" fmla="*/ 37 h 323850"/>
                  <a:gd name="T6" fmla="*/ 71 w 581878"/>
                  <a:gd name="T7" fmla="*/ 32 h 323850"/>
                  <a:gd name="T8" fmla="*/ 80 w 581878"/>
                  <a:gd name="T9" fmla="*/ 20 h 323850"/>
                  <a:gd name="T10" fmla="*/ 81 w 581878"/>
                  <a:gd name="T11" fmla="*/ 6 h 323850"/>
                  <a:gd name="T12" fmla="*/ 75 w 581878"/>
                  <a:gd name="T13" fmla="*/ 4 h 323850"/>
                  <a:gd name="T14" fmla="*/ 67 w 581878"/>
                  <a:gd name="T15" fmla="*/ 0 h 323850"/>
                  <a:gd name="T16" fmla="*/ 60 w 581878"/>
                  <a:gd name="T17" fmla="*/ 1 h 323850"/>
                  <a:gd name="T18" fmla="*/ 52 w 581878"/>
                  <a:gd name="T19" fmla="*/ 1 h 323850"/>
                  <a:gd name="T20" fmla="*/ 42 w 581878"/>
                  <a:gd name="T21" fmla="*/ 3 h 323850"/>
                  <a:gd name="T22" fmla="*/ 35 w 581878"/>
                  <a:gd name="T23" fmla="*/ 4 h 323850"/>
                  <a:gd name="T24" fmla="*/ 25 w 581878"/>
                  <a:gd name="T25" fmla="*/ 5 h 323850"/>
                  <a:gd name="T26" fmla="*/ 17 w 581878"/>
                  <a:gd name="T27" fmla="*/ 2 h 323850"/>
                  <a:gd name="T28" fmla="*/ 6 w 581878"/>
                  <a:gd name="T29" fmla="*/ 12 h 323850"/>
                  <a:gd name="T30" fmla="*/ 8 w 581878"/>
                  <a:gd name="T31" fmla="*/ 17 h 323850"/>
                  <a:gd name="T32" fmla="*/ 14 w 581878"/>
                  <a:gd name="T33" fmla="*/ 18 h 323850"/>
                  <a:gd name="T34" fmla="*/ 6 w 581878"/>
                  <a:gd name="T35" fmla="*/ 29 h 323850"/>
                  <a:gd name="T36" fmla="*/ 1 w 581878"/>
                  <a:gd name="T37" fmla="*/ 41 h 323850"/>
                  <a:gd name="T38" fmla="*/ 0 w 581878"/>
                  <a:gd name="T39" fmla="*/ 47 h 323850"/>
                  <a:gd name="T40" fmla="*/ 11 w 581878"/>
                  <a:gd name="T41" fmla="*/ 50 h 323850"/>
                  <a:gd name="T42" fmla="*/ 16 w 581878"/>
                  <a:gd name="T43" fmla="*/ 50 h 323850"/>
                  <a:gd name="T44" fmla="*/ 22 w 581878"/>
                  <a:gd name="T45" fmla="*/ 56 h 323850"/>
                  <a:gd name="T46" fmla="*/ 26 w 581878"/>
                  <a:gd name="T47" fmla="*/ 62 h 323850"/>
                  <a:gd name="T48" fmla="*/ 28 w 581878"/>
                  <a:gd name="T49" fmla="*/ 70 h 323850"/>
                  <a:gd name="T50" fmla="*/ 37 w 581878"/>
                  <a:gd name="T51" fmla="*/ 73 h 323850"/>
                  <a:gd name="T52" fmla="*/ 37 w 581878"/>
                  <a:gd name="T53" fmla="*/ 65 h 323850"/>
                  <a:gd name="T54" fmla="*/ 40 w 581878"/>
                  <a:gd name="T55" fmla="*/ 54 h 323850"/>
                  <a:gd name="T56" fmla="*/ 46 w 581878"/>
                  <a:gd name="T57" fmla="*/ 49 h 323850"/>
                  <a:gd name="T58" fmla="*/ 55 w 581878"/>
                  <a:gd name="T59" fmla="*/ 54 h 323850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581878"/>
                  <a:gd name="T91" fmla="*/ 0 h 323850"/>
                  <a:gd name="T92" fmla="*/ 581878 w 581878"/>
                  <a:gd name="T93" fmla="*/ 323850 h 323850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581878" h="323850">
                    <a:moveTo>
                      <a:pt x="397728" y="241300"/>
                    </a:moveTo>
                    <a:lnTo>
                      <a:pt x="423128" y="180975"/>
                    </a:lnTo>
                    <a:lnTo>
                      <a:pt x="464403" y="165100"/>
                    </a:lnTo>
                    <a:lnTo>
                      <a:pt x="510441" y="142875"/>
                    </a:lnTo>
                    <a:lnTo>
                      <a:pt x="577116" y="88900"/>
                    </a:lnTo>
                    <a:lnTo>
                      <a:pt x="581878" y="28575"/>
                    </a:lnTo>
                    <a:lnTo>
                      <a:pt x="542191" y="15875"/>
                    </a:lnTo>
                    <a:lnTo>
                      <a:pt x="485041" y="0"/>
                    </a:lnTo>
                    <a:lnTo>
                      <a:pt x="429478" y="6350"/>
                    </a:lnTo>
                    <a:lnTo>
                      <a:pt x="372328" y="4762"/>
                    </a:lnTo>
                    <a:lnTo>
                      <a:pt x="305653" y="14287"/>
                    </a:lnTo>
                    <a:lnTo>
                      <a:pt x="253266" y="15875"/>
                    </a:lnTo>
                    <a:lnTo>
                      <a:pt x="177066" y="23812"/>
                    </a:lnTo>
                    <a:lnTo>
                      <a:pt x="119916" y="9525"/>
                    </a:lnTo>
                    <a:lnTo>
                      <a:pt x="43716" y="53975"/>
                    </a:lnTo>
                    <a:lnTo>
                      <a:pt x="58003" y="76200"/>
                    </a:lnTo>
                    <a:lnTo>
                      <a:pt x="100012" y="80818"/>
                    </a:lnTo>
                    <a:lnTo>
                      <a:pt x="46891" y="130175"/>
                    </a:lnTo>
                    <a:lnTo>
                      <a:pt x="8791" y="180975"/>
                    </a:lnTo>
                    <a:lnTo>
                      <a:pt x="0" y="210596"/>
                    </a:lnTo>
                    <a:lnTo>
                      <a:pt x="77053" y="223837"/>
                    </a:lnTo>
                    <a:lnTo>
                      <a:pt x="114300" y="222502"/>
                    </a:lnTo>
                    <a:lnTo>
                      <a:pt x="158016" y="249237"/>
                    </a:lnTo>
                    <a:lnTo>
                      <a:pt x="189766" y="277812"/>
                    </a:lnTo>
                    <a:lnTo>
                      <a:pt x="202406" y="314180"/>
                    </a:lnTo>
                    <a:lnTo>
                      <a:pt x="264378" y="323850"/>
                    </a:lnTo>
                    <a:lnTo>
                      <a:pt x="267553" y="290512"/>
                    </a:lnTo>
                    <a:lnTo>
                      <a:pt x="288191" y="241300"/>
                    </a:lnTo>
                    <a:lnTo>
                      <a:pt x="334228" y="217487"/>
                    </a:lnTo>
                    <a:lnTo>
                      <a:pt x="397728" y="241300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188" name="Freeform 187">
                <a:extLst>
                  <a:ext uri="{FF2B5EF4-FFF2-40B4-BE49-F238E27FC236}">
                    <a16:creationId xmlns:a16="http://schemas.microsoft.com/office/drawing/2014/main" id="{F71684FB-FF9A-45ED-931D-B1FFB5CF11A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20999" y="2935327"/>
                <a:ext cx="95988" cy="72686"/>
              </a:xfrm>
              <a:custGeom>
                <a:avLst/>
                <a:gdLst>
                  <a:gd name="T0" fmla="*/ 67 w 494844"/>
                  <a:gd name="T1" fmla="*/ 97 h 417512"/>
                  <a:gd name="T2" fmla="*/ 62 w 494844"/>
                  <a:gd name="T3" fmla="*/ 103 h 417512"/>
                  <a:gd name="T4" fmla="*/ 54 w 494844"/>
                  <a:gd name="T5" fmla="*/ 104 h 417512"/>
                  <a:gd name="T6" fmla="*/ 47 w 494844"/>
                  <a:gd name="T7" fmla="*/ 102 h 417512"/>
                  <a:gd name="T8" fmla="*/ 38 w 494844"/>
                  <a:gd name="T9" fmla="*/ 104 h 417512"/>
                  <a:gd name="T10" fmla="*/ 30 w 494844"/>
                  <a:gd name="T11" fmla="*/ 104 h 417512"/>
                  <a:gd name="T12" fmla="*/ 28 w 494844"/>
                  <a:gd name="T13" fmla="*/ 99 h 417512"/>
                  <a:gd name="T14" fmla="*/ 20 w 494844"/>
                  <a:gd name="T15" fmla="*/ 92 h 417512"/>
                  <a:gd name="T16" fmla="*/ 15 w 494844"/>
                  <a:gd name="T17" fmla="*/ 81 h 417512"/>
                  <a:gd name="T18" fmla="*/ 8 w 494844"/>
                  <a:gd name="T19" fmla="*/ 73 h 417512"/>
                  <a:gd name="T20" fmla="*/ 0 w 494844"/>
                  <a:gd name="T21" fmla="*/ 66 h 417512"/>
                  <a:gd name="T22" fmla="*/ 1 w 494844"/>
                  <a:gd name="T23" fmla="*/ 58 h 417512"/>
                  <a:gd name="T24" fmla="*/ 10 w 494844"/>
                  <a:gd name="T25" fmla="*/ 61 h 417512"/>
                  <a:gd name="T26" fmla="*/ 11 w 494844"/>
                  <a:gd name="T27" fmla="*/ 52 h 417512"/>
                  <a:gd name="T28" fmla="*/ 13 w 494844"/>
                  <a:gd name="T29" fmla="*/ 40 h 417512"/>
                  <a:gd name="T30" fmla="*/ 20 w 494844"/>
                  <a:gd name="T31" fmla="*/ 35 h 417512"/>
                  <a:gd name="T32" fmla="*/ 29 w 494844"/>
                  <a:gd name="T33" fmla="*/ 40 h 417512"/>
                  <a:gd name="T34" fmla="*/ 32 w 494844"/>
                  <a:gd name="T35" fmla="*/ 25 h 417512"/>
                  <a:gd name="T36" fmla="*/ 39 w 494844"/>
                  <a:gd name="T37" fmla="*/ 21 h 417512"/>
                  <a:gd name="T38" fmla="*/ 46 w 494844"/>
                  <a:gd name="T39" fmla="*/ 15 h 417512"/>
                  <a:gd name="T40" fmla="*/ 55 w 494844"/>
                  <a:gd name="T41" fmla="*/ 2 h 417512"/>
                  <a:gd name="T42" fmla="*/ 64 w 494844"/>
                  <a:gd name="T43" fmla="*/ 0 h 417512"/>
                  <a:gd name="T44" fmla="*/ 69 w 494844"/>
                  <a:gd name="T45" fmla="*/ 16 h 417512"/>
                  <a:gd name="T46" fmla="*/ 70 w 494844"/>
                  <a:gd name="T47" fmla="*/ 28 h 417512"/>
                  <a:gd name="T48" fmla="*/ 68 w 494844"/>
                  <a:gd name="T49" fmla="*/ 36 h 417512"/>
                  <a:gd name="T50" fmla="*/ 64 w 494844"/>
                  <a:gd name="T51" fmla="*/ 42 h 417512"/>
                  <a:gd name="T52" fmla="*/ 66 w 494844"/>
                  <a:gd name="T53" fmla="*/ 53 h 417512"/>
                  <a:gd name="T54" fmla="*/ 65 w 494844"/>
                  <a:gd name="T55" fmla="*/ 66 h 417512"/>
                  <a:gd name="T56" fmla="*/ 63 w 494844"/>
                  <a:gd name="T57" fmla="*/ 78 h 417512"/>
                  <a:gd name="T58" fmla="*/ 63 w 494844"/>
                  <a:gd name="T59" fmla="*/ 91 h 417512"/>
                  <a:gd name="T60" fmla="*/ 67 w 494844"/>
                  <a:gd name="T61" fmla="*/ 97 h 417512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494844"/>
                  <a:gd name="T94" fmla="*/ 0 h 417512"/>
                  <a:gd name="T95" fmla="*/ 494844 w 494844"/>
                  <a:gd name="T96" fmla="*/ 417512 h 417512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494844" h="417512">
                    <a:moveTo>
                      <a:pt x="469900" y="390525"/>
                    </a:moveTo>
                    <a:lnTo>
                      <a:pt x="436563" y="414337"/>
                    </a:lnTo>
                    <a:lnTo>
                      <a:pt x="379413" y="417512"/>
                    </a:lnTo>
                    <a:lnTo>
                      <a:pt x="328613" y="412750"/>
                    </a:lnTo>
                    <a:lnTo>
                      <a:pt x="268288" y="417512"/>
                    </a:lnTo>
                    <a:lnTo>
                      <a:pt x="214313" y="417512"/>
                    </a:lnTo>
                    <a:lnTo>
                      <a:pt x="193675" y="400050"/>
                    </a:lnTo>
                    <a:lnTo>
                      <a:pt x="139700" y="369887"/>
                    </a:lnTo>
                    <a:lnTo>
                      <a:pt x="106363" y="327025"/>
                    </a:lnTo>
                    <a:lnTo>
                      <a:pt x="58738" y="295275"/>
                    </a:lnTo>
                    <a:lnTo>
                      <a:pt x="0" y="265112"/>
                    </a:lnTo>
                    <a:lnTo>
                      <a:pt x="6688" y="234805"/>
                    </a:lnTo>
                    <a:lnTo>
                      <a:pt x="68600" y="244330"/>
                    </a:lnTo>
                    <a:lnTo>
                      <a:pt x="74553" y="208611"/>
                    </a:lnTo>
                    <a:lnTo>
                      <a:pt x="92413" y="163368"/>
                    </a:lnTo>
                    <a:lnTo>
                      <a:pt x="140038" y="139555"/>
                    </a:lnTo>
                    <a:lnTo>
                      <a:pt x="204331" y="162177"/>
                    </a:lnTo>
                    <a:lnTo>
                      <a:pt x="226953" y="100265"/>
                    </a:lnTo>
                    <a:lnTo>
                      <a:pt x="273388" y="82405"/>
                    </a:lnTo>
                    <a:lnTo>
                      <a:pt x="323850" y="58737"/>
                    </a:lnTo>
                    <a:lnTo>
                      <a:pt x="385306" y="7396"/>
                    </a:lnTo>
                    <a:lnTo>
                      <a:pt x="449263" y="0"/>
                    </a:lnTo>
                    <a:lnTo>
                      <a:pt x="485319" y="65736"/>
                    </a:lnTo>
                    <a:lnTo>
                      <a:pt x="494844" y="113361"/>
                    </a:lnTo>
                    <a:lnTo>
                      <a:pt x="479366" y="145508"/>
                    </a:lnTo>
                    <a:lnTo>
                      <a:pt x="449263" y="168275"/>
                    </a:lnTo>
                    <a:lnTo>
                      <a:pt x="463550" y="212725"/>
                    </a:lnTo>
                    <a:lnTo>
                      <a:pt x="458788" y="265112"/>
                    </a:lnTo>
                    <a:lnTo>
                      <a:pt x="446088" y="312737"/>
                    </a:lnTo>
                    <a:lnTo>
                      <a:pt x="442913" y="366712"/>
                    </a:lnTo>
                    <a:lnTo>
                      <a:pt x="469900" y="390525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189" name="Freeform 188">
                <a:extLst>
                  <a:ext uri="{FF2B5EF4-FFF2-40B4-BE49-F238E27FC236}">
                    <a16:creationId xmlns:a16="http://schemas.microsoft.com/office/drawing/2014/main" id="{8AACB84B-0D15-4216-AF0C-F079345F088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55410" y="3003652"/>
                <a:ext cx="76065" cy="43611"/>
              </a:xfrm>
              <a:custGeom>
                <a:avLst/>
                <a:gdLst>
                  <a:gd name="T0" fmla="*/ 60 w 385425"/>
                  <a:gd name="T1" fmla="*/ 33 h 247650"/>
                  <a:gd name="T2" fmla="*/ 57 w 385425"/>
                  <a:gd name="T3" fmla="*/ 30 h 247650"/>
                  <a:gd name="T4" fmla="*/ 52 w 385425"/>
                  <a:gd name="T5" fmla="*/ 27 h 247650"/>
                  <a:gd name="T6" fmla="*/ 48 w 385425"/>
                  <a:gd name="T7" fmla="*/ 18 h 247650"/>
                  <a:gd name="T8" fmla="*/ 42 w 385425"/>
                  <a:gd name="T9" fmla="*/ 9 h 247650"/>
                  <a:gd name="T10" fmla="*/ 41 w 385425"/>
                  <a:gd name="T11" fmla="*/ 5 h 247650"/>
                  <a:gd name="T12" fmla="*/ 36 w 385425"/>
                  <a:gd name="T13" fmla="*/ 6 h 247650"/>
                  <a:gd name="T14" fmla="*/ 29 w 385425"/>
                  <a:gd name="T15" fmla="*/ 6 h 247650"/>
                  <a:gd name="T16" fmla="*/ 23 w 385425"/>
                  <a:gd name="T17" fmla="*/ 5 h 247650"/>
                  <a:gd name="T18" fmla="*/ 17 w 385425"/>
                  <a:gd name="T19" fmla="*/ 6 h 247650"/>
                  <a:gd name="T20" fmla="*/ 10 w 385425"/>
                  <a:gd name="T21" fmla="*/ 6 h 247650"/>
                  <a:gd name="T22" fmla="*/ 6 w 385425"/>
                  <a:gd name="T23" fmla="*/ 6 h 247650"/>
                  <a:gd name="T24" fmla="*/ 0 w 385425"/>
                  <a:gd name="T25" fmla="*/ 0 h 247650"/>
                  <a:gd name="T26" fmla="*/ 0 w 385425"/>
                  <a:gd name="T27" fmla="*/ 13 h 247650"/>
                  <a:gd name="T28" fmla="*/ 1 w 385425"/>
                  <a:gd name="T29" fmla="*/ 22 h 247650"/>
                  <a:gd name="T30" fmla="*/ 8 w 385425"/>
                  <a:gd name="T31" fmla="*/ 35 h 247650"/>
                  <a:gd name="T32" fmla="*/ 12 w 385425"/>
                  <a:gd name="T33" fmla="*/ 40 h 247650"/>
                  <a:gd name="T34" fmla="*/ 17 w 385425"/>
                  <a:gd name="T35" fmla="*/ 44 h 247650"/>
                  <a:gd name="T36" fmla="*/ 22 w 385425"/>
                  <a:gd name="T37" fmla="*/ 39 h 247650"/>
                  <a:gd name="T38" fmla="*/ 26 w 385425"/>
                  <a:gd name="T39" fmla="*/ 39 h 247650"/>
                  <a:gd name="T40" fmla="*/ 30 w 385425"/>
                  <a:gd name="T41" fmla="*/ 49 h 247650"/>
                  <a:gd name="T42" fmla="*/ 33 w 385425"/>
                  <a:gd name="T43" fmla="*/ 54 h 247650"/>
                  <a:gd name="T44" fmla="*/ 38 w 385425"/>
                  <a:gd name="T45" fmla="*/ 52 h 247650"/>
                  <a:gd name="T46" fmla="*/ 40 w 385425"/>
                  <a:gd name="T47" fmla="*/ 55 h 247650"/>
                  <a:gd name="T48" fmla="*/ 41 w 385425"/>
                  <a:gd name="T49" fmla="*/ 62 h 247650"/>
                  <a:gd name="T50" fmla="*/ 46 w 385425"/>
                  <a:gd name="T51" fmla="*/ 59 h 247650"/>
                  <a:gd name="T52" fmla="*/ 55 w 385425"/>
                  <a:gd name="T53" fmla="*/ 65 h 247650"/>
                  <a:gd name="T54" fmla="*/ 53 w 385425"/>
                  <a:gd name="T55" fmla="*/ 56 h 247650"/>
                  <a:gd name="T56" fmla="*/ 57 w 385425"/>
                  <a:gd name="T57" fmla="*/ 50 h 247650"/>
                  <a:gd name="T58" fmla="*/ 54 w 385425"/>
                  <a:gd name="T59" fmla="*/ 42 h 247650"/>
                  <a:gd name="T60" fmla="*/ 60 w 385425"/>
                  <a:gd name="T61" fmla="*/ 33 h 247650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385425"/>
                  <a:gd name="T94" fmla="*/ 0 h 247650"/>
                  <a:gd name="T95" fmla="*/ 385425 w 385425"/>
                  <a:gd name="T96" fmla="*/ 247650 h 247650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385425" h="247650">
                    <a:moveTo>
                      <a:pt x="385425" y="127542"/>
                    </a:moveTo>
                    <a:lnTo>
                      <a:pt x="367963" y="113254"/>
                    </a:lnTo>
                    <a:lnTo>
                      <a:pt x="336213" y="102142"/>
                    </a:lnTo>
                    <a:lnTo>
                      <a:pt x="307638" y="70392"/>
                    </a:lnTo>
                    <a:lnTo>
                      <a:pt x="271125" y="33879"/>
                    </a:lnTo>
                    <a:lnTo>
                      <a:pt x="263128" y="20241"/>
                    </a:lnTo>
                    <a:lnTo>
                      <a:pt x="233025" y="21179"/>
                    </a:lnTo>
                    <a:lnTo>
                      <a:pt x="189309" y="22622"/>
                    </a:lnTo>
                    <a:lnTo>
                      <a:pt x="150018" y="17860"/>
                    </a:lnTo>
                    <a:lnTo>
                      <a:pt x="111918" y="22622"/>
                    </a:lnTo>
                    <a:lnTo>
                      <a:pt x="66338" y="24354"/>
                    </a:lnTo>
                    <a:lnTo>
                      <a:pt x="36909" y="22622"/>
                    </a:lnTo>
                    <a:lnTo>
                      <a:pt x="2381" y="0"/>
                    </a:lnTo>
                    <a:lnTo>
                      <a:pt x="0" y="50007"/>
                    </a:lnTo>
                    <a:lnTo>
                      <a:pt x="4425" y="84679"/>
                    </a:lnTo>
                    <a:lnTo>
                      <a:pt x="50463" y="132304"/>
                    </a:lnTo>
                    <a:lnTo>
                      <a:pt x="74275" y="151354"/>
                    </a:lnTo>
                    <a:lnTo>
                      <a:pt x="112375" y="167229"/>
                    </a:lnTo>
                    <a:lnTo>
                      <a:pt x="140950" y="148179"/>
                    </a:lnTo>
                    <a:lnTo>
                      <a:pt x="171113" y="148179"/>
                    </a:lnTo>
                    <a:lnTo>
                      <a:pt x="194925" y="187867"/>
                    </a:lnTo>
                    <a:lnTo>
                      <a:pt x="213975" y="203742"/>
                    </a:lnTo>
                    <a:lnTo>
                      <a:pt x="242550" y="195804"/>
                    </a:lnTo>
                    <a:lnTo>
                      <a:pt x="258425" y="210092"/>
                    </a:lnTo>
                    <a:lnTo>
                      <a:pt x="266363" y="235492"/>
                    </a:lnTo>
                    <a:lnTo>
                      <a:pt x="298113" y="224379"/>
                    </a:lnTo>
                    <a:lnTo>
                      <a:pt x="354806" y="247650"/>
                    </a:lnTo>
                    <a:lnTo>
                      <a:pt x="342900" y="213122"/>
                    </a:lnTo>
                    <a:lnTo>
                      <a:pt x="371138" y="189454"/>
                    </a:lnTo>
                    <a:lnTo>
                      <a:pt x="348913" y="160879"/>
                    </a:lnTo>
                    <a:lnTo>
                      <a:pt x="385425" y="127542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190" name="Freeform 189">
                <a:extLst>
                  <a:ext uri="{FF2B5EF4-FFF2-40B4-BE49-F238E27FC236}">
                    <a16:creationId xmlns:a16="http://schemas.microsoft.com/office/drawing/2014/main" id="{C8868C52-1F1E-49E9-83A5-F63B12F0751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97065" y="3026911"/>
                <a:ext cx="144887" cy="50879"/>
              </a:xfrm>
              <a:custGeom>
                <a:avLst/>
                <a:gdLst>
                  <a:gd name="T0" fmla="*/ 7 w 736145"/>
                  <a:gd name="T1" fmla="*/ 31 h 328863"/>
                  <a:gd name="T2" fmla="*/ 15 w 736145"/>
                  <a:gd name="T3" fmla="*/ 32 h 328863"/>
                  <a:gd name="T4" fmla="*/ 26 w 736145"/>
                  <a:gd name="T5" fmla="*/ 32 h 328863"/>
                  <a:gd name="T6" fmla="*/ 33 w 736145"/>
                  <a:gd name="T7" fmla="*/ 35 h 328863"/>
                  <a:gd name="T8" fmla="*/ 38 w 736145"/>
                  <a:gd name="T9" fmla="*/ 42 h 328863"/>
                  <a:gd name="T10" fmla="*/ 48 w 736145"/>
                  <a:gd name="T11" fmla="*/ 42 h 328863"/>
                  <a:gd name="T12" fmla="*/ 54 w 736145"/>
                  <a:gd name="T13" fmla="*/ 41 h 328863"/>
                  <a:gd name="T14" fmla="*/ 58 w 736145"/>
                  <a:gd name="T15" fmla="*/ 35 h 328863"/>
                  <a:gd name="T16" fmla="*/ 55 w 736145"/>
                  <a:gd name="T17" fmla="*/ 32 h 328863"/>
                  <a:gd name="T18" fmla="*/ 51 w 736145"/>
                  <a:gd name="T19" fmla="*/ 29 h 328863"/>
                  <a:gd name="T20" fmla="*/ 58 w 736145"/>
                  <a:gd name="T21" fmla="*/ 25 h 328863"/>
                  <a:gd name="T22" fmla="*/ 62 w 736145"/>
                  <a:gd name="T23" fmla="*/ 19 h 328863"/>
                  <a:gd name="T24" fmla="*/ 66 w 736145"/>
                  <a:gd name="T25" fmla="*/ 15 h 328863"/>
                  <a:gd name="T26" fmla="*/ 70 w 736145"/>
                  <a:gd name="T27" fmla="*/ 11 h 328863"/>
                  <a:gd name="T28" fmla="*/ 81 w 736145"/>
                  <a:gd name="T29" fmla="*/ 16 h 328863"/>
                  <a:gd name="T30" fmla="*/ 89 w 736145"/>
                  <a:gd name="T31" fmla="*/ 16 h 328863"/>
                  <a:gd name="T32" fmla="*/ 90 w 736145"/>
                  <a:gd name="T33" fmla="*/ 22 h 328863"/>
                  <a:gd name="T34" fmla="*/ 86 w 736145"/>
                  <a:gd name="T35" fmla="*/ 25 h 328863"/>
                  <a:gd name="T36" fmla="*/ 87 w 736145"/>
                  <a:gd name="T37" fmla="*/ 30 h 328863"/>
                  <a:gd name="T38" fmla="*/ 91 w 736145"/>
                  <a:gd name="T39" fmla="*/ 33 h 328863"/>
                  <a:gd name="T40" fmla="*/ 92 w 736145"/>
                  <a:gd name="T41" fmla="*/ 40 h 328863"/>
                  <a:gd name="T42" fmla="*/ 103 w 736145"/>
                  <a:gd name="T43" fmla="*/ 45 h 328863"/>
                  <a:gd name="T44" fmla="*/ 109 w 736145"/>
                  <a:gd name="T45" fmla="*/ 45 h 328863"/>
                  <a:gd name="T46" fmla="*/ 111 w 736145"/>
                  <a:gd name="T47" fmla="*/ 41 h 328863"/>
                  <a:gd name="T48" fmla="*/ 112 w 736145"/>
                  <a:gd name="T49" fmla="*/ 34 h 328863"/>
                  <a:gd name="T50" fmla="*/ 108 w 736145"/>
                  <a:gd name="T51" fmla="*/ 26 h 328863"/>
                  <a:gd name="T52" fmla="*/ 104 w 736145"/>
                  <a:gd name="T53" fmla="*/ 19 h 328863"/>
                  <a:gd name="T54" fmla="*/ 102 w 736145"/>
                  <a:gd name="T55" fmla="*/ 13 h 328863"/>
                  <a:gd name="T56" fmla="*/ 98 w 736145"/>
                  <a:gd name="T57" fmla="*/ 11 h 328863"/>
                  <a:gd name="T58" fmla="*/ 93 w 736145"/>
                  <a:gd name="T59" fmla="*/ 6 h 328863"/>
                  <a:gd name="T60" fmla="*/ 86 w 736145"/>
                  <a:gd name="T61" fmla="*/ 6 h 328863"/>
                  <a:gd name="T62" fmla="*/ 78 w 736145"/>
                  <a:gd name="T63" fmla="*/ 2 h 328863"/>
                  <a:gd name="T64" fmla="*/ 70 w 736145"/>
                  <a:gd name="T65" fmla="*/ 2 h 328863"/>
                  <a:gd name="T66" fmla="*/ 63 w 736145"/>
                  <a:gd name="T67" fmla="*/ 6 h 328863"/>
                  <a:gd name="T68" fmla="*/ 53 w 736145"/>
                  <a:gd name="T69" fmla="*/ 10 h 328863"/>
                  <a:gd name="T70" fmla="*/ 40 w 736145"/>
                  <a:gd name="T71" fmla="*/ 12 h 328863"/>
                  <a:gd name="T72" fmla="*/ 26 w 736145"/>
                  <a:gd name="T73" fmla="*/ 0 h 328863"/>
                  <a:gd name="T74" fmla="*/ 21 w 736145"/>
                  <a:gd name="T75" fmla="*/ 5 h 328863"/>
                  <a:gd name="T76" fmla="*/ 24 w 736145"/>
                  <a:gd name="T77" fmla="*/ 10 h 328863"/>
                  <a:gd name="T78" fmla="*/ 19 w 736145"/>
                  <a:gd name="T79" fmla="*/ 13 h 328863"/>
                  <a:gd name="T80" fmla="*/ 21 w 736145"/>
                  <a:gd name="T81" fmla="*/ 19 h 328863"/>
                  <a:gd name="T82" fmla="*/ 13 w 736145"/>
                  <a:gd name="T83" fmla="*/ 15 h 328863"/>
                  <a:gd name="T84" fmla="*/ 8 w 736145"/>
                  <a:gd name="T85" fmla="*/ 17 h 328863"/>
                  <a:gd name="T86" fmla="*/ 7 w 736145"/>
                  <a:gd name="T87" fmla="*/ 12 h 328863"/>
                  <a:gd name="T88" fmla="*/ 4 w 736145"/>
                  <a:gd name="T89" fmla="*/ 10 h 328863"/>
                  <a:gd name="T90" fmla="*/ 0 w 736145"/>
                  <a:gd name="T91" fmla="*/ 12 h 328863"/>
                  <a:gd name="T92" fmla="*/ 3 w 736145"/>
                  <a:gd name="T93" fmla="*/ 20 h 328863"/>
                  <a:gd name="T94" fmla="*/ 4 w 736145"/>
                  <a:gd name="T95" fmla="*/ 25 h 328863"/>
                  <a:gd name="T96" fmla="*/ 7 w 736145"/>
                  <a:gd name="T97" fmla="*/ 31 h 328863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736145"/>
                  <a:gd name="T148" fmla="*/ 0 h 328863"/>
                  <a:gd name="T149" fmla="*/ 736145 w 736145"/>
                  <a:gd name="T150" fmla="*/ 328863 h 328863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736145" h="328863">
                    <a:moveTo>
                      <a:pt x="46093" y="223546"/>
                    </a:moveTo>
                    <a:lnTo>
                      <a:pt x="96889" y="230582"/>
                    </a:lnTo>
                    <a:lnTo>
                      <a:pt x="168320" y="230582"/>
                    </a:lnTo>
                    <a:lnTo>
                      <a:pt x="215941" y="255207"/>
                    </a:lnTo>
                    <a:lnTo>
                      <a:pt x="250864" y="307975"/>
                    </a:lnTo>
                    <a:lnTo>
                      <a:pt x="311184" y="302699"/>
                    </a:lnTo>
                    <a:lnTo>
                      <a:pt x="350869" y="299181"/>
                    </a:lnTo>
                    <a:lnTo>
                      <a:pt x="381028" y="255207"/>
                    </a:lnTo>
                    <a:lnTo>
                      <a:pt x="358805" y="230582"/>
                    </a:lnTo>
                    <a:lnTo>
                      <a:pt x="333407" y="207716"/>
                    </a:lnTo>
                    <a:lnTo>
                      <a:pt x="381028" y="183091"/>
                    </a:lnTo>
                    <a:lnTo>
                      <a:pt x="404839" y="135599"/>
                    </a:lnTo>
                    <a:lnTo>
                      <a:pt x="428649" y="110973"/>
                    </a:lnTo>
                    <a:lnTo>
                      <a:pt x="458810" y="82830"/>
                    </a:lnTo>
                    <a:lnTo>
                      <a:pt x="530241" y="112733"/>
                    </a:lnTo>
                    <a:lnTo>
                      <a:pt x="579450" y="112733"/>
                    </a:lnTo>
                    <a:lnTo>
                      <a:pt x="588974" y="160224"/>
                    </a:lnTo>
                    <a:lnTo>
                      <a:pt x="560402" y="179573"/>
                    </a:lnTo>
                    <a:lnTo>
                      <a:pt x="571513" y="218269"/>
                    </a:lnTo>
                    <a:lnTo>
                      <a:pt x="593270" y="240757"/>
                    </a:lnTo>
                    <a:lnTo>
                      <a:pt x="605176" y="288382"/>
                    </a:lnTo>
                    <a:lnTo>
                      <a:pt x="674232" y="328863"/>
                    </a:lnTo>
                    <a:lnTo>
                      <a:pt x="709951" y="324100"/>
                    </a:lnTo>
                    <a:lnTo>
                      <a:pt x="729001" y="295525"/>
                    </a:lnTo>
                    <a:lnTo>
                      <a:pt x="736145" y="250282"/>
                    </a:lnTo>
                    <a:lnTo>
                      <a:pt x="705188" y="185988"/>
                    </a:lnTo>
                    <a:lnTo>
                      <a:pt x="679454" y="135599"/>
                    </a:lnTo>
                    <a:lnTo>
                      <a:pt x="669930" y="96902"/>
                    </a:lnTo>
                    <a:lnTo>
                      <a:pt x="641357" y="81072"/>
                    </a:lnTo>
                    <a:lnTo>
                      <a:pt x="609610" y="45893"/>
                    </a:lnTo>
                    <a:lnTo>
                      <a:pt x="560402" y="40616"/>
                    </a:lnTo>
                    <a:lnTo>
                      <a:pt x="509606" y="15991"/>
                    </a:lnTo>
                    <a:lnTo>
                      <a:pt x="460397" y="15991"/>
                    </a:lnTo>
                    <a:lnTo>
                      <a:pt x="409601" y="40616"/>
                    </a:lnTo>
                    <a:lnTo>
                      <a:pt x="346106" y="74036"/>
                    </a:lnTo>
                    <a:lnTo>
                      <a:pt x="263563" y="84590"/>
                    </a:lnTo>
                    <a:lnTo>
                      <a:pt x="169054" y="0"/>
                    </a:lnTo>
                    <a:lnTo>
                      <a:pt x="135720" y="35619"/>
                    </a:lnTo>
                    <a:lnTo>
                      <a:pt x="155959" y="69918"/>
                    </a:lnTo>
                    <a:lnTo>
                      <a:pt x="125005" y="94983"/>
                    </a:lnTo>
                    <a:lnTo>
                      <a:pt x="139292" y="134559"/>
                    </a:lnTo>
                    <a:lnTo>
                      <a:pt x="82146" y="106856"/>
                    </a:lnTo>
                    <a:lnTo>
                      <a:pt x="52383" y="120048"/>
                    </a:lnTo>
                    <a:lnTo>
                      <a:pt x="42859" y="89707"/>
                    </a:lnTo>
                    <a:lnTo>
                      <a:pt x="25001" y="76514"/>
                    </a:lnTo>
                    <a:lnTo>
                      <a:pt x="0" y="87067"/>
                    </a:lnTo>
                    <a:lnTo>
                      <a:pt x="20695" y="147912"/>
                    </a:lnTo>
                    <a:lnTo>
                      <a:pt x="27045" y="181331"/>
                    </a:lnTo>
                    <a:lnTo>
                      <a:pt x="46093" y="223546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191" name="Freeform 190">
                <a:extLst>
                  <a:ext uri="{FF2B5EF4-FFF2-40B4-BE49-F238E27FC236}">
                    <a16:creationId xmlns:a16="http://schemas.microsoft.com/office/drawing/2014/main" id="{B799C5A1-F47B-47A5-8213-A0B6FE482C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84388" y="2800133"/>
                <a:ext cx="210086" cy="69778"/>
              </a:xfrm>
              <a:custGeom>
                <a:avLst/>
                <a:gdLst>
                  <a:gd name="T0" fmla="*/ 0 w 1073944"/>
                  <a:gd name="T1" fmla="*/ 25 h 446719"/>
                  <a:gd name="T2" fmla="*/ 0 w 1073944"/>
                  <a:gd name="T3" fmla="*/ 20 h 446719"/>
                  <a:gd name="T4" fmla="*/ 5 w 1073944"/>
                  <a:gd name="T5" fmla="*/ 11 h 446719"/>
                  <a:gd name="T6" fmla="*/ 12 w 1073944"/>
                  <a:gd name="T7" fmla="*/ 8 h 446719"/>
                  <a:gd name="T8" fmla="*/ 21 w 1073944"/>
                  <a:gd name="T9" fmla="*/ 4 h 446719"/>
                  <a:gd name="T10" fmla="*/ 30 w 1073944"/>
                  <a:gd name="T11" fmla="*/ 0 h 446719"/>
                  <a:gd name="T12" fmla="*/ 40 w 1073944"/>
                  <a:gd name="T13" fmla="*/ 3 h 446719"/>
                  <a:gd name="T14" fmla="*/ 47 w 1073944"/>
                  <a:gd name="T15" fmla="*/ 3 h 446719"/>
                  <a:gd name="T16" fmla="*/ 55 w 1073944"/>
                  <a:gd name="T17" fmla="*/ 1 h 446719"/>
                  <a:gd name="T18" fmla="*/ 60 w 1073944"/>
                  <a:gd name="T19" fmla="*/ 4 h 446719"/>
                  <a:gd name="T20" fmla="*/ 66 w 1073944"/>
                  <a:gd name="T21" fmla="*/ 0 h 446719"/>
                  <a:gd name="T22" fmla="*/ 69 w 1073944"/>
                  <a:gd name="T23" fmla="*/ 6 h 446719"/>
                  <a:gd name="T24" fmla="*/ 74 w 1073944"/>
                  <a:gd name="T25" fmla="*/ 11 h 446719"/>
                  <a:gd name="T26" fmla="*/ 82 w 1073944"/>
                  <a:gd name="T27" fmla="*/ 10 h 446719"/>
                  <a:gd name="T28" fmla="*/ 89 w 1073944"/>
                  <a:gd name="T29" fmla="*/ 10 h 446719"/>
                  <a:gd name="T30" fmla="*/ 92 w 1073944"/>
                  <a:gd name="T31" fmla="*/ 12 h 446719"/>
                  <a:gd name="T32" fmla="*/ 98 w 1073944"/>
                  <a:gd name="T33" fmla="*/ 14 h 446719"/>
                  <a:gd name="T34" fmla="*/ 103 w 1073944"/>
                  <a:gd name="T35" fmla="*/ 18 h 446719"/>
                  <a:gd name="T36" fmla="*/ 106 w 1073944"/>
                  <a:gd name="T37" fmla="*/ 18 h 446719"/>
                  <a:gd name="T38" fmla="*/ 112 w 1073944"/>
                  <a:gd name="T39" fmla="*/ 20 h 446719"/>
                  <a:gd name="T40" fmla="*/ 118 w 1073944"/>
                  <a:gd name="T41" fmla="*/ 27 h 446719"/>
                  <a:gd name="T42" fmla="*/ 124 w 1073944"/>
                  <a:gd name="T43" fmla="*/ 31 h 446719"/>
                  <a:gd name="T44" fmla="*/ 133 w 1073944"/>
                  <a:gd name="T45" fmla="*/ 33 h 446719"/>
                  <a:gd name="T46" fmla="*/ 138 w 1073944"/>
                  <a:gd name="T47" fmla="*/ 40 h 446719"/>
                  <a:gd name="T48" fmla="*/ 145 w 1073944"/>
                  <a:gd name="T49" fmla="*/ 42 h 446719"/>
                  <a:gd name="T50" fmla="*/ 151 w 1073944"/>
                  <a:gd name="T51" fmla="*/ 45 h 446719"/>
                  <a:gd name="T52" fmla="*/ 159 w 1073944"/>
                  <a:gd name="T53" fmla="*/ 47 h 446719"/>
                  <a:gd name="T54" fmla="*/ 158 w 1073944"/>
                  <a:gd name="T55" fmla="*/ 54 h 446719"/>
                  <a:gd name="T56" fmla="*/ 147 w 1073944"/>
                  <a:gd name="T57" fmla="*/ 56 h 446719"/>
                  <a:gd name="T58" fmla="*/ 138 w 1073944"/>
                  <a:gd name="T59" fmla="*/ 57 h 446719"/>
                  <a:gd name="T60" fmla="*/ 128 w 1073944"/>
                  <a:gd name="T61" fmla="*/ 61 h 446719"/>
                  <a:gd name="T62" fmla="*/ 118 w 1073944"/>
                  <a:gd name="T63" fmla="*/ 64 h 446719"/>
                  <a:gd name="T64" fmla="*/ 120 w 1073944"/>
                  <a:gd name="T65" fmla="*/ 60 h 446719"/>
                  <a:gd name="T66" fmla="*/ 103 w 1073944"/>
                  <a:gd name="T67" fmla="*/ 62 h 446719"/>
                  <a:gd name="T68" fmla="*/ 102 w 1073944"/>
                  <a:gd name="T69" fmla="*/ 59 h 446719"/>
                  <a:gd name="T70" fmla="*/ 106 w 1073944"/>
                  <a:gd name="T71" fmla="*/ 53 h 446719"/>
                  <a:gd name="T72" fmla="*/ 110 w 1073944"/>
                  <a:gd name="T73" fmla="*/ 47 h 446719"/>
                  <a:gd name="T74" fmla="*/ 110 w 1073944"/>
                  <a:gd name="T75" fmla="*/ 42 h 446719"/>
                  <a:gd name="T76" fmla="*/ 106 w 1073944"/>
                  <a:gd name="T77" fmla="*/ 42 h 446719"/>
                  <a:gd name="T78" fmla="*/ 99 w 1073944"/>
                  <a:gd name="T79" fmla="*/ 44 h 446719"/>
                  <a:gd name="T80" fmla="*/ 93 w 1073944"/>
                  <a:gd name="T81" fmla="*/ 41 h 446719"/>
                  <a:gd name="T82" fmla="*/ 90 w 1073944"/>
                  <a:gd name="T83" fmla="*/ 34 h 446719"/>
                  <a:gd name="T84" fmla="*/ 87 w 1073944"/>
                  <a:gd name="T85" fmla="*/ 31 h 446719"/>
                  <a:gd name="T86" fmla="*/ 83 w 1073944"/>
                  <a:gd name="T87" fmla="*/ 29 h 446719"/>
                  <a:gd name="T88" fmla="*/ 75 w 1073944"/>
                  <a:gd name="T89" fmla="*/ 29 h 446719"/>
                  <a:gd name="T90" fmla="*/ 66 w 1073944"/>
                  <a:gd name="T91" fmla="*/ 29 h 446719"/>
                  <a:gd name="T92" fmla="*/ 60 w 1073944"/>
                  <a:gd name="T93" fmla="*/ 24 h 446719"/>
                  <a:gd name="T94" fmla="*/ 55 w 1073944"/>
                  <a:gd name="T95" fmla="*/ 23 h 446719"/>
                  <a:gd name="T96" fmla="*/ 52 w 1073944"/>
                  <a:gd name="T97" fmla="*/ 26 h 446719"/>
                  <a:gd name="T98" fmla="*/ 49 w 1073944"/>
                  <a:gd name="T99" fmla="*/ 22 h 446719"/>
                  <a:gd name="T100" fmla="*/ 46 w 1073944"/>
                  <a:gd name="T101" fmla="*/ 27 h 446719"/>
                  <a:gd name="T102" fmla="*/ 45 w 1073944"/>
                  <a:gd name="T103" fmla="*/ 19 h 446719"/>
                  <a:gd name="T104" fmla="*/ 39 w 1073944"/>
                  <a:gd name="T105" fmla="*/ 18 h 446719"/>
                  <a:gd name="T106" fmla="*/ 31 w 1073944"/>
                  <a:gd name="T107" fmla="*/ 14 h 446719"/>
                  <a:gd name="T108" fmla="*/ 24 w 1073944"/>
                  <a:gd name="T109" fmla="*/ 19 h 446719"/>
                  <a:gd name="T110" fmla="*/ 13 w 1073944"/>
                  <a:gd name="T111" fmla="*/ 25 h 446719"/>
                  <a:gd name="T112" fmla="*/ 7 w 1073944"/>
                  <a:gd name="T113" fmla="*/ 27 h 446719"/>
                  <a:gd name="T114" fmla="*/ 0 w 1073944"/>
                  <a:gd name="T115" fmla="*/ 25 h 446719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w 1073944"/>
                  <a:gd name="T175" fmla="*/ 0 h 446719"/>
                  <a:gd name="T176" fmla="*/ 1073944 w 1073944"/>
                  <a:gd name="T177" fmla="*/ 446719 h 446719"/>
                </a:gdLst>
                <a:ahLst/>
                <a:cxnLst>
                  <a:cxn ang="T116">
                    <a:pos x="T0" y="T1"/>
                  </a:cxn>
                  <a:cxn ang="T117">
                    <a:pos x="T2" y="T3"/>
                  </a:cxn>
                  <a:cxn ang="T118">
                    <a:pos x="T4" y="T5"/>
                  </a:cxn>
                  <a:cxn ang="T119">
                    <a:pos x="T6" y="T7"/>
                  </a:cxn>
                  <a:cxn ang="T120">
                    <a:pos x="T8" y="T9"/>
                  </a:cxn>
                  <a:cxn ang="T121">
                    <a:pos x="T10" y="T11"/>
                  </a:cxn>
                  <a:cxn ang="T122">
                    <a:pos x="T12" y="T13"/>
                  </a:cxn>
                  <a:cxn ang="T123">
                    <a:pos x="T14" y="T15"/>
                  </a:cxn>
                  <a:cxn ang="T124">
                    <a:pos x="T16" y="T17"/>
                  </a:cxn>
                  <a:cxn ang="T125">
                    <a:pos x="T18" y="T19"/>
                  </a:cxn>
                  <a:cxn ang="T126">
                    <a:pos x="T20" y="T21"/>
                  </a:cxn>
                  <a:cxn ang="T127">
                    <a:pos x="T22" y="T23"/>
                  </a:cxn>
                  <a:cxn ang="T128">
                    <a:pos x="T24" y="T25"/>
                  </a:cxn>
                  <a:cxn ang="T129">
                    <a:pos x="T26" y="T27"/>
                  </a:cxn>
                  <a:cxn ang="T130">
                    <a:pos x="T28" y="T29"/>
                  </a:cxn>
                  <a:cxn ang="T131">
                    <a:pos x="T30" y="T31"/>
                  </a:cxn>
                  <a:cxn ang="T132">
                    <a:pos x="T32" y="T33"/>
                  </a:cxn>
                  <a:cxn ang="T133">
                    <a:pos x="T34" y="T35"/>
                  </a:cxn>
                  <a:cxn ang="T134">
                    <a:pos x="T36" y="T37"/>
                  </a:cxn>
                  <a:cxn ang="T135">
                    <a:pos x="T38" y="T39"/>
                  </a:cxn>
                  <a:cxn ang="T136">
                    <a:pos x="T40" y="T41"/>
                  </a:cxn>
                  <a:cxn ang="T137">
                    <a:pos x="T42" y="T43"/>
                  </a:cxn>
                  <a:cxn ang="T138">
                    <a:pos x="T44" y="T45"/>
                  </a:cxn>
                  <a:cxn ang="T139">
                    <a:pos x="T46" y="T47"/>
                  </a:cxn>
                  <a:cxn ang="T140">
                    <a:pos x="T48" y="T49"/>
                  </a:cxn>
                  <a:cxn ang="T141">
                    <a:pos x="T50" y="T51"/>
                  </a:cxn>
                  <a:cxn ang="T142">
                    <a:pos x="T52" y="T53"/>
                  </a:cxn>
                  <a:cxn ang="T143">
                    <a:pos x="T54" y="T55"/>
                  </a:cxn>
                  <a:cxn ang="T144">
                    <a:pos x="T56" y="T57"/>
                  </a:cxn>
                  <a:cxn ang="T145">
                    <a:pos x="T58" y="T59"/>
                  </a:cxn>
                  <a:cxn ang="T146">
                    <a:pos x="T60" y="T61"/>
                  </a:cxn>
                  <a:cxn ang="T147">
                    <a:pos x="T62" y="T63"/>
                  </a:cxn>
                  <a:cxn ang="T148">
                    <a:pos x="T64" y="T65"/>
                  </a:cxn>
                  <a:cxn ang="T149">
                    <a:pos x="T66" y="T67"/>
                  </a:cxn>
                  <a:cxn ang="T150">
                    <a:pos x="T68" y="T69"/>
                  </a:cxn>
                  <a:cxn ang="T151">
                    <a:pos x="T70" y="T71"/>
                  </a:cxn>
                  <a:cxn ang="T152">
                    <a:pos x="T72" y="T73"/>
                  </a:cxn>
                  <a:cxn ang="T153">
                    <a:pos x="T74" y="T75"/>
                  </a:cxn>
                  <a:cxn ang="T154">
                    <a:pos x="T76" y="T77"/>
                  </a:cxn>
                  <a:cxn ang="T155">
                    <a:pos x="T78" y="T79"/>
                  </a:cxn>
                  <a:cxn ang="T156">
                    <a:pos x="T80" y="T81"/>
                  </a:cxn>
                  <a:cxn ang="T157">
                    <a:pos x="T82" y="T83"/>
                  </a:cxn>
                  <a:cxn ang="T158">
                    <a:pos x="T84" y="T85"/>
                  </a:cxn>
                  <a:cxn ang="T159">
                    <a:pos x="T86" y="T87"/>
                  </a:cxn>
                  <a:cxn ang="T160">
                    <a:pos x="T88" y="T89"/>
                  </a:cxn>
                  <a:cxn ang="T161">
                    <a:pos x="T90" y="T91"/>
                  </a:cxn>
                  <a:cxn ang="T162">
                    <a:pos x="T92" y="T93"/>
                  </a:cxn>
                  <a:cxn ang="T163">
                    <a:pos x="T94" y="T95"/>
                  </a:cxn>
                  <a:cxn ang="T164">
                    <a:pos x="T96" y="T97"/>
                  </a:cxn>
                  <a:cxn ang="T165">
                    <a:pos x="T98" y="T99"/>
                  </a:cxn>
                  <a:cxn ang="T166">
                    <a:pos x="T100" y="T101"/>
                  </a:cxn>
                  <a:cxn ang="T167">
                    <a:pos x="T102" y="T103"/>
                  </a:cxn>
                  <a:cxn ang="T168">
                    <a:pos x="T104" y="T105"/>
                  </a:cxn>
                  <a:cxn ang="T169">
                    <a:pos x="T106" y="T107"/>
                  </a:cxn>
                  <a:cxn ang="T170">
                    <a:pos x="T108" y="T109"/>
                  </a:cxn>
                  <a:cxn ang="T171">
                    <a:pos x="T110" y="T111"/>
                  </a:cxn>
                  <a:cxn ang="T172">
                    <a:pos x="T112" y="T113"/>
                  </a:cxn>
                  <a:cxn ang="T173">
                    <a:pos x="T114" y="T115"/>
                  </a:cxn>
                </a:cxnLst>
                <a:rect l="T174" t="T175" r="T176" b="T177"/>
                <a:pathLst>
                  <a:path w="1073944" h="446719">
                    <a:moveTo>
                      <a:pt x="0" y="172331"/>
                    </a:moveTo>
                    <a:lnTo>
                      <a:pt x="458" y="139489"/>
                    </a:lnTo>
                    <a:lnTo>
                      <a:pt x="33796" y="75924"/>
                    </a:lnTo>
                    <a:lnTo>
                      <a:pt x="80963" y="58031"/>
                    </a:lnTo>
                    <a:lnTo>
                      <a:pt x="140494" y="24693"/>
                    </a:lnTo>
                    <a:lnTo>
                      <a:pt x="200025" y="881"/>
                    </a:lnTo>
                    <a:lnTo>
                      <a:pt x="266700" y="19931"/>
                    </a:lnTo>
                    <a:lnTo>
                      <a:pt x="314325" y="17549"/>
                    </a:lnTo>
                    <a:lnTo>
                      <a:pt x="370346" y="3531"/>
                    </a:lnTo>
                    <a:lnTo>
                      <a:pt x="403683" y="30016"/>
                    </a:lnTo>
                    <a:lnTo>
                      <a:pt x="443371" y="0"/>
                    </a:lnTo>
                    <a:lnTo>
                      <a:pt x="467183" y="38845"/>
                    </a:lnTo>
                    <a:lnTo>
                      <a:pt x="495758" y="74159"/>
                    </a:lnTo>
                    <a:lnTo>
                      <a:pt x="552908" y="68861"/>
                    </a:lnTo>
                    <a:lnTo>
                      <a:pt x="600533" y="68861"/>
                    </a:lnTo>
                    <a:lnTo>
                      <a:pt x="622758" y="82987"/>
                    </a:lnTo>
                    <a:lnTo>
                      <a:pt x="662446" y="98879"/>
                    </a:lnTo>
                    <a:lnTo>
                      <a:pt x="697371" y="127130"/>
                    </a:lnTo>
                    <a:lnTo>
                      <a:pt x="718008" y="121832"/>
                    </a:lnTo>
                    <a:lnTo>
                      <a:pt x="757696" y="139489"/>
                    </a:lnTo>
                    <a:lnTo>
                      <a:pt x="795338" y="184237"/>
                    </a:lnTo>
                    <a:lnTo>
                      <a:pt x="833438" y="212812"/>
                    </a:lnTo>
                    <a:lnTo>
                      <a:pt x="897396" y="231305"/>
                    </a:lnTo>
                    <a:lnTo>
                      <a:pt x="928688" y="279487"/>
                    </a:lnTo>
                    <a:lnTo>
                      <a:pt x="976313" y="293774"/>
                    </a:lnTo>
                    <a:lnTo>
                      <a:pt x="1021557" y="310443"/>
                    </a:lnTo>
                    <a:lnTo>
                      <a:pt x="1073944" y="327112"/>
                    </a:lnTo>
                    <a:lnTo>
                      <a:pt x="1069182" y="372356"/>
                    </a:lnTo>
                    <a:lnTo>
                      <a:pt x="995363" y="386643"/>
                    </a:lnTo>
                    <a:lnTo>
                      <a:pt x="931069" y="393787"/>
                    </a:lnTo>
                    <a:lnTo>
                      <a:pt x="862471" y="425531"/>
                    </a:lnTo>
                    <a:lnTo>
                      <a:pt x="795796" y="446719"/>
                    </a:lnTo>
                    <a:lnTo>
                      <a:pt x="809625" y="415218"/>
                    </a:lnTo>
                    <a:lnTo>
                      <a:pt x="695783" y="429062"/>
                    </a:lnTo>
                    <a:lnTo>
                      <a:pt x="684671" y="407874"/>
                    </a:lnTo>
                    <a:lnTo>
                      <a:pt x="718008" y="363732"/>
                    </a:lnTo>
                    <a:lnTo>
                      <a:pt x="741821" y="324887"/>
                    </a:lnTo>
                    <a:lnTo>
                      <a:pt x="744996" y="293104"/>
                    </a:lnTo>
                    <a:lnTo>
                      <a:pt x="718008" y="287807"/>
                    </a:lnTo>
                    <a:lnTo>
                      <a:pt x="670383" y="301932"/>
                    </a:lnTo>
                    <a:lnTo>
                      <a:pt x="625933" y="282510"/>
                    </a:lnTo>
                    <a:lnTo>
                      <a:pt x="608471" y="234836"/>
                    </a:lnTo>
                    <a:lnTo>
                      <a:pt x="589421" y="213648"/>
                    </a:lnTo>
                    <a:lnTo>
                      <a:pt x="557671" y="201289"/>
                    </a:lnTo>
                    <a:lnTo>
                      <a:pt x="508458" y="201289"/>
                    </a:lnTo>
                    <a:lnTo>
                      <a:pt x="444958" y="199522"/>
                    </a:lnTo>
                    <a:lnTo>
                      <a:pt x="402096" y="169506"/>
                    </a:lnTo>
                    <a:lnTo>
                      <a:pt x="373521" y="160677"/>
                    </a:lnTo>
                    <a:lnTo>
                      <a:pt x="349708" y="178334"/>
                    </a:lnTo>
                    <a:lnTo>
                      <a:pt x="329071" y="151849"/>
                    </a:lnTo>
                    <a:lnTo>
                      <a:pt x="313196" y="187163"/>
                    </a:lnTo>
                    <a:lnTo>
                      <a:pt x="304800" y="129468"/>
                    </a:lnTo>
                    <a:lnTo>
                      <a:pt x="263983" y="125363"/>
                    </a:lnTo>
                    <a:lnTo>
                      <a:pt x="209550" y="98512"/>
                    </a:lnTo>
                    <a:lnTo>
                      <a:pt x="159544" y="134231"/>
                    </a:lnTo>
                    <a:lnTo>
                      <a:pt x="88107" y="172331"/>
                    </a:lnTo>
                    <a:lnTo>
                      <a:pt x="45244" y="186618"/>
                    </a:lnTo>
                    <a:lnTo>
                      <a:pt x="0" y="172331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192" name="Freeform 191">
                <a:extLst>
                  <a:ext uri="{FF2B5EF4-FFF2-40B4-BE49-F238E27FC236}">
                    <a16:creationId xmlns:a16="http://schemas.microsoft.com/office/drawing/2014/main" id="{E76E807C-C636-47E4-BAC5-C8D9AD05ED0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11164" y="2888809"/>
                <a:ext cx="41654" cy="11630"/>
              </a:xfrm>
              <a:custGeom>
                <a:avLst/>
                <a:gdLst>
                  <a:gd name="T0" fmla="*/ 2147483647 w 413"/>
                  <a:gd name="T1" fmla="*/ 2147483647 h 168"/>
                  <a:gd name="T2" fmla="*/ 2147483647 w 413"/>
                  <a:gd name="T3" fmla="*/ 2147483647 h 168"/>
                  <a:gd name="T4" fmla="*/ 2147483647 w 413"/>
                  <a:gd name="T5" fmla="*/ 2147483647 h 168"/>
                  <a:gd name="T6" fmla="*/ 2147483647 w 413"/>
                  <a:gd name="T7" fmla="*/ 2147483647 h 168"/>
                  <a:gd name="T8" fmla="*/ 2147483647 w 413"/>
                  <a:gd name="T9" fmla="*/ 0 h 168"/>
                  <a:gd name="T10" fmla="*/ 2147483647 w 413"/>
                  <a:gd name="T11" fmla="*/ 2147483647 h 168"/>
                  <a:gd name="T12" fmla="*/ 0 w 413"/>
                  <a:gd name="T13" fmla="*/ 2147483647 h 168"/>
                  <a:gd name="T14" fmla="*/ 2147483647 w 413"/>
                  <a:gd name="T15" fmla="*/ 2147483647 h 168"/>
                  <a:gd name="T16" fmla="*/ 2147483647 w 413"/>
                  <a:gd name="T17" fmla="*/ 2147483647 h 168"/>
                  <a:gd name="T18" fmla="*/ 2147483647 w 413"/>
                  <a:gd name="T19" fmla="*/ 2147483647 h 168"/>
                  <a:gd name="T20" fmla="*/ 2147483647 w 413"/>
                  <a:gd name="T21" fmla="*/ 2147483647 h 168"/>
                  <a:gd name="T22" fmla="*/ 2147483647 w 413"/>
                  <a:gd name="T23" fmla="*/ 2147483647 h 168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413"/>
                  <a:gd name="T37" fmla="*/ 0 h 168"/>
                  <a:gd name="T38" fmla="*/ 413 w 413"/>
                  <a:gd name="T39" fmla="*/ 168 h 168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413" h="168">
                    <a:moveTo>
                      <a:pt x="408" y="26"/>
                    </a:moveTo>
                    <a:lnTo>
                      <a:pt x="349" y="24"/>
                    </a:lnTo>
                    <a:lnTo>
                      <a:pt x="293" y="8"/>
                    </a:lnTo>
                    <a:lnTo>
                      <a:pt x="182" y="26"/>
                    </a:lnTo>
                    <a:lnTo>
                      <a:pt x="125" y="0"/>
                    </a:lnTo>
                    <a:lnTo>
                      <a:pt x="61" y="32"/>
                    </a:lnTo>
                    <a:lnTo>
                      <a:pt x="0" y="72"/>
                    </a:lnTo>
                    <a:lnTo>
                      <a:pt x="93" y="128"/>
                    </a:lnTo>
                    <a:lnTo>
                      <a:pt x="205" y="168"/>
                    </a:lnTo>
                    <a:lnTo>
                      <a:pt x="301" y="120"/>
                    </a:lnTo>
                    <a:lnTo>
                      <a:pt x="413" y="112"/>
                    </a:lnTo>
                    <a:lnTo>
                      <a:pt x="408" y="26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193" name="Freeform 192">
                <a:extLst>
                  <a:ext uri="{FF2B5EF4-FFF2-40B4-BE49-F238E27FC236}">
                    <a16:creationId xmlns:a16="http://schemas.microsoft.com/office/drawing/2014/main" id="{DC448CED-87E6-4A9E-959A-0EC860B19145}"/>
                  </a:ext>
                </a:extLst>
              </p:cNvPr>
              <p:cNvSpPr>
                <a:spLocks/>
              </p:cNvSpPr>
              <p:nvPr/>
            </p:nvSpPr>
            <p:spPr bwMode="auto">
              <a:xfrm rot="441143">
                <a:off x="2481795" y="2858281"/>
                <a:ext cx="65199" cy="45065"/>
              </a:xfrm>
              <a:custGeom>
                <a:avLst/>
                <a:gdLst>
                  <a:gd name="T0" fmla="*/ 2147483647 w 635"/>
                  <a:gd name="T1" fmla="*/ 2147483647 h 457"/>
                  <a:gd name="T2" fmla="*/ 2147483647 w 635"/>
                  <a:gd name="T3" fmla="*/ 2147483647 h 457"/>
                  <a:gd name="T4" fmla="*/ 2147483647 w 635"/>
                  <a:gd name="T5" fmla="*/ 2147483647 h 457"/>
                  <a:gd name="T6" fmla="*/ 2147483647 w 635"/>
                  <a:gd name="T7" fmla="*/ 2147483647 h 457"/>
                  <a:gd name="T8" fmla="*/ 2147483647 w 635"/>
                  <a:gd name="T9" fmla="*/ 2147483647 h 457"/>
                  <a:gd name="T10" fmla="*/ 2147483647 w 635"/>
                  <a:gd name="T11" fmla="*/ 2147483647 h 457"/>
                  <a:gd name="T12" fmla="*/ 2147483647 w 635"/>
                  <a:gd name="T13" fmla="*/ 2147483647 h 457"/>
                  <a:gd name="T14" fmla="*/ 2147483647 w 635"/>
                  <a:gd name="T15" fmla="*/ 2147483647 h 457"/>
                  <a:gd name="T16" fmla="*/ 0 w 635"/>
                  <a:gd name="T17" fmla="*/ 2147483647 h 457"/>
                  <a:gd name="T18" fmla="*/ 2147483647 w 635"/>
                  <a:gd name="T19" fmla="*/ 2147483647 h 457"/>
                  <a:gd name="T20" fmla="*/ 2147483647 w 635"/>
                  <a:gd name="T21" fmla="*/ 2147483647 h 457"/>
                  <a:gd name="T22" fmla="*/ 2147483647 w 635"/>
                  <a:gd name="T23" fmla="*/ 2147483647 h 457"/>
                  <a:gd name="T24" fmla="*/ 2147483647 w 635"/>
                  <a:gd name="T25" fmla="*/ 2147483647 h 457"/>
                  <a:gd name="T26" fmla="*/ 2147483647 w 635"/>
                  <a:gd name="T27" fmla="*/ 2147483647 h 457"/>
                  <a:gd name="T28" fmla="*/ 2147483647 w 635"/>
                  <a:gd name="T29" fmla="*/ 2147483647 h 457"/>
                  <a:gd name="T30" fmla="*/ 2147483647 w 635"/>
                  <a:gd name="T31" fmla="*/ 2147483647 h 457"/>
                  <a:gd name="T32" fmla="*/ 2147483647 w 635"/>
                  <a:gd name="T33" fmla="*/ 2147483647 h 457"/>
                  <a:gd name="T34" fmla="*/ 2147483647 w 635"/>
                  <a:gd name="T35" fmla="*/ 2147483647 h 457"/>
                  <a:gd name="T36" fmla="*/ 2147483647 w 635"/>
                  <a:gd name="T37" fmla="*/ 2147483647 h 457"/>
                  <a:gd name="T38" fmla="*/ 2147483647 w 635"/>
                  <a:gd name="T39" fmla="*/ 0 h 457"/>
                  <a:gd name="T40" fmla="*/ 2147483647 w 635"/>
                  <a:gd name="T41" fmla="*/ 2147483647 h 457"/>
                  <a:gd name="T42" fmla="*/ 2147483647 w 635"/>
                  <a:gd name="T43" fmla="*/ 2147483647 h 457"/>
                  <a:gd name="T44" fmla="*/ 2147483647 w 635"/>
                  <a:gd name="T45" fmla="*/ 2147483647 h 457"/>
                  <a:gd name="T46" fmla="*/ 2147483647 w 635"/>
                  <a:gd name="T47" fmla="*/ 2147483647 h 457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635"/>
                  <a:gd name="T73" fmla="*/ 0 h 457"/>
                  <a:gd name="T74" fmla="*/ 635 w 635"/>
                  <a:gd name="T75" fmla="*/ 457 h 457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635" h="457">
                    <a:moveTo>
                      <a:pt x="219" y="72"/>
                    </a:moveTo>
                    <a:lnTo>
                      <a:pt x="351" y="114"/>
                    </a:lnTo>
                    <a:lnTo>
                      <a:pt x="363" y="185"/>
                    </a:lnTo>
                    <a:lnTo>
                      <a:pt x="441" y="228"/>
                    </a:lnTo>
                    <a:lnTo>
                      <a:pt x="453" y="270"/>
                    </a:lnTo>
                    <a:lnTo>
                      <a:pt x="369" y="306"/>
                    </a:lnTo>
                    <a:lnTo>
                      <a:pt x="243" y="342"/>
                    </a:lnTo>
                    <a:lnTo>
                      <a:pt x="129" y="342"/>
                    </a:lnTo>
                    <a:lnTo>
                      <a:pt x="0" y="367"/>
                    </a:lnTo>
                    <a:lnTo>
                      <a:pt x="75" y="414"/>
                    </a:lnTo>
                    <a:lnTo>
                      <a:pt x="136" y="412"/>
                    </a:lnTo>
                    <a:lnTo>
                      <a:pt x="227" y="457"/>
                    </a:lnTo>
                    <a:lnTo>
                      <a:pt x="285" y="426"/>
                    </a:lnTo>
                    <a:lnTo>
                      <a:pt x="405" y="408"/>
                    </a:lnTo>
                    <a:lnTo>
                      <a:pt x="549" y="360"/>
                    </a:lnTo>
                    <a:lnTo>
                      <a:pt x="635" y="367"/>
                    </a:lnTo>
                    <a:lnTo>
                      <a:pt x="603" y="288"/>
                    </a:lnTo>
                    <a:lnTo>
                      <a:pt x="561" y="174"/>
                    </a:lnTo>
                    <a:lnTo>
                      <a:pt x="597" y="108"/>
                    </a:lnTo>
                    <a:lnTo>
                      <a:pt x="567" y="0"/>
                    </a:lnTo>
                    <a:lnTo>
                      <a:pt x="495" y="6"/>
                    </a:lnTo>
                    <a:lnTo>
                      <a:pt x="429" y="6"/>
                    </a:lnTo>
                    <a:lnTo>
                      <a:pt x="333" y="24"/>
                    </a:lnTo>
                    <a:lnTo>
                      <a:pt x="219" y="72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194" name="Freeform 193">
                <a:extLst>
                  <a:ext uri="{FF2B5EF4-FFF2-40B4-BE49-F238E27FC236}">
                    <a16:creationId xmlns:a16="http://schemas.microsoft.com/office/drawing/2014/main" id="{746ADC22-42B4-448F-98BA-30602430BF83}"/>
                  </a:ext>
                </a:extLst>
              </p:cNvPr>
              <p:cNvSpPr>
                <a:spLocks/>
              </p:cNvSpPr>
              <p:nvPr/>
            </p:nvSpPr>
            <p:spPr bwMode="auto">
              <a:xfrm rot="441143">
                <a:off x="2537939" y="2858281"/>
                <a:ext cx="74254" cy="47972"/>
              </a:xfrm>
              <a:custGeom>
                <a:avLst/>
                <a:gdLst>
                  <a:gd name="T0" fmla="*/ 2147483647 w 710"/>
                  <a:gd name="T1" fmla="*/ 2147483647 h 490"/>
                  <a:gd name="T2" fmla="*/ 2147483647 w 710"/>
                  <a:gd name="T3" fmla="*/ 2147483647 h 490"/>
                  <a:gd name="T4" fmla="*/ 2147483647 w 710"/>
                  <a:gd name="T5" fmla="*/ 2147483647 h 490"/>
                  <a:gd name="T6" fmla="*/ 2147483647 w 710"/>
                  <a:gd name="T7" fmla="*/ 2147483647 h 490"/>
                  <a:gd name="T8" fmla="*/ 2147483647 w 710"/>
                  <a:gd name="T9" fmla="*/ 2147483647 h 490"/>
                  <a:gd name="T10" fmla="*/ 2147483647 w 710"/>
                  <a:gd name="T11" fmla="*/ 2147483647 h 490"/>
                  <a:gd name="T12" fmla="*/ 2147483647 w 710"/>
                  <a:gd name="T13" fmla="*/ 2147483647 h 490"/>
                  <a:gd name="T14" fmla="*/ 2147483647 w 710"/>
                  <a:gd name="T15" fmla="*/ 0 h 490"/>
                  <a:gd name="T16" fmla="*/ 2147483647 w 710"/>
                  <a:gd name="T17" fmla="*/ 2147483647 h 490"/>
                  <a:gd name="T18" fmla="*/ 2147483647 w 710"/>
                  <a:gd name="T19" fmla="*/ 2147483647 h 490"/>
                  <a:gd name="T20" fmla="*/ 2147483647 w 710"/>
                  <a:gd name="T21" fmla="*/ 2147483647 h 490"/>
                  <a:gd name="T22" fmla="*/ 2147483647 w 710"/>
                  <a:gd name="T23" fmla="*/ 2147483647 h 490"/>
                  <a:gd name="T24" fmla="*/ 2147483647 w 710"/>
                  <a:gd name="T25" fmla="*/ 2147483647 h 490"/>
                  <a:gd name="T26" fmla="*/ 2147483647 w 710"/>
                  <a:gd name="T27" fmla="*/ 2147483647 h 490"/>
                  <a:gd name="T28" fmla="*/ 2147483647 w 710"/>
                  <a:gd name="T29" fmla="*/ 2147483647 h 490"/>
                  <a:gd name="T30" fmla="*/ 0 w 710"/>
                  <a:gd name="T31" fmla="*/ 2147483647 h 490"/>
                  <a:gd name="T32" fmla="*/ 2147483647 w 710"/>
                  <a:gd name="T33" fmla="*/ 2147483647 h 490"/>
                  <a:gd name="T34" fmla="*/ 2147483647 w 710"/>
                  <a:gd name="T35" fmla="*/ 2147483647 h 490"/>
                  <a:gd name="T36" fmla="*/ 2147483647 w 710"/>
                  <a:gd name="T37" fmla="*/ 2147483647 h 490"/>
                  <a:gd name="T38" fmla="*/ 2147483647 w 710"/>
                  <a:gd name="T39" fmla="*/ 2147483647 h 490"/>
                  <a:gd name="T40" fmla="*/ 2147483647 w 710"/>
                  <a:gd name="T41" fmla="*/ 2147483647 h 490"/>
                  <a:gd name="T42" fmla="*/ 2147483647 w 710"/>
                  <a:gd name="T43" fmla="*/ 2147483647 h 490"/>
                  <a:gd name="T44" fmla="*/ 2147483647 w 710"/>
                  <a:gd name="T45" fmla="*/ 2147483647 h 490"/>
                  <a:gd name="T46" fmla="*/ 2147483647 w 710"/>
                  <a:gd name="T47" fmla="*/ 2147483647 h 490"/>
                  <a:gd name="T48" fmla="*/ 2147483647 w 710"/>
                  <a:gd name="T49" fmla="*/ 2147483647 h 490"/>
                  <a:gd name="T50" fmla="*/ 2147483647 w 710"/>
                  <a:gd name="T51" fmla="*/ 2147483647 h 490"/>
                  <a:gd name="T52" fmla="*/ 2147483647 w 710"/>
                  <a:gd name="T53" fmla="*/ 2147483647 h 490"/>
                  <a:gd name="T54" fmla="*/ 2147483647 w 710"/>
                  <a:gd name="T55" fmla="*/ 2147483647 h 490"/>
                  <a:gd name="T56" fmla="*/ 2147483647 w 710"/>
                  <a:gd name="T57" fmla="*/ 2147483647 h 490"/>
                  <a:gd name="T58" fmla="*/ 2147483647 w 710"/>
                  <a:gd name="T59" fmla="*/ 2147483647 h 490"/>
                  <a:gd name="T60" fmla="*/ 2147483647 w 710"/>
                  <a:gd name="T61" fmla="*/ 2147483647 h 490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710"/>
                  <a:gd name="T94" fmla="*/ 0 h 490"/>
                  <a:gd name="T95" fmla="*/ 710 w 710"/>
                  <a:gd name="T96" fmla="*/ 490 h 490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710" h="490">
                    <a:moveTo>
                      <a:pt x="710" y="127"/>
                    </a:moveTo>
                    <a:lnTo>
                      <a:pt x="631" y="82"/>
                    </a:lnTo>
                    <a:lnTo>
                      <a:pt x="574" y="82"/>
                    </a:lnTo>
                    <a:lnTo>
                      <a:pt x="530" y="101"/>
                    </a:lnTo>
                    <a:lnTo>
                      <a:pt x="477" y="110"/>
                    </a:lnTo>
                    <a:lnTo>
                      <a:pt x="458" y="67"/>
                    </a:lnTo>
                    <a:lnTo>
                      <a:pt x="415" y="53"/>
                    </a:lnTo>
                    <a:lnTo>
                      <a:pt x="367" y="0"/>
                    </a:lnTo>
                    <a:lnTo>
                      <a:pt x="319" y="38"/>
                    </a:lnTo>
                    <a:lnTo>
                      <a:pt x="256" y="36"/>
                    </a:lnTo>
                    <a:lnTo>
                      <a:pt x="137" y="10"/>
                    </a:lnTo>
                    <a:lnTo>
                      <a:pt x="98" y="38"/>
                    </a:lnTo>
                    <a:lnTo>
                      <a:pt x="30" y="36"/>
                    </a:lnTo>
                    <a:lnTo>
                      <a:pt x="7" y="80"/>
                    </a:lnTo>
                    <a:lnTo>
                      <a:pt x="36" y="186"/>
                    </a:lnTo>
                    <a:lnTo>
                      <a:pt x="0" y="254"/>
                    </a:lnTo>
                    <a:lnTo>
                      <a:pt x="42" y="362"/>
                    </a:lnTo>
                    <a:lnTo>
                      <a:pt x="75" y="445"/>
                    </a:lnTo>
                    <a:lnTo>
                      <a:pt x="120" y="490"/>
                    </a:lnTo>
                    <a:lnTo>
                      <a:pt x="161" y="451"/>
                    </a:lnTo>
                    <a:lnTo>
                      <a:pt x="166" y="354"/>
                    </a:lnTo>
                    <a:lnTo>
                      <a:pt x="209" y="341"/>
                    </a:lnTo>
                    <a:lnTo>
                      <a:pt x="256" y="309"/>
                    </a:lnTo>
                    <a:lnTo>
                      <a:pt x="319" y="336"/>
                    </a:lnTo>
                    <a:lnTo>
                      <a:pt x="391" y="298"/>
                    </a:lnTo>
                    <a:lnTo>
                      <a:pt x="425" y="250"/>
                    </a:lnTo>
                    <a:lnTo>
                      <a:pt x="483" y="218"/>
                    </a:lnTo>
                    <a:lnTo>
                      <a:pt x="549" y="211"/>
                    </a:lnTo>
                    <a:lnTo>
                      <a:pt x="665" y="218"/>
                    </a:lnTo>
                    <a:lnTo>
                      <a:pt x="703" y="182"/>
                    </a:lnTo>
                    <a:lnTo>
                      <a:pt x="710" y="127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195" name="Freeform 194">
                <a:extLst>
                  <a:ext uri="{FF2B5EF4-FFF2-40B4-BE49-F238E27FC236}">
                    <a16:creationId xmlns:a16="http://schemas.microsoft.com/office/drawing/2014/main" id="{1C76ECC6-140E-4AAA-B1BC-0E9F95EE1A59}"/>
                  </a:ext>
                </a:extLst>
              </p:cNvPr>
              <p:cNvSpPr>
                <a:spLocks/>
              </p:cNvSpPr>
              <p:nvPr/>
            </p:nvSpPr>
            <p:spPr bwMode="auto">
              <a:xfrm rot="441143">
                <a:off x="2635738" y="2875726"/>
                <a:ext cx="32599" cy="17445"/>
              </a:xfrm>
              <a:custGeom>
                <a:avLst/>
                <a:gdLst>
                  <a:gd name="T0" fmla="*/ 2147483647 w 318"/>
                  <a:gd name="T1" fmla="*/ 2147483647 h 193"/>
                  <a:gd name="T2" fmla="*/ 2147483647 w 318"/>
                  <a:gd name="T3" fmla="*/ 0 h 193"/>
                  <a:gd name="T4" fmla="*/ 2147483647 w 318"/>
                  <a:gd name="T5" fmla="*/ 2147483647 h 193"/>
                  <a:gd name="T6" fmla="*/ 2147483647 w 318"/>
                  <a:gd name="T7" fmla="*/ 2147483647 h 193"/>
                  <a:gd name="T8" fmla="*/ 2147483647 w 318"/>
                  <a:gd name="T9" fmla="*/ 2147483647 h 193"/>
                  <a:gd name="T10" fmla="*/ 0 w 318"/>
                  <a:gd name="T11" fmla="*/ 2147483647 h 193"/>
                  <a:gd name="T12" fmla="*/ 2147483647 w 318"/>
                  <a:gd name="T13" fmla="*/ 2147483647 h 193"/>
                  <a:gd name="T14" fmla="*/ 2147483647 w 318"/>
                  <a:gd name="T15" fmla="*/ 2147483647 h 193"/>
                  <a:gd name="T16" fmla="*/ 2147483647 w 318"/>
                  <a:gd name="T17" fmla="*/ 2147483647 h 193"/>
                  <a:gd name="T18" fmla="*/ 2147483647 w 318"/>
                  <a:gd name="T19" fmla="*/ 2147483647 h 193"/>
                  <a:gd name="T20" fmla="*/ 2147483647 w 318"/>
                  <a:gd name="T21" fmla="*/ 2147483647 h 19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318"/>
                  <a:gd name="T34" fmla="*/ 0 h 193"/>
                  <a:gd name="T35" fmla="*/ 318 w 318"/>
                  <a:gd name="T36" fmla="*/ 193 h 193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318" h="193">
                    <a:moveTo>
                      <a:pt x="318" y="65"/>
                    </a:moveTo>
                    <a:lnTo>
                      <a:pt x="293" y="0"/>
                    </a:lnTo>
                    <a:lnTo>
                      <a:pt x="182" y="18"/>
                    </a:lnTo>
                    <a:lnTo>
                      <a:pt x="142" y="9"/>
                    </a:lnTo>
                    <a:lnTo>
                      <a:pt x="62" y="49"/>
                    </a:lnTo>
                    <a:lnTo>
                      <a:pt x="0" y="64"/>
                    </a:lnTo>
                    <a:lnTo>
                      <a:pt x="22" y="145"/>
                    </a:lnTo>
                    <a:lnTo>
                      <a:pt x="62" y="193"/>
                    </a:lnTo>
                    <a:lnTo>
                      <a:pt x="158" y="169"/>
                    </a:lnTo>
                    <a:lnTo>
                      <a:pt x="262" y="113"/>
                    </a:lnTo>
                    <a:lnTo>
                      <a:pt x="318" y="65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grpSp>
            <p:nvGrpSpPr>
              <p:cNvPr id="196" name="Group 195">
                <a:extLst>
                  <a:ext uri="{FF2B5EF4-FFF2-40B4-BE49-F238E27FC236}">
                    <a16:creationId xmlns:a16="http://schemas.microsoft.com/office/drawing/2014/main" id="{CD601148-EDFF-48E9-83F5-0E70E4D84BC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398416" y="2737639"/>
                <a:ext cx="119522" cy="61058"/>
                <a:chOff x="23104" y="15658"/>
                <a:chExt cx="3152" cy="1962"/>
              </a:xfrm>
              <a:grpFill/>
              <a:effectLst/>
            </p:grpSpPr>
            <p:sp>
              <p:nvSpPr>
                <p:cNvPr id="297" name="Freeform 196">
                  <a:extLst>
                    <a:ext uri="{FF2B5EF4-FFF2-40B4-BE49-F238E27FC236}">
                      <a16:creationId xmlns:a16="http://schemas.microsoft.com/office/drawing/2014/main" id="{B4D9C185-813D-4831-BBE6-30736B54707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3522" y="16648"/>
                  <a:ext cx="280" cy="368"/>
                </a:xfrm>
                <a:custGeom>
                  <a:avLst/>
                  <a:gdLst>
                    <a:gd name="T0" fmla="*/ 14 w 280"/>
                    <a:gd name="T1" fmla="*/ 248 h 368"/>
                    <a:gd name="T2" fmla="*/ 14 w 280"/>
                    <a:gd name="T3" fmla="*/ 144 h 368"/>
                    <a:gd name="T4" fmla="*/ 86 w 280"/>
                    <a:gd name="T5" fmla="*/ 0 h 368"/>
                    <a:gd name="T6" fmla="*/ 198 w 280"/>
                    <a:gd name="T7" fmla="*/ 72 h 368"/>
                    <a:gd name="T8" fmla="*/ 280 w 280"/>
                    <a:gd name="T9" fmla="*/ 173 h 368"/>
                    <a:gd name="T10" fmla="*/ 248 w 280"/>
                    <a:gd name="T11" fmla="*/ 277 h 368"/>
                    <a:gd name="T12" fmla="*/ 222 w 280"/>
                    <a:gd name="T13" fmla="*/ 344 h 368"/>
                    <a:gd name="T14" fmla="*/ 142 w 280"/>
                    <a:gd name="T15" fmla="*/ 368 h 368"/>
                    <a:gd name="T16" fmla="*/ 0 w 280"/>
                    <a:gd name="T17" fmla="*/ 333 h 368"/>
                    <a:gd name="T18" fmla="*/ 14 w 280"/>
                    <a:gd name="T19" fmla="*/ 248 h 368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80"/>
                    <a:gd name="T31" fmla="*/ 0 h 368"/>
                    <a:gd name="T32" fmla="*/ 280 w 280"/>
                    <a:gd name="T33" fmla="*/ 368 h 368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80" h="368">
                      <a:moveTo>
                        <a:pt x="14" y="248"/>
                      </a:moveTo>
                      <a:lnTo>
                        <a:pt x="14" y="144"/>
                      </a:lnTo>
                      <a:lnTo>
                        <a:pt x="86" y="0"/>
                      </a:lnTo>
                      <a:lnTo>
                        <a:pt x="198" y="72"/>
                      </a:lnTo>
                      <a:lnTo>
                        <a:pt x="280" y="173"/>
                      </a:lnTo>
                      <a:lnTo>
                        <a:pt x="248" y="277"/>
                      </a:lnTo>
                      <a:lnTo>
                        <a:pt x="222" y="344"/>
                      </a:lnTo>
                      <a:lnTo>
                        <a:pt x="142" y="368"/>
                      </a:lnTo>
                      <a:lnTo>
                        <a:pt x="0" y="333"/>
                      </a:lnTo>
                      <a:lnTo>
                        <a:pt x="14" y="248"/>
                      </a:lnTo>
                      <a:close/>
                    </a:path>
                  </a:pathLst>
                </a:custGeom>
                <a:grpFill/>
                <a:ln w="6350" cmpd="sng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  <a:effectLst>
                  <a:outerShdw dist="28398" dir="6993903" algn="ctr" rotWithShape="0">
                    <a:srgbClr val="B2B2B2">
                      <a:alpha val="50000"/>
                    </a:srgbClr>
                  </a:outerShdw>
                </a:effectLst>
              </p:spPr>
              <p:txBody>
                <a:bodyPr/>
                <a:lstStyle/>
                <a:p>
                  <a:endParaRPr lang="zh-CN" altLang="en-US" sz="600" kern="0">
                    <a:solidFill>
                      <a:sysClr val="windowText" lastClr="000000"/>
                    </a:solidFill>
                    <a:latin typeface="+mj-lt"/>
                  </a:endParaRPr>
                </a:p>
              </p:txBody>
            </p:sp>
            <p:sp>
              <p:nvSpPr>
                <p:cNvPr id="298" name="Freeform 197">
                  <a:extLst>
                    <a:ext uri="{FF2B5EF4-FFF2-40B4-BE49-F238E27FC236}">
                      <a16:creationId xmlns:a16="http://schemas.microsoft.com/office/drawing/2014/main" id="{0332B854-6F8D-4E89-B23E-38D2D996B5E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3787" y="16968"/>
                  <a:ext cx="183" cy="312"/>
                </a:xfrm>
                <a:custGeom>
                  <a:avLst/>
                  <a:gdLst>
                    <a:gd name="T0" fmla="*/ 0 w 183"/>
                    <a:gd name="T1" fmla="*/ 192 h 312"/>
                    <a:gd name="T2" fmla="*/ 33 w 183"/>
                    <a:gd name="T3" fmla="*/ 96 h 312"/>
                    <a:gd name="T4" fmla="*/ 63 w 183"/>
                    <a:gd name="T5" fmla="*/ 0 h 312"/>
                    <a:gd name="T6" fmla="*/ 147 w 183"/>
                    <a:gd name="T7" fmla="*/ 54 h 312"/>
                    <a:gd name="T8" fmla="*/ 183 w 183"/>
                    <a:gd name="T9" fmla="*/ 150 h 312"/>
                    <a:gd name="T10" fmla="*/ 177 w 183"/>
                    <a:gd name="T11" fmla="*/ 234 h 312"/>
                    <a:gd name="T12" fmla="*/ 128 w 183"/>
                    <a:gd name="T13" fmla="*/ 312 h 312"/>
                    <a:gd name="T14" fmla="*/ 33 w 183"/>
                    <a:gd name="T15" fmla="*/ 270 h 312"/>
                    <a:gd name="T16" fmla="*/ 0 w 183"/>
                    <a:gd name="T17" fmla="*/ 192 h 312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183"/>
                    <a:gd name="T28" fmla="*/ 0 h 312"/>
                    <a:gd name="T29" fmla="*/ 183 w 183"/>
                    <a:gd name="T30" fmla="*/ 312 h 312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183" h="312">
                      <a:moveTo>
                        <a:pt x="0" y="192"/>
                      </a:moveTo>
                      <a:lnTo>
                        <a:pt x="33" y="96"/>
                      </a:lnTo>
                      <a:lnTo>
                        <a:pt x="63" y="0"/>
                      </a:lnTo>
                      <a:lnTo>
                        <a:pt x="147" y="54"/>
                      </a:lnTo>
                      <a:lnTo>
                        <a:pt x="183" y="150"/>
                      </a:lnTo>
                      <a:lnTo>
                        <a:pt x="177" y="234"/>
                      </a:lnTo>
                      <a:lnTo>
                        <a:pt x="128" y="312"/>
                      </a:lnTo>
                      <a:lnTo>
                        <a:pt x="33" y="270"/>
                      </a:lnTo>
                      <a:lnTo>
                        <a:pt x="0" y="192"/>
                      </a:lnTo>
                      <a:close/>
                    </a:path>
                  </a:pathLst>
                </a:custGeom>
                <a:grpFill/>
                <a:ln w="6350" cmpd="sng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  <a:effectLst>
                  <a:outerShdw dist="28398" dir="6993903" algn="ctr" rotWithShape="0">
                    <a:srgbClr val="B2B2B2">
                      <a:alpha val="50000"/>
                    </a:srgbClr>
                  </a:outerShdw>
                </a:effectLst>
              </p:spPr>
              <p:txBody>
                <a:bodyPr/>
                <a:lstStyle/>
                <a:p>
                  <a:endParaRPr lang="zh-CN" altLang="en-US" sz="600" kern="0">
                    <a:solidFill>
                      <a:sysClr val="windowText" lastClr="000000"/>
                    </a:solidFill>
                    <a:latin typeface="+mj-lt"/>
                  </a:endParaRPr>
                </a:p>
              </p:txBody>
            </p:sp>
            <p:sp>
              <p:nvSpPr>
                <p:cNvPr id="299" name="Freeform 198">
                  <a:extLst>
                    <a:ext uri="{FF2B5EF4-FFF2-40B4-BE49-F238E27FC236}">
                      <a16:creationId xmlns:a16="http://schemas.microsoft.com/office/drawing/2014/main" id="{1A81BAF1-3064-4BF9-B9F8-CF45ECBB649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136" y="16240"/>
                  <a:ext cx="376" cy="416"/>
                </a:xfrm>
                <a:custGeom>
                  <a:avLst/>
                  <a:gdLst>
                    <a:gd name="T0" fmla="*/ 16 w 376"/>
                    <a:gd name="T1" fmla="*/ 88 h 416"/>
                    <a:gd name="T2" fmla="*/ 0 w 376"/>
                    <a:gd name="T3" fmla="*/ 16 h 416"/>
                    <a:gd name="T4" fmla="*/ 104 w 376"/>
                    <a:gd name="T5" fmla="*/ 8 h 416"/>
                    <a:gd name="T6" fmla="*/ 200 w 376"/>
                    <a:gd name="T7" fmla="*/ 0 h 416"/>
                    <a:gd name="T8" fmla="*/ 304 w 376"/>
                    <a:gd name="T9" fmla="*/ 112 h 416"/>
                    <a:gd name="T10" fmla="*/ 376 w 376"/>
                    <a:gd name="T11" fmla="*/ 224 h 416"/>
                    <a:gd name="T12" fmla="*/ 368 w 376"/>
                    <a:gd name="T13" fmla="*/ 312 h 416"/>
                    <a:gd name="T14" fmla="*/ 368 w 376"/>
                    <a:gd name="T15" fmla="*/ 416 h 416"/>
                    <a:gd name="T16" fmla="*/ 320 w 376"/>
                    <a:gd name="T17" fmla="*/ 368 h 416"/>
                    <a:gd name="T18" fmla="*/ 256 w 376"/>
                    <a:gd name="T19" fmla="*/ 360 h 416"/>
                    <a:gd name="T20" fmla="*/ 288 w 376"/>
                    <a:gd name="T21" fmla="*/ 256 h 416"/>
                    <a:gd name="T22" fmla="*/ 248 w 376"/>
                    <a:gd name="T23" fmla="*/ 168 h 416"/>
                    <a:gd name="T24" fmla="*/ 168 w 376"/>
                    <a:gd name="T25" fmla="*/ 112 h 416"/>
                    <a:gd name="T26" fmla="*/ 96 w 376"/>
                    <a:gd name="T27" fmla="*/ 104 h 416"/>
                    <a:gd name="T28" fmla="*/ 16 w 376"/>
                    <a:gd name="T29" fmla="*/ 88 h 41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w 376"/>
                    <a:gd name="T46" fmla="*/ 0 h 416"/>
                    <a:gd name="T47" fmla="*/ 376 w 376"/>
                    <a:gd name="T48" fmla="*/ 416 h 416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T45" t="T46" r="T47" b="T48"/>
                  <a:pathLst>
                    <a:path w="376" h="416">
                      <a:moveTo>
                        <a:pt x="16" y="88"/>
                      </a:moveTo>
                      <a:lnTo>
                        <a:pt x="0" y="16"/>
                      </a:lnTo>
                      <a:lnTo>
                        <a:pt x="104" y="8"/>
                      </a:lnTo>
                      <a:lnTo>
                        <a:pt x="200" y="0"/>
                      </a:lnTo>
                      <a:lnTo>
                        <a:pt x="304" y="112"/>
                      </a:lnTo>
                      <a:lnTo>
                        <a:pt x="376" y="224"/>
                      </a:lnTo>
                      <a:lnTo>
                        <a:pt x="368" y="312"/>
                      </a:lnTo>
                      <a:lnTo>
                        <a:pt x="368" y="416"/>
                      </a:lnTo>
                      <a:lnTo>
                        <a:pt x="320" y="368"/>
                      </a:lnTo>
                      <a:lnTo>
                        <a:pt x="256" y="360"/>
                      </a:lnTo>
                      <a:lnTo>
                        <a:pt x="288" y="256"/>
                      </a:lnTo>
                      <a:lnTo>
                        <a:pt x="248" y="168"/>
                      </a:lnTo>
                      <a:lnTo>
                        <a:pt x="168" y="112"/>
                      </a:lnTo>
                      <a:lnTo>
                        <a:pt x="96" y="104"/>
                      </a:lnTo>
                      <a:lnTo>
                        <a:pt x="16" y="88"/>
                      </a:lnTo>
                      <a:close/>
                    </a:path>
                  </a:pathLst>
                </a:custGeom>
                <a:grpFill/>
                <a:ln w="6350" cmpd="sng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  <a:effectLst>
                  <a:outerShdw dist="28398" dir="6993903" algn="ctr" rotWithShape="0">
                    <a:srgbClr val="B2B2B2">
                      <a:alpha val="50000"/>
                    </a:srgbClr>
                  </a:outerShdw>
                </a:effectLst>
              </p:spPr>
              <p:txBody>
                <a:bodyPr/>
                <a:lstStyle/>
                <a:p>
                  <a:endParaRPr lang="zh-CN" altLang="en-US" sz="600" kern="0">
                    <a:solidFill>
                      <a:sysClr val="windowText" lastClr="000000"/>
                    </a:solidFill>
                    <a:latin typeface="+mj-lt"/>
                  </a:endParaRPr>
                </a:p>
              </p:txBody>
            </p:sp>
            <p:sp>
              <p:nvSpPr>
                <p:cNvPr id="300" name="Freeform 199">
                  <a:extLst>
                    <a:ext uri="{FF2B5EF4-FFF2-40B4-BE49-F238E27FC236}">
                      <a16:creationId xmlns:a16="http://schemas.microsoft.com/office/drawing/2014/main" id="{25982184-2BC0-4CAD-B119-DE2DB5CB67E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3576" y="15658"/>
                  <a:ext cx="384" cy="486"/>
                </a:xfrm>
                <a:custGeom>
                  <a:avLst/>
                  <a:gdLst>
                    <a:gd name="T0" fmla="*/ 16 w 384"/>
                    <a:gd name="T1" fmla="*/ 80 h 486"/>
                    <a:gd name="T2" fmla="*/ 0 w 384"/>
                    <a:gd name="T3" fmla="*/ 8 h 486"/>
                    <a:gd name="T4" fmla="*/ 104 w 384"/>
                    <a:gd name="T5" fmla="*/ 0 h 486"/>
                    <a:gd name="T6" fmla="*/ 240 w 384"/>
                    <a:gd name="T7" fmla="*/ 54 h 486"/>
                    <a:gd name="T8" fmla="*/ 304 w 384"/>
                    <a:gd name="T9" fmla="*/ 104 h 486"/>
                    <a:gd name="T10" fmla="*/ 384 w 384"/>
                    <a:gd name="T11" fmla="*/ 166 h 486"/>
                    <a:gd name="T12" fmla="*/ 368 w 384"/>
                    <a:gd name="T13" fmla="*/ 304 h 486"/>
                    <a:gd name="T14" fmla="*/ 368 w 384"/>
                    <a:gd name="T15" fmla="*/ 408 h 486"/>
                    <a:gd name="T16" fmla="*/ 336 w 384"/>
                    <a:gd name="T17" fmla="*/ 486 h 486"/>
                    <a:gd name="T18" fmla="*/ 280 w 384"/>
                    <a:gd name="T19" fmla="*/ 438 h 486"/>
                    <a:gd name="T20" fmla="*/ 256 w 384"/>
                    <a:gd name="T21" fmla="*/ 352 h 486"/>
                    <a:gd name="T22" fmla="*/ 288 w 384"/>
                    <a:gd name="T23" fmla="*/ 248 h 486"/>
                    <a:gd name="T24" fmla="*/ 248 w 384"/>
                    <a:gd name="T25" fmla="*/ 160 h 486"/>
                    <a:gd name="T26" fmla="*/ 168 w 384"/>
                    <a:gd name="T27" fmla="*/ 104 h 486"/>
                    <a:gd name="T28" fmla="*/ 96 w 384"/>
                    <a:gd name="T29" fmla="*/ 96 h 486"/>
                    <a:gd name="T30" fmla="*/ 16 w 384"/>
                    <a:gd name="T31" fmla="*/ 80 h 48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384"/>
                    <a:gd name="T49" fmla="*/ 0 h 486"/>
                    <a:gd name="T50" fmla="*/ 384 w 384"/>
                    <a:gd name="T51" fmla="*/ 486 h 486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384" h="486">
                      <a:moveTo>
                        <a:pt x="16" y="80"/>
                      </a:moveTo>
                      <a:lnTo>
                        <a:pt x="0" y="8"/>
                      </a:lnTo>
                      <a:lnTo>
                        <a:pt x="104" y="0"/>
                      </a:lnTo>
                      <a:lnTo>
                        <a:pt x="240" y="54"/>
                      </a:lnTo>
                      <a:lnTo>
                        <a:pt x="304" y="104"/>
                      </a:lnTo>
                      <a:lnTo>
                        <a:pt x="384" y="166"/>
                      </a:lnTo>
                      <a:lnTo>
                        <a:pt x="368" y="304"/>
                      </a:lnTo>
                      <a:lnTo>
                        <a:pt x="368" y="408"/>
                      </a:lnTo>
                      <a:lnTo>
                        <a:pt x="336" y="486"/>
                      </a:lnTo>
                      <a:lnTo>
                        <a:pt x="280" y="438"/>
                      </a:lnTo>
                      <a:lnTo>
                        <a:pt x="256" y="352"/>
                      </a:lnTo>
                      <a:lnTo>
                        <a:pt x="288" y="248"/>
                      </a:lnTo>
                      <a:lnTo>
                        <a:pt x="248" y="160"/>
                      </a:lnTo>
                      <a:lnTo>
                        <a:pt x="168" y="104"/>
                      </a:lnTo>
                      <a:lnTo>
                        <a:pt x="96" y="96"/>
                      </a:lnTo>
                      <a:lnTo>
                        <a:pt x="16" y="80"/>
                      </a:lnTo>
                      <a:close/>
                    </a:path>
                  </a:pathLst>
                </a:custGeom>
                <a:grpFill/>
                <a:ln w="6350" cmpd="sng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  <a:effectLst>
                  <a:outerShdw dist="28398" dir="6993903" algn="ctr" rotWithShape="0">
                    <a:srgbClr val="B2B2B2">
                      <a:alpha val="50000"/>
                    </a:srgbClr>
                  </a:outerShdw>
                </a:effectLst>
              </p:spPr>
              <p:txBody>
                <a:bodyPr/>
                <a:lstStyle/>
                <a:p>
                  <a:endParaRPr lang="zh-CN" altLang="en-US" sz="600" kern="0">
                    <a:solidFill>
                      <a:sysClr val="windowText" lastClr="000000"/>
                    </a:solidFill>
                    <a:latin typeface="+mj-lt"/>
                  </a:endParaRPr>
                </a:p>
              </p:txBody>
            </p:sp>
            <p:sp>
              <p:nvSpPr>
                <p:cNvPr id="301" name="Freeform 200">
                  <a:extLst>
                    <a:ext uri="{FF2B5EF4-FFF2-40B4-BE49-F238E27FC236}">
                      <a16:creationId xmlns:a16="http://schemas.microsoft.com/office/drawing/2014/main" id="{3F436637-75BB-4F66-A864-AC146B678F1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939" y="16925"/>
                  <a:ext cx="325" cy="403"/>
                </a:xfrm>
                <a:custGeom>
                  <a:avLst/>
                  <a:gdLst>
                    <a:gd name="T0" fmla="*/ 0 w 325"/>
                    <a:gd name="T1" fmla="*/ 8 h 403"/>
                    <a:gd name="T2" fmla="*/ 96 w 325"/>
                    <a:gd name="T3" fmla="*/ 0 h 403"/>
                    <a:gd name="T4" fmla="*/ 165 w 325"/>
                    <a:gd name="T5" fmla="*/ 123 h 403"/>
                    <a:gd name="T6" fmla="*/ 245 w 325"/>
                    <a:gd name="T7" fmla="*/ 275 h 403"/>
                    <a:gd name="T8" fmla="*/ 325 w 325"/>
                    <a:gd name="T9" fmla="*/ 315 h 403"/>
                    <a:gd name="T10" fmla="*/ 301 w 325"/>
                    <a:gd name="T11" fmla="*/ 403 h 403"/>
                    <a:gd name="T12" fmla="*/ 216 w 325"/>
                    <a:gd name="T13" fmla="*/ 368 h 403"/>
                    <a:gd name="T14" fmla="*/ 184 w 325"/>
                    <a:gd name="T15" fmla="*/ 256 h 403"/>
                    <a:gd name="T16" fmla="*/ 93 w 325"/>
                    <a:gd name="T17" fmla="*/ 219 h 403"/>
                    <a:gd name="T18" fmla="*/ 64 w 325"/>
                    <a:gd name="T19" fmla="*/ 112 h 403"/>
                    <a:gd name="T20" fmla="*/ 5 w 325"/>
                    <a:gd name="T21" fmla="*/ 91 h 403"/>
                    <a:gd name="T22" fmla="*/ 0 w 325"/>
                    <a:gd name="T23" fmla="*/ 8 h 403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325"/>
                    <a:gd name="T37" fmla="*/ 0 h 403"/>
                    <a:gd name="T38" fmla="*/ 325 w 325"/>
                    <a:gd name="T39" fmla="*/ 403 h 403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325" h="403">
                      <a:moveTo>
                        <a:pt x="0" y="8"/>
                      </a:moveTo>
                      <a:lnTo>
                        <a:pt x="96" y="0"/>
                      </a:lnTo>
                      <a:lnTo>
                        <a:pt x="165" y="123"/>
                      </a:lnTo>
                      <a:lnTo>
                        <a:pt x="245" y="275"/>
                      </a:lnTo>
                      <a:lnTo>
                        <a:pt x="325" y="315"/>
                      </a:lnTo>
                      <a:lnTo>
                        <a:pt x="301" y="403"/>
                      </a:lnTo>
                      <a:lnTo>
                        <a:pt x="216" y="368"/>
                      </a:lnTo>
                      <a:lnTo>
                        <a:pt x="184" y="256"/>
                      </a:lnTo>
                      <a:lnTo>
                        <a:pt x="93" y="219"/>
                      </a:lnTo>
                      <a:lnTo>
                        <a:pt x="64" y="112"/>
                      </a:lnTo>
                      <a:lnTo>
                        <a:pt x="5" y="91"/>
                      </a:lnTo>
                      <a:lnTo>
                        <a:pt x="0" y="8"/>
                      </a:lnTo>
                      <a:close/>
                    </a:path>
                  </a:pathLst>
                </a:custGeom>
                <a:grpFill/>
                <a:ln w="6350" cmpd="sng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  <a:effectLst>
                  <a:outerShdw dist="28398" dir="6993903" algn="ctr" rotWithShape="0">
                    <a:srgbClr val="B2B2B2">
                      <a:alpha val="50000"/>
                    </a:srgbClr>
                  </a:outerShdw>
                </a:effectLst>
              </p:spPr>
              <p:txBody>
                <a:bodyPr/>
                <a:lstStyle/>
                <a:p>
                  <a:endParaRPr lang="zh-CN" altLang="en-US" sz="600" kern="0">
                    <a:solidFill>
                      <a:sysClr val="windowText" lastClr="000000"/>
                    </a:solidFill>
                    <a:latin typeface="+mj-lt"/>
                  </a:endParaRPr>
                </a:p>
              </p:txBody>
            </p:sp>
            <p:sp>
              <p:nvSpPr>
                <p:cNvPr id="302" name="Freeform 201">
                  <a:extLst>
                    <a:ext uri="{FF2B5EF4-FFF2-40B4-BE49-F238E27FC236}">
                      <a16:creationId xmlns:a16="http://schemas.microsoft.com/office/drawing/2014/main" id="{992EECDB-A49B-452E-860C-E0AD0BD9218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3104" y="15792"/>
                  <a:ext cx="464" cy="272"/>
                </a:xfrm>
                <a:custGeom>
                  <a:avLst/>
                  <a:gdLst>
                    <a:gd name="T0" fmla="*/ 464 w 464"/>
                    <a:gd name="T1" fmla="*/ 0 h 272"/>
                    <a:gd name="T2" fmla="*/ 432 w 464"/>
                    <a:gd name="T3" fmla="*/ 72 h 272"/>
                    <a:gd name="T4" fmla="*/ 376 w 464"/>
                    <a:gd name="T5" fmla="*/ 120 h 272"/>
                    <a:gd name="T6" fmla="*/ 296 w 464"/>
                    <a:gd name="T7" fmla="*/ 176 h 272"/>
                    <a:gd name="T8" fmla="*/ 208 w 464"/>
                    <a:gd name="T9" fmla="*/ 232 h 272"/>
                    <a:gd name="T10" fmla="*/ 120 w 464"/>
                    <a:gd name="T11" fmla="*/ 272 h 272"/>
                    <a:gd name="T12" fmla="*/ 0 w 464"/>
                    <a:gd name="T13" fmla="*/ 256 h 272"/>
                    <a:gd name="T14" fmla="*/ 0 w 464"/>
                    <a:gd name="T15" fmla="*/ 208 h 272"/>
                    <a:gd name="T16" fmla="*/ 72 w 464"/>
                    <a:gd name="T17" fmla="*/ 208 h 272"/>
                    <a:gd name="T18" fmla="*/ 168 w 464"/>
                    <a:gd name="T19" fmla="*/ 153 h 272"/>
                    <a:gd name="T20" fmla="*/ 263 w 464"/>
                    <a:gd name="T21" fmla="*/ 134 h 272"/>
                    <a:gd name="T22" fmla="*/ 272 w 464"/>
                    <a:gd name="T23" fmla="*/ 88 h 272"/>
                    <a:gd name="T24" fmla="*/ 336 w 464"/>
                    <a:gd name="T25" fmla="*/ 69 h 272"/>
                    <a:gd name="T26" fmla="*/ 361 w 464"/>
                    <a:gd name="T27" fmla="*/ 1 h 272"/>
                    <a:gd name="T28" fmla="*/ 464 w 464"/>
                    <a:gd name="T29" fmla="*/ 0 h 272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w 464"/>
                    <a:gd name="T46" fmla="*/ 0 h 272"/>
                    <a:gd name="T47" fmla="*/ 464 w 464"/>
                    <a:gd name="T48" fmla="*/ 272 h 272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T45" t="T46" r="T47" b="T48"/>
                  <a:pathLst>
                    <a:path w="464" h="272">
                      <a:moveTo>
                        <a:pt x="464" y="0"/>
                      </a:moveTo>
                      <a:lnTo>
                        <a:pt x="432" y="72"/>
                      </a:lnTo>
                      <a:lnTo>
                        <a:pt x="376" y="120"/>
                      </a:lnTo>
                      <a:lnTo>
                        <a:pt x="296" y="176"/>
                      </a:lnTo>
                      <a:lnTo>
                        <a:pt x="208" y="232"/>
                      </a:lnTo>
                      <a:lnTo>
                        <a:pt x="120" y="272"/>
                      </a:lnTo>
                      <a:lnTo>
                        <a:pt x="0" y="256"/>
                      </a:lnTo>
                      <a:lnTo>
                        <a:pt x="0" y="208"/>
                      </a:lnTo>
                      <a:lnTo>
                        <a:pt x="72" y="208"/>
                      </a:lnTo>
                      <a:lnTo>
                        <a:pt x="168" y="153"/>
                      </a:lnTo>
                      <a:lnTo>
                        <a:pt x="263" y="134"/>
                      </a:lnTo>
                      <a:lnTo>
                        <a:pt x="272" y="88"/>
                      </a:lnTo>
                      <a:lnTo>
                        <a:pt x="336" y="69"/>
                      </a:lnTo>
                      <a:lnTo>
                        <a:pt x="361" y="1"/>
                      </a:lnTo>
                      <a:lnTo>
                        <a:pt x="464" y="0"/>
                      </a:lnTo>
                      <a:close/>
                    </a:path>
                  </a:pathLst>
                </a:custGeom>
                <a:grpFill/>
                <a:ln w="6350" cmpd="sng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  <a:effectLst>
                  <a:outerShdw dist="28398" dir="6993903" algn="ctr" rotWithShape="0">
                    <a:srgbClr val="B2B2B2">
                      <a:alpha val="50000"/>
                    </a:srgbClr>
                  </a:outerShdw>
                </a:effectLst>
              </p:spPr>
              <p:txBody>
                <a:bodyPr/>
                <a:lstStyle/>
                <a:p>
                  <a:endParaRPr lang="zh-CN" altLang="en-US" sz="600" kern="0">
                    <a:solidFill>
                      <a:sysClr val="windowText" lastClr="000000"/>
                    </a:solidFill>
                    <a:latin typeface="+mj-lt"/>
                  </a:endParaRPr>
                </a:p>
              </p:txBody>
            </p:sp>
            <p:sp>
              <p:nvSpPr>
                <p:cNvPr id="303" name="Freeform 202">
                  <a:extLst>
                    <a:ext uri="{FF2B5EF4-FFF2-40B4-BE49-F238E27FC236}">
                      <a16:creationId xmlns:a16="http://schemas.microsoft.com/office/drawing/2014/main" id="{A9165868-BDB7-4D50-809F-DA779EA5090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5598" y="17248"/>
                  <a:ext cx="166" cy="372"/>
                </a:xfrm>
                <a:custGeom>
                  <a:avLst/>
                  <a:gdLst>
                    <a:gd name="T0" fmla="*/ 110 w 166"/>
                    <a:gd name="T1" fmla="*/ 0 h 372"/>
                    <a:gd name="T2" fmla="*/ 166 w 166"/>
                    <a:gd name="T3" fmla="*/ 59 h 372"/>
                    <a:gd name="T4" fmla="*/ 146 w 166"/>
                    <a:gd name="T5" fmla="*/ 112 h 372"/>
                    <a:gd name="T6" fmla="*/ 135 w 166"/>
                    <a:gd name="T7" fmla="*/ 157 h 372"/>
                    <a:gd name="T8" fmla="*/ 90 w 166"/>
                    <a:gd name="T9" fmla="*/ 264 h 372"/>
                    <a:gd name="T10" fmla="*/ 66 w 166"/>
                    <a:gd name="T11" fmla="*/ 352 h 372"/>
                    <a:gd name="T12" fmla="*/ 5 w 166"/>
                    <a:gd name="T13" fmla="*/ 372 h 372"/>
                    <a:gd name="T14" fmla="*/ 0 w 166"/>
                    <a:gd name="T15" fmla="*/ 267 h 372"/>
                    <a:gd name="T16" fmla="*/ 42 w 166"/>
                    <a:gd name="T17" fmla="*/ 204 h 372"/>
                    <a:gd name="T18" fmla="*/ 66 w 166"/>
                    <a:gd name="T19" fmla="*/ 116 h 372"/>
                    <a:gd name="T20" fmla="*/ 62 w 166"/>
                    <a:gd name="T21" fmla="*/ 29 h 372"/>
                    <a:gd name="T22" fmla="*/ 110 w 166"/>
                    <a:gd name="T23" fmla="*/ 0 h 372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166"/>
                    <a:gd name="T37" fmla="*/ 0 h 372"/>
                    <a:gd name="T38" fmla="*/ 166 w 166"/>
                    <a:gd name="T39" fmla="*/ 372 h 372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166" h="372">
                      <a:moveTo>
                        <a:pt x="110" y="0"/>
                      </a:moveTo>
                      <a:lnTo>
                        <a:pt x="166" y="59"/>
                      </a:lnTo>
                      <a:lnTo>
                        <a:pt x="146" y="112"/>
                      </a:lnTo>
                      <a:lnTo>
                        <a:pt x="135" y="157"/>
                      </a:lnTo>
                      <a:lnTo>
                        <a:pt x="90" y="264"/>
                      </a:lnTo>
                      <a:lnTo>
                        <a:pt x="66" y="352"/>
                      </a:lnTo>
                      <a:lnTo>
                        <a:pt x="5" y="372"/>
                      </a:lnTo>
                      <a:lnTo>
                        <a:pt x="0" y="267"/>
                      </a:lnTo>
                      <a:lnTo>
                        <a:pt x="42" y="204"/>
                      </a:lnTo>
                      <a:lnTo>
                        <a:pt x="66" y="116"/>
                      </a:lnTo>
                      <a:lnTo>
                        <a:pt x="62" y="29"/>
                      </a:lnTo>
                      <a:lnTo>
                        <a:pt x="110" y="0"/>
                      </a:lnTo>
                      <a:close/>
                    </a:path>
                  </a:pathLst>
                </a:custGeom>
                <a:grpFill/>
                <a:ln w="6350" cmpd="sng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  <a:effectLst>
                  <a:outerShdw dist="28398" dir="6993903" algn="ctr" rotWithShape="0">
                    <a:srgbClr val="B2B2B2">
                      <a:alpha val="50000"/>
                    </a:srgbClr>
                  </a:outerShdw>
                </a:effectLst>
              </p:spPr>
              <p:txBody>
                <a:bodyPr/>
                <a:lstStyle/>
                <a:p>
                  <a:endParaRPr lang="zh-CN" altLang="en-US" sz="600" kern="0">
                    <a:solidFill>
                      <a:sysClr val="windowText" lastClr="000000"/>
                    </a:solidFill>
                    <a:latin typeface="+mj-lt"/>
                  </a:endParaRPr>
                </a:p>
              </p:txBody>
            </p:sp>
            <p:sp>
              <p:nvSpPr>
                <p:cNvPr id="304" name="Freeform 203">
                  <a:extLst>
                    <a:ext uri="{FF2B5EF4-FFF2-40B4-BE49-F238E27FC236}">
                      <a16:creationId xmlns:a16="http://schemas.microsoft.com/office/drawing/2014/main" id="{6ED51F21-0578-4ABB-A957-4A5A2DCB082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563" y="16970"/>
                  <a:ext cx="233" cy="223"/>
                </a:xfrm>
                <a:custGeom>
                  <a:avLst/>
                  <a:gdLst>
                    <a:gd name="T0" fmla="*/ 123 w 233"/>
                    <a:gd name="T1" fmla="*/ 168 h 223"/>
                    <a:gd name="T2" fmla="*/ 31 w 233"/>
                    <a:gd name="T3" fmla="*/ 100 h 223"/>
                    <a:gd name="T4" fmla="*/ 0 w 233"/>
                    <a:gd name="T5" fmla="*/ 4 h 223"/>
                    <a:gd name="T6" fmla="*/ 100 w 233"/>
                    <a:gd name="T7" fmla="*/ 0 h 223"/>
                    <a:gd name="T8" fmla="*/ 185 w 233"/>
                    <a:gd name="T9" fmla="*/ 58 h 223"/>
                    <a:gd name="T10" fmla="*/ 228 w 233"/>
                    <a:gd name="T11" fmla="*/ 131 h 223"/>
                    <a:gd name="T12" fmla="*/ 233 w 233"/>
                    <a:gd name="T13" fmla="*/ 223 h 223"/>
                    <a:gd name="T14" fmla="*/ 123 w 233"/>
                    <a:gd name="T15" fmla="*/ 168 h 223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233"/>
                    <a:gd name="T25" fmla="*/ 0 h 223"/>
                    <a:gd name="T26" fmla="*/ 233 w 233"/>
                    <a:gd name="T27" fmla="*/ 223 h 223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233" h="223">
                      <a:moveTo>
                        <a:pt x="123" y="168"/>
                      </a:moveTo>
                      <a:lnTo>
                        <a:pt x="31" y="100"/>
                      </a:lnTo>
                      <a:lnTo>
                        <a:pt x="0" y="4"/>
                      </a:lnTo>
                      <a:lnTo>
                        <a:pt x="100" y="0"/>
                      </a:lnTo>
                      <a:lnTo>
                        <a:pt x="185" y="58"/>
                      </a:lnTo>
                      <a:lnTo>
                        <a:pt x="228" y="131"/>
                      </a:lnTo>
                      <a:lnTo>
                        <a:pt x="233" y="223"/>
                      </a:lnTo>
                      <a:lnTo>
                        <a:pt x="123" y="168"/>
                      </a:lnTo>
                      <a:close/>
                    </a:path>
                  </a:pathLst>
                </a:custGeom>
                <a:grpFill/>
                <a:ln w="6350" cmpd="sng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  <a:effectLst>
                  <a:outerShdw dist="28398" dir="6993903" algn="ctr" rotWithShape="0">
                    <a:srgbClr val="B2B2B2">
                      <a:alpha val="50000"/>
                    </a:srgbClr>
                  </a:outerShdw>
                </a:effectLst>
              </p:spPr>
              <p:txBody>
                <a:bodyPr/>
                <a:lstStyle/>
                <a:p>
                  <a:endParaRPr lang="zh-CN" altLang="en-US" sz="600" kern="0">
                    <a:solidFill>
                      <a:sysClr val="windowText" lastClr="000000"/>
                    </a:solidFill>
                    <a:latin typeface="+mj-lt"/>
                  </a:endParaRPr>
                </a:p>
              </p:txBody>
            </p:sp>
            <p:sp>
              <p:nvSpPr>
                <p:cNvPr id="305" name="Freeform 204">
                  <a:extLst>
                    <a:ext uri="{FF2B5EF4-FFF2-40B4-BE49-F238E27FC236}">
                      <a16:creationId xmlns:a16="http://schemas.microsoft.com/office/drawing/2014/main" id="{9335B26A-F23C-48D9-967E-DD87569FFC9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5984" y="17213"/>
                  <a:ext cx="272" cy="163"/>
                </a:xfrm>
                <a:custGeom>
                  <a:avLst/>
                  <a:gdLst>
                    <a:gd name="T0" fmla="*/ 161 w 272"/>
                    <a:gd name="T1" fmla="*/ 140 h 163"/>
                    <a:gd name="T2" fmla="*/ 48 w 272"/>
                    <a:gd name="T3" fmla="*/ 121 h 163"/>
                    <a:gd name="T4" fmla="*/ 0 w 272"/>
                    <a:gd name="T5" fmla="*/ 51 h 163"/>
                    <a:gd name="T6" fmla="*/ 65 w 272"/>
                    <a:gd name="T7" fmla="*/ 0 h 163"/>
                    <a:gd name="T8" fmla="*/ 167 w 272"/>
                    <a:gd name="T9" fmla="*/ 14 h 163"/>
                    <a:gd name="T10" fmla="*/ 238 w 272"/>
                    <a:gd name="T11" fmla="*/ 59 h 163"/>
                    <a:gd name="T12" fmla="*/ 272 w 272"/>
                    <a:gd name="T13" fmla="*/ 163 h 163"/>
                    <a:gd name="T14" fmla="*/ 161 w 272"/>
                    <a:gd name="T15" fmla="*/ 140 h 163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272"/>
                    <a:gd name="T25" fmla="*/ 0 h 163"/>
                    <a:gd name="T26" fmla="*/ 272 w 272"/>
                    <a:gd name="T27" fmla="*/ 163 h 163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272" h="163">
                      <a:moveTo>
                        <a:pt x="161" y="140"/>
                      </a:moveTo>
                      <a:lnTo>
                        <a:pt x="48" y="121"/>
                      </a:lnTo>
                      <a:lnTo>
                        <a:pt x="0" y="51"/>
                      </a:lnTo>
                      <a:lnTo>
                        <a:pt x="65" y="0"/>
                      </a:lnTo>
                      <a:lnTo>
                        <a:pt x="167" y="14"/>
                      </a:lnTo>
                      <a:lnTo>
                        <a:pt x="238" y="59"/>
                      </a:lnTo>
                      <a:lnTo>
                        <a:pt x="272" y="163"/>
                      </a:lnTo>
                      <a:lnTo>
                        <a:pt x="161" y="140"/>
                      </a:lnTo>
                      <a:close/>
                    </a:path>
                  </a:pathLst>
                </a:custGeom>
                <a:grpFill/>
                <a:ln w="6350" cmpd="sng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  <a:effectLst>
                  <a:outerShdw dist="28398" dir="6993903" algn="ctr" rotWithShape="0">
                    <a:srgbClr val="B2B2B2">
                      <a:alpha val="50000"/>
                    </a:srgbClr>
                  </a:outerShdw>
                </a:effectLst>
              </p:spPr>
              <p:txBody>
                <a:bodyPr/>
                <a:lstStyle/>
                <a:p>
                  <a:endParaRPr lang="zh-CN" altLang="en-US" sz="600" kern="0">
                    <a:solidFill>
                      <a:sysClr val="windowText" lastClr="000000"/>
                    </a:solidFill>
                    <a:latin typeface="+mj-lt"/>
                  </a:endParaRPr>
                </a:p>
              </p:txBody>
            </p:sp>
          </p:grpSp>
          <p:sp>
            <p:nvSpPr>
              <p:cNvPr id="197" name="Freeform 205">
                <a:extLst>
                  <a:ext uri="{FF2B5EF4-FFF2-40B4-BE49-F238E27FC236}">
                    <a16:creationId xmlns:a16="http://schemas.microsoft.com/office/drawing/2014/main" id="{64077F8A-7458-4FA6-810F-8BB386BF6A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81156" y="2884448"/>
                <a:ext cx="38033" cy="46519"/>
              </a:xfrm>
              <a:custGeom>
                <a:avLst/>
                <a:gdLst>
                  <a:gd name="T0" fmla="*/ 7 w 195942"/>
                  <a:gd name="T1" fmla="*/ 2 h 291848"/>
                  <a:gd name="T2" fmla="*/ 19 w 195942"/>
                  <a:gd name="T3" fmla="*/ 0 h 291848"/>
                  <a:gd name="T4" fmla="*/ 28 w 195942"/>
                  <a:gd name="T5" fmla="*/ 4 h 291848"/>
                  <a:gd name="T6" fmla="*/ 23 w 195942"/>
                  <a:gd name="T7" fmla="*/ 14 h 291848"/>
                  <a:gd name="T8" fmla="*/ 21 w 195942"/>
                  <a:gd name="T9" fmla="*/ 23 h 291848"/>
                  <a:gd name="T10" fmla="*/ 19 w 195942"/>
                  <a:gd name="T11" fmla="*/ 39 h 291848"/>
                  <a:gd name="T12" fmla="*/ 8 w 195942"/>
                  <a:gd name="T13" fmla="*/ 47 h 291848"/>
                  <a:gd name="T14" fmla="*/ 6 w 195942"/>
                  <a:gd name="T15" fmla="*/ 43 h 291848"/>
                  <a:gd name="T16" fmla="*/ 3 w 195942"/>
                  <a:gd name="T17" fmla="*/ 32 h 291848"/>
                  <a:gd name="T18" fmla="*/ 3 w 195942"/>
                  <a:gd name="T19" fmla="*/ 25 h 291848"/>
                  <a:gd name="T20" fmla="*/ 4 w 195942"/>
                  <a:gd name="T21" fmla="*/ 16 h 291848"/>
                  <a:gd name="T22" fmla="*/ 0 w 195942"/>
                  <a:gd name="T23" fmla="*/ 11 h 291848"/>
                  <a:gd name="T24" fmla="*/ 7 w 195942"/>
                  <a:gd name="T25" fmla="*/ 2 h 291848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195942"/>
                  <a:gd name="T40" fmla="*/ 0 h 291848"/>
                  <a:gd name="T41" fmla="*/ 195942 w 195942"/>
                  <a:gd name="T42" fmla="*/ 291848 h 291848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195942" h="291848">
                    <a:moveTo>
                      <a:pt x="52371" y="13330"/>
                    </a:moveTo>
                    <a:lnTo>
                      <a:pt x="131648" y="0"/>
                    </a:lnTo>
                    <a:lnTo>
                      <a:pt x="195942" y="23812"/>
                    </a:lnTo>
                    <a:lnTo>
                      <a:pt x="162604" y="85725"/>
                    </a:lnTo>
                    <a:lnTo>
                      <a:pt x="150698" y="142875"/>
                    </a:lnTo>
                    <a:lnTo>
                      <a:pt x="133368" y="242728"/>
                    </a:lnTo>
                    <a:lnTo>
                      <a:pt x="55942" y="291848"/>
                    </a:lnTo>
                    <a:lnTo>
                      <a:pt x="41322" y="269128"/>
                    </a:lnTo>
                    <a:lnTo>
                      <a:pt x="23805" y="202088"/>
                    </a:lnTo>
                    <a:lnTo>
                      <a:pt x="21424" y="154569"/>
                    </a:lnTo>
                    <a:lnTo>
                      <a:pt x="27039" y="98409"/>
                    </a:lnTo>
                    <a:lnTo>
                      <a:pt x="0" y="71409"/>
                    </a:lnTo>
                    <a:lnTo>
                      <a:pt x="52371" y="13330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198" name="Freeform 206">
                <a:extLst>
                  <a:ext uri="{FF2B5EF4-FFF2-40B4-BE49-F238E27FC236}">
                    <a16:creationId xmlns:a16="http://schemas.microsoft.com/office/drawing/2014/main" id="{8C7DDE02-39F4-4F4E-B44F-B05C449738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66667" y="2958587"/>
                <a:ext cx="54332" cy="21806"/>
              </a:xfrm>
              <a:custGeom>
                <a:avLst/>
                <a:gdLst>
                  <a:gd name="T0" fmla="*/ 35 w 287337"/>
                  <a:gd name="T1" fmla="*/ 28 h 128588"/>
                  <a:gd name="T2" fmla="*/ 27 w 287337"/>
                  <a:gd name="T3" fmla="*/ 25 h 128588"/>
                  <a:gd name="T4" fmla="*/ 16 w 287337"/>
                  <a:gd name="T5" fmla="*/ 22 h 128588"/>
                  <a:gd name="T6" fmla="*/ 3 w 287337"/>
                  <a:gd name="T7" fmla="*/ 17 h 128588"/>
                  <a:gd name="T8" fmla="*/ 0 w 287337"/>
                  <a:gd name="T9" fmla="*/ 8 h 128588"/>
                  <a:gd name="T10" fmla="*/ 5 w 287337"/>
                  <a:gd name="T11" fmla="*/ 4 h 128588"/>
                  <a:gd name="T12" fmla="*/ 11 w 287337"/>
                  <a:gd name="T13" fmla="*/ 0 h 128588"/>
                  <a:gd name="T14" fmla="*/ 19 w 287337"/>
                  <a:gd name="T15" fmla="*/ 2 h 128588"/>
                  <a:gd name="T16" fmla="*/ 26 w 287337"/>
                  <a:gd name="T17" fmla="*/ 3 h 128588"/>
                  <a:gd name="T18" fmla="*/ 32 w 287337"/>
                  <a:gd name="T19" fmla="*/ 10 h 128588"/>
                  <a:gd name="T20" fmla="*/ 35 w 287337"/>
                  <a:gd name="T21" fmla="*/ 16 h 128588"/>
                  <a:gd name="T22" fmla="*/ 36 w 287337"/>
                  <a:gd name="T23" fmla="*/ 22 h 128588"/>
                  <a:gd name="T24" fmla="*/ 35 w 287337"/>
                  <a:gd name="T25" fmla="*/ 28 h 128588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287337"/>
                  <a:gd name="T40" fmla="*/ 0 h 128588"/>
                  <a:gd name="T41" fmla="*/ 287337 w 287337"/>
                  <a:gd name="T42" fmla="*/ 128588 h 128588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287337" h="128588">
                    <a:moveTo>
                      <a:pt x="280987" y="128588"/>
                    </a:moveTo>
                    <a:lnTo>
                      <a:pt x="219075" y="112713"/>
                    </a:lnTo>
                    <a:lnTo>
                      <a:pt x="128587" y="103188"/>
                    </a:lnTo>
                    <a:lnTo>
                      <a:pt x="26987" y="76200"/>
                    </a:lnTo>
                    <a:lnTo>
                      <a:pt x="0" y="38100"/>
                    </a:lnTo>
                    <a:lnTo>
                      <a:pt x="42862" y="19050"/>
                    </a:lnTo>
                    <a:lnTo>
                      <a:pt x="85725" y="0"/>
                    </a:lnTo>
                    <a:lnTo>
                      <a:pt x="154325" y="11365"/>
                    </a:lnTo>
                    <a:lnTo>
                      <a:pt x="204787" y="12700"/>
                    </a:lnTo>
                    <a:lnTo>
                      <a:pt x="257175" y="46038"/>
                    </a:lnTo>
                    <a:lnTo>
                      <a:pt x="277812" y="71438"/>
                    </a:lnTo>
                    <a:lnTo>
                      <a:pt x="287337" y="103188"/>
                    </a:lnTo>
                    <a:lnTo>
                      <a:pt x="280987" y="128588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199" name="Freeform 207">
                <a:extLst>
                  <a:ext uri="{FF2B5EF4-FFF2-40B4-BE49-F238E27FC236}">
                    <a16:creationId xmlns:a16="http://schemas.microsoft.com/office/drawing/2014/main" id="{A8EF0B1D-6AF0-41C0-9C2A-651D4AD1CE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79594" y="2964401"/>
                <a:ext cx="7244" cy="7269"/>
              </a:xfrm>
              <a:custGeom>
                <a:avLst/>
                <a:gdLst>
                  <a:gd name="T0" fmla="*/ 0 w 136"/>
                  <a:gd name="T1" fmla="*/ 2147483647 h 157"/>
                  <a:gd name="T2" fmla="*/ 2147483647 w 136"/>
                  <a:gd name="T3" fmla="*/ 0 h 157"/>
                  <a:gd name="T4" fmla="*/ 2147483647 w 136"/>
                  <a:gd name="T5" fmla="*/ 2147483647 h 157"/>
                  <a:gd name="T6" fmla="*/ 2147483647 w 136"/>
                  <a:gd name="T7" fmla="*/ 2147483647 h 157"/>
                  <a:gd name="T8" fmla="*/ 2147483647 w 136"/>
                  <a:gd name="T9" fmla="*/ 2147483647 h 157"/>
                  <a:gd name="T10" fmla="*/ 0 w 136"/>
                  <a:gd name="T11" fmla="*/ 2147483647 h 157"/>
                  <a:gd name="T12" fmla="*/ 2147483647 w 136"/>
                  <a:gd name="T13" fmla="*/ 2147483647 h 157"/>
                  <a:gd name="T14" fmla="*/ 0 w 136"/>
                  <a:gd name="T15" fmla="*/ 2147483647 h 15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36"/>
                  <a:gd name="T25" fmla="*/ 0 h 157"/>
                  <a:gd name="T26" fmla="*/ 136 w 136"/>
                  <a:gd name="T27" fmla="*/ 157 h 157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36" h="157">
                    <a:moveTo>
                      <a:pt x="0" y="21"/>
                    </a:moveTo>
                    <a:lnTo>
                      <a:pt x="69" y="0"/>
                    </a:lnTo>
                    <a:lnTo>
                      <a:pt x="136" y="21"/>
                    </a:lnTo>
                    <a:lnTo>
                      <a:pt x="136" y="67"/>
                    </a:lnTo>
                    <a:lnTo>
                      <a:pt x="85" y="152"/>
                    </a:lnTo>
                    <a:lnTo>
                      <a:pt x="0" y="157"/>
                    </a:lnTo>
                    <a:lnTo>
                      <a:pt x="21" y="96"/>
                    </a:lnTo>
                    <a:lnTo>
                      <a:pt x="0" y="21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200" name="Freeform 208">
                <a:extLst>
                  <a:ext uri="{FF2B5EF4-FFF2-40B4-BE49-F238E27FC236}">
                    <a16:creationId xmlns:a16="http://schemas.microsoft.com/office/drawing/2014/main" id="{544F1FAE-C837-413B-9CE8-C9E3C1E013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85028" y="3345274"/>
                <a:ext cx="264418" cy="238408"/>
              </a:xfrm>
              <a:custGeom>
                <a:avLst/>
                <a:gdLst>
                  <a:gd name="T0" fmla="*/ 22 w 1354992"/>
                  <a:gd name="T1" fmla="*/ 37 h 1525587"/>
                  <a:gd name="T2" fmla="*/ 14 w 1354992"/>
                  <a:gd name="T3" fmla="*/ 27 h 1525587"/>
                  <a:gd name="T4" fmla="*/ 16 w 1354992"/>
                  <a:gd name="T5" fmla="*/ 18 h 1525587"/>
                  <a:gd name="T6" fmla="*/ 25 w 1354992"/>
                  <a:gd name="T7" fmla="*/ 19 h 1525587"/>
                  <a:gd name="T8" fmla="*/ 37 w 1354992"/>
                  <a:gd name="T9" fmla="*/ 14 h 1525587"/>
                  <a:gd name="T10" fmla="*/ 50 w 1354992"/>
                  <a:gd name="T11" fmla="*/ 4 h 1525587"/>
                  <a:gd name="T12" fmla="*/ 62 w 1354992"/>
                  <a:gd name="T13" fmla="*/ 0 h 1525587"/>
                  <a:gd name="T14" fmla="*/ 73 w 1354992"/>
                  <a:gd name="T15" fmla="*/ 11 h 1525587"/>
                  <a:gd name="T16" fmla="*/ 77 w 1354992"/>
                  <a:gd name="T17" fmla="*/ 29 h 1525587"/>
                  <a:gd name="T18" fmla="*/ 88 w 1354992"/>
                  <a:gd name="T19" fmla="*/ 39 h 1525587"/>
                  <a:gd name="T20" fmla="*/ 102 w 1354992"/>
                  <a:gd name="T21" fmla="*/ 40 h 1525587"/>
                  <a:gd name="T22" fmla="*/ 113 w 1354992"/>
                  <a:gd name="T23" fmla="*/ 46 h 1525587"/>
                  <a:gd name="T24" fmla="*/ 126 w 1354992"/>
                  <a:gd name="T25" fmla="*/ 50 h 1525587"/>
                  <a:gd name="T26" fmla="*/ 136 w 1354992"/>
                  <a:gd name="T27" fmla="*/ 56 h 1525587"/>
                  <a:gd name="T28" fmla="*/ 149 w 1354992"/>
                  <a:gd name="T29" fmla="*/ 60 h 1525587"/>
                  <a:gd name="T30" fmla="*/ 155 w 1354992"/>
                  <a:gd name="T31" fmla="*/ 78 h 1525587"/>
                  <a:gd name="T32" fmla="*/ 157 w 1354992"/>
                  <a:gd name="T33" fmla="*/ 90 h 1525587"/>
                  <a:gd name="T34" fmla="*/ 162 w 1354992"/>
                  <a:gd name="T35" fmla="*/ 97 h 1525587"/>
                  <a:gd name="T36" fmla="*/ 181 w 1354992"/>
                  <a:gd name="T37" fmla="*/ 96 h 1525587"/>
                  <a:gd name="T38" fmla="*/ 184 w 1354992"/>
                  <a:gd name="T39" fmla="*/ 104 h 1525587"/>
                  <a:gd name="T40" fmla="*/ 196 w 1354992"/>
                  <a:gd name="T41" fmla="*/ 116 h 1525587"/>
                  <a:gd name="T42" fmla="*/ 198 w 1354992"/>
                  <a:gd name="T43" fmla="*/ 127 h 1525587"/>
                  <a:gd name="T44" fmla="*/ 195 w 1354992"/>
                  <a:gd name="T45" fmla="*/ 141 h 1525587"/>
                  <a:gd name="T46" fmla="*/ 191 w 1354992"/>
                  <a:gd name="T47" fmla="*/ 151 h 1525587"/>
                  <a:gd name="T48" fmla="*/ 186 w 1354992"/>
                  <a:gd name="T49" fmla="*/ 167 h 1525587"/>
                  <a:gd name="T50" fmla="*/ 176 w 1354992"/>
                  <a:gd name="T51" fmla="*/ 169 h 1525587"/>
                  <a:gd name="T52" fmla="*/ 166 w 1354992"/>
                  <a:gd name="T53" fmla="*/ 167 h 1525587"/>
                  <a:gd name="T54" fmla="*/ 147 w 1354992"/>
                  <a:gd name="T55" fmla="*/ 162 h 1525587"/>
                  <a:gd name="T56" fmla="*/ 130 w 1354992"/>
                  <a:gd name="T57" fmla="*/ 166 h 1525587"/>
                  <a:gd name="T58" fmla="*/ 127 w 1354992"/>
                  <a:gd name="T59" fmla="*/ 182 h 1525587"/>
                  <a:gd name="T60" fmla="*/ 121 w 1354992"/>
                  <a:gd name="T61" fmla="*/ 190 h 1525587"/>
                  <a:gd name="T62" fmla="*/ 114 w 1354992"/>
                  <a:gd name="T63" fmla="*/ 199 h 1525587"/>
                  <a:gd name="T64" fmla="*/ 101 w 1354992"/>
                  <a:gd name="T65" fmla="*/ 204 h 1525587"/>
                  <a:gd name="T66" fmla="*/ 83 w 1354992"/>
                  <a:gd name="T67" fmla="*/ 209 h 1525587"/>
                  <a:gd name="T68" fmla="*/ 73 w 1354992"/>
                  <a:gd name="T69" fmla="*/ 202 h 1525587"/>
                  <a:gd name="T70" fmla="*/ 56 w 1354992"/>
                  <a:gd name="T71" fmla="*/ 202 h 1525587"/>
                  <a:gd name="T72" fmla="*/ 51 w 1354992"/>
                  <a:gd name="T73" fmla="*/ 212 h 1525587"/>
                  <a:gd name="T74" fmla="*/ 40 w 1354992"/>
                  <a:gd name="T75" fmla="*/ 221 h 1525587"/>
                  <a:gd name="T76" fmla="*/ 28 w 1354992"/>
                  <a:gd name="T77" fmla="*/ 204 h 1525587"/>
                  <a:gd name="T78" fmla="*/ 23 w 1354992"/>
                  <a:gd name="T79" fmla="*/ 186 h 1525587"/>
                  <a:gd name="T80" fmla="*/ 21 w 1354992"/>
                  <a:gd name="T81" fmla="*/ 164 h 1525587"/>
                  <a:gd name="T82" fmla="*/ 13 w 1354992"/>
                  <a:gd name="T83" fmla="*/ 143 h 1525587"/>
                  <a:gd name="T84" fmla="*/ 6 w 1354992"/>
                  <a:gd name="T85" fmla="*/ 128 h 1525587"/>
                  <a:gd name="T86" fmla="*/ 11 w 1354992"/>
                  <a:gd name="T87" fmla="*/ 117 h 1525587"/>
                  <a:gd name="T88" fmla="*/ 20 w 1354992"/>
                  <a:gd name="T89" fmla="*/ 105 h 1525587"/>
                  <a:gd name="T90" fmla="*/ 20 w 1354992"/>
                  <a:gd name="T91" fmla="*/ 94 h 1525587"/>
                  <a:gd name="T92" fmla="*/ 18 w 1354992"/>
                  <a:gd name="T93" fmla="*/ 71 h 1525587"/>
                  <a:gd name="T94" fmla="*/ 20 w 1354992"/>
                  <a:gd name="T95" fmla="*/ 58 h 1525587"/>
                  <a:gd name="T96" fmla="*/ 23 w 1354992"/>
                  <a:gd name="T97" fmla="*/ 41 h 1525587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1354992"/>
                  <a:gd name="T148" fmla="*/ 0 h 1525587"/>
                  <a:gd name="T149" fmla="*/ 1354992 w 1354992"/>
                  <a:gd name="T150" fmla="*/ 1525587 h 1525587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1354992" h="1525587">
                    <a:moveTo>
                      <a:pt x="159605" y="285750"/>
                    </a:moveTo>
                    <a:lnTo>
                      <a:pt x="151209" y="254249"/>
                    </a:lnTo>
                    <a:lnTo>
                      <a:pt x="128587" y="220912"/>
                    </a:lnTo>
                    <a:lnTo>
                      <a:pt x="95250" y="189955"/>
                    </a:lnTo>
                    <a:lnTo>
                      <a:pt x="77055" y="120650"/>
                    </a:lnTo>
                    <a:lnTo>
                      <a:pt x="107217" y="122237"/>
                    </a:lnTo>
                    <a:lnTo>
                      <a:pt x="138967" y="130175"/>
                    </a:lnTo>
                    <a:lnTo>
                      <a:pt x="170717" y="133350"/>
                    </a:lnTo>
                    <a:lnTo>
                      <a:pt x="211992" y="120650"/>
                    </a:lnTo>
                    <a:lnTo>
                      <a:pt x="251680" y="95250"/>
                    </a:lnTo>
                    <a:lnTo>
                      <a:pt x="294542" y="53975"/>
                    </a:lnTo>
                    <a:lnTo>
                      <a:pt x="342167" y="26987"/>
                    </a:lnTo>
                    <a:lnTo>
                      <a:pt x="386617" y="11112"/>
                    </a:lnTo>
                    <a:lnTo>
                      <a:pt x="426305" y="0"/>
                    </a:lnTo>
                    <a:lnTo>
                      <a:pt x="505680" y="7937"/>
                    </a:lnTo>
                    <a:lnTo>
                      <a:pt x="497742" y="73025"/>
                    </a:lnTo>
                    <a:lnTo>
                      <a:pt x="505680" y="165100"/>
                    </a:lnTo>
                    <a:lnTo>
                      <a:pt x="529492" y="203200"/>
                    </a:lnTo>
                    <a:lnTo>
                      <a:pt x="567592" y="244475"/>
                    </a:lnTo>
                    <a:lnTo>
                      <a:pt x="604105" y="269875"/>
                    </a:lnTo>
                    <a:lnTo>
                      <a:pt x="654905" y="284162"/>
                    </a:lnTo>
                    <a:lnTo>
                      <a:pt x="694592" y="277812"/>
                    </a:lnTo>
                    <a:lnTo>
                      <a:pt x="739042" y="292100"/>
                    </a:lnTo>
                    <a:lnTo>
                      <a:pt x="773967" y="317500"/>
                    </a:lnTo>
                    <a:lnTo>
                      <a:pt x="815242" y="339725"/>
                    </a:lnTo>
                    <a:lnTo>
                      <a:pt x="859692" y="342900"/>
                    </a:lnTo>
                    <a:lnTo>
                      <a:pt x="880330" y="371475"/>
                    </a:lnTo>
                    <a:lnTo>
                      <a:pt x="927955" y="387350"/>
                    </a:lnTo>
                    <a:lnTo>
                      <a:pt x="972405" y="384175"/>
                    </a:lnTo>
                    <a:lnTo>
                      <a:pt x="1016855" y="415925"/>
                    </a:lnTo>
                    <a:lnTo>
                      <a:pt x="1045430" y="487362"/>
                    </a:lnTo>
                    <a:lnTo>
                      <a:pt x="1061305" y="536575"/>
                    </a:lnTo>
                    <a:lnTo>
                      <a:pt x="1058130" y="590550"/>
                    </a:lnTo>
                    <a:lnTo>
                      <a:pt x="1069242" y="619125"/>
                    </a:lnTo>
                    <a:lnTo>
                      <a:pt x="1080355" y="658812"/>
                    </a:lnTo>
                    <a:lnTo>
                      <a:pt x="1105755" y="669925"/>
                    </a:lnTo>
                    <a:lnTo>
                      <a:pt x="1148617" y="671512"/>
                    </a:lnTo>
                    <a:lnTo>
                      <a:pt x="1237517" y="665162"/>
                    </a:lnTo>
                    <a:lnTo>
                      <a:pt x="1262917" y="673100"/>
                    </a:lnTo>
                    <a:lnTo>
                      <a:pt x="1259742" y="719137"/>
                    </a:lnTo>
                    <a:lnTo>
                      <a:pt x="1270855" y="755650"/>
                    </a:lnTo>
                    <a:lnTo>
                      <a:pt x="1337530" y="801687"/>
                    </a:lnTo>
                    <a:lnTo>
                      <a:pt x="1353405" y="841375"/>
                    </a:lnTo>
                    <a:lnTo>
                      <a:pt x="1354992" y="877887"/>
                    </a:lnTo>
                    <a:lnTo>
                      <a:pt x="1345467" y="920750"/>
                    </a:lnTo>
                    <a:lnTo>
                      <a:pt x="1331180" y="976312"/>
                    </a:lnTo>
                    <a:lnTo>
                      <a:pt x="1310542" y="1016000"/>
                    </a:lnTo>
                    <a:lnTo>
                      <a:pt x="1305780" y="1044575"/>
                    </a:lnTo>
                    <a:lnTo>
                      <a:pt x="1281967" y="1112837"/>
                    </a:lnTo>
                    <a:lnTo>
                      <a:pt x="1269267" y="1154112"/>
                    </a:lnTo>
                    <a:lnTo>
                      <a:pt x="1250217" y="1182687"/>
                    </a:lnTo>
                    <a:lnTo>
                      <a:pt x="1201005" y="1168400"/>
                    </a:lnTo>
                    <a:lnTo>
                      <a:pt x="1172430" y="1154112"/>
                    </a:lnTo>
                    <a:lnTo>
                      <a:pt x="1131155" y="1154112"/>
                    </a:lnTo>
                    <a:lnTo>
                      <a:pt x="1069242" y="1131887"/>
                    </a:lnTo>
                    <a:lnTo>
                      <a:pt x="1005742" y="1122362"/>
                    </a:lnTo>
                    <a:lnTo>
                      <a:pt x="950180" y="1125537"/>
                    </a:lnTo>
                    <a:lnTo>
                      <a:pt x="888267" y="1149350"/>
                    </a:lnTo>
                    <a:lnTo>
                      <a:pt x="872392" y="1220787"/>
                    </a:lnTo>
                    <a:lnTo>
                      <a:pt x="870805" y="1255712"/>
                    </a:lnTo>
                    <a:lnTo>
                      <a:pt x="872392" y="1287462"/>
                    </a:lnTo>
                    <a:lnTo>
                      <a:pt x="824767" y="1311275"/>
                    </a:lnTo>
                    <a:lnTo>
                      <a:pt x="805717" y="1331912"/>
                    </a:lnTo>
                    <a:lnTo>
                      <a:pt x="778730" y="1374775"/>
                    </a:lnTo>
                    <a:lnTo>
                      <a:pt x="750155" y="1417637"/>
                    </a:lnTo>
                    <a:lnTo>
                      <a:pt x="688242" y="1412875"/>
                    </a:lnTo>
                    <a:lnTo>
                      <a:pt x="634267" y="1412875"/>
                    </a:lnTo>
                    <a:lnTo>
                      <a:pt x="569180" y="1446212"/>
                    </a:lnTo>
                    <a:lnTo>
                      <a:pt x="531080" y="1422400"/>
                    </a:lnTo>
                    <a:lnTo>
                      <a:pt x="495300" y="1392487"/>
                    </a:lnTo>
                    <a:lnTo>
                      <a:pt x="433387" y="1384152"/>
                    </a:lnTo>
                    <a:lnTo>
                      <a:pt x="379809" y="1398440"/>
                    </a:lnTo>
                    <a:lnTo>
                      <a:pt x="358378" y="1425824"/>
                    </a:lnTo>
                    <a:lnTo>
                      <a:pt x="347662" y="1461543"/>
                    </a:lnTo>
                    <a:lnTo>
                      <a:pt x="321530" y="1479550"/>
                    </a:lnTo>
                    <a:lnTo>
                      <a:pt x="272317" y="1525587"/>
                    </a:lnTo>
                    <a:lnTo>
                      <a:pt x="224692" y="1468437"/>
                    </a:lnTo>
                    <a:lnTo>
                      <a:pt x="192942" y="1406525"/>
                    </a:lnTo>
                    <a:lnTo>
                      <a:pt x="181830" y="1339850"/>
                    </a:lnTo>
                    <a:lnTo>
                      <a:pt x="158017" y="1282700"/>
                    </a:lnTo>
                    <a:lnTo>
                      <a:pt x="131030" y="1208087"/>
                    </a:lnTo>
                    <a:lnTo>
                      <a:pt x="143730" y="1131887"/>
                    </a:lnTo>
                    <a:lnTo>
                      <a:pt x="145317" y="1036637"/>
                    </a:lnTo>
                    <a:lnTo>
                      <a:pt x="86580" y="987425"/>
                    </a:lnTo>
                    <a:lnTo>
                      <a:pt x="0" y="938858"/>
                    </a:lnTo>
                    <a:lnTo>
                      <a:pt x="40481" y="884090"/>
                    </a:lnTo>
                    <a:lnTo>
                      <a:pt x="73819" y="859087"/>
                    </a:lnTo>
                    <a:lnTo>
                      <a:pt x="73880" y="808037"/>
                    </a:lnTo>
                    <a:lnTo>
                      <a:pt x="104775" y="779315"/>
                    </a:lnTo>
                    <a:lnTo>
                      <a:pt x="137380" y="727075"/>
                    </a:lnTo>
                    <a:lnTo>
                      <a:pt x="172641" y="679302"/>
                    </a:lnTo>
                    <a:lnTo>
                      <a:pt x="139303" y="650727"/>
                    </a:lnTo>
                    <a:lnTo>
                      <a:pt x="92869" y="545952"/>
                    </a:lnTo>
                    <a:lnTo>
                      <a:pt x="125016" y="489993"/>
                    </a:lnTo>
                    <a:lnTo>
                      <a:pt x="151209" y="450702"/>
                    </a:lnTo>
                    <a:lnTo>
                      <a:pt x="132617" y="403225"/>
                    </a:lnTo>
                    <a:lnTo>
                      <a:pt x="134541" y="347118"/>
                    </a:lnTo>
                    <a:lnTo>
                      <a:pt x="159605" y="285750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201" name="Freeform 209">
                <a:extLst>
                  <a:ext uri="{FF2B5EF4-FFF2-40B4-BE49-F238E27FC236}">
                    <a16:creationId xmlns:a16="http://schemas.microsoft.com/office/drawing/2014/main" id="{F654CB45-D747-4191-9C9B-7941ACD58FF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58642" y="3196995"/>
                <a:ext cx="260796" cy="300918"/>
              </a:xfrm>
              <a:custGeom>
                <a:avLst/>
                <a:gdLst>
                  <a:gd name="T0" fmla="*/ 115 w 1341437"/>
                  <a:gd name="T1" fmla="*/ 117 h 1921817"/>
                  <a:gd name="T2" fmla="*/ 125 w 1341437"/>
                  <a:gd name="T3" fmla="*/ 127 h 1921817"/>
                  <a:gd name="T4" fmla="*/ 136 w 1341437"/>
                  <a:gd name="T5" fmla="*/ 137 h 1921817"/>
                  <a:gd name="T6" fmla="*/ 146 w 1341437"/>
                  <a:gd name="T7" fmla="*/ 143 h 1921817"/>
                  <a:gd name="T8" fmla="*/ 158 w 1341437"/>
                  <a:gd name="T9" fmla="*/ 138 h 1921817"/>
                  <a:gd name="T10" fmla="*/ 162 w 1341437"/>
                  <a:gd name="T11" fmla="*/ 155 h 1921817"/>
                  <a:gd name="T12" fmla="*/ 171 w 1341437"/>
                  <a:gd name="T13" fmla="*/ 156 h 1921817"/>
                  <a:gd name="T14" fmla="*/ 182 w 1341437"/>
                  <a:gd name="T15" fmla="*/ 166 h 1921817"/>
                  <a:gd name="T16" fmla="*/ 190 w 1341437"/>
                  <a:gd name="T17" fmla="*/ 176 h 1921817"/>
                  <a:gd name="T18" fmla="*/ 187 w 1341437"/>
                  <a:gd name="T19" fmla="*/ 190 h 1921817"/>
                  <a:gd name="T20" fmla="*/ 190 w 1341437"/>
                  <a:gd name="T21" fmla="*/ 204 h 1921817"/>
                  <a:gd name="T22" fmla="*/ 181 w 1341437"/>
                  <a:gd name="T23" fmla="*/ 218 h 1921817"/>
                  <a:gd name="T24" fmla="*/ 193 w 1341437"/>
                  <a:gd name="T25" fmla="*/ 238 h 1921817"/>
                  <a:gd name="T26" fmla="*/ 179 w 1341437"/>
                  <a:gd name="T27" fmla="*/ 257 h 1921817"/>
                  <a:gd name="T28" fmla="*/ 175 w 1341437"/>
                  <a:gd name="T29" fmla="*/ 267 h 1921817"/>
                  <a:gd name="T30" fmla="*/ 165 w 1341437"/>
                  <a:gd name="T31" fmla="*/ 280 h 1921817"/>
                  <a:gd name="T32" fmla="*/ 150 w 1341437"/>
                  <a:gd name="T33" fmla="*/ 271 h 1921817"/>
                  <a:gd name="T34" fmla="*/ 137 w 1341437"/>
                  <a:gd name="T35" fmla="*/ 263 h 1921817"/>
                  <a:gd name="T36" fmla="*/ 115 w 1341437"/>
                  <a:gd name="T37" fmla="*/ 252 h 1921817"/>
                  <a:gd name="T38" fmla="*/ 94 w 1341437"/>
                  <a:gd name="T39" fmla="*/ 243 h 1921817"/>
                  <a:gd name="T40" fmla="*/ 80 w 1341437"/>
                  <a:gd name="T41" fmla="*/ 225 h 1921817"/>
                  <a:gd name="T42" fmla="*/ 71 w 1341437"/>
                  <a:gd name="T43" fmla="*/ 203 h 1921817"/>
                  <a:gd name="T44" fmla="*/ 70 w 1341437"/>
                  <a:gd name="T45" fmla="*/ 182 h 1921817"/>
                  <a:gd name="T46" fmla="*/ 59 w 1341437"/>
                  <a:gd name="T47" fmla="*/ 164 h 1921817"/>
                  <a:gd name="T48" fmla="*/ 52 w 1341437"/>
                  <a:gd name="T49" fmla="*/ 147 h 1921817"/>
                  <a:gd name="T50" fmla="*/ 42 w 1341437"/>
                  <a:gd name="T51" fmla="*/ 135 h 1921817"/>
                  <a:gd name="T52" fmla="*/ 37 w 1341437"/>
                  <a:gd name="T53" fmla="*/ 119 h 1921817"/>
                  <a:gd name="T54" fmla="*/ 27 w 1341437"/>
                  <a:gd name="T55" fmla="*/ 104 h 1921817"/>
                  <a:gd name="T56" fmla="*/ 13 w 1341437"/>
                  <a:gd name="T57" fmla="*/ 91 h 1921817"/>
                  <a:gd name="T58" fmla="*/ 2 w 1341437"/>
                  <a:gd name="T59" fmla="*/ 84 h 1921817"/>
                  <a:gd name="T60" fmla="*/ 2 w 1341437"/>
                  <a:gd name="T61" fmla="*/ 74 h 1921817"/>
                  <a:gd name="T62" fmla="*/ 0 w 1341437"/>
                  <a:gd name="T63" fmla="*/ 62 h 1921817"/>
                  <a:gd name="T64" fmla="*/ 6 w 1341437"/>
                  <a:gd name="T65" fmla="*/ 52 h 1921817"/>
                  <a:gd name="T66" fmla="*/ 13 w 1341437"/>
                  <a:gd name="T67" fmla="*/ 57 h 1921817"/>
                  <a:gd name="T68" fmla="*/ 23 w 1341437"/>
                  <a:gd name="T69" fmla="*/ 63 h 1921817"/>
                  <a:gd name="T70" fmla="*/ 35 w 1341437"/>
                  <a:gd name="T71" fmla="*/ 68 h 1921817"/>
                  <a:gd name="T72" fmla="*/ 39 w 1341437"/>
                  <a:gd name="T73" fmla="*/ 59 h 1921817"/>
                  <a:gd name="T74" fmla="*/ 47 w 1341437"/>
                  <a:gd name="T75" fmla="*/ 44 h 1921817"/>
                  <a:gd name="T76" fmla="*/ 63 w 1341437"/>
                  <a:gd name="T77" fmla="*/ 37 h 1921817"/>
                  <a:gd name="T78" fmla="*/ 79 w 1341437"/>
                  <a:gd name="T79" fmla="*/ 25 h 1921817"/>
                  <a:gd name="T80" fmla="*/ 87 w 1341437"/>
                  <a:gd name="T81" fmla="*/ 12 h 1921817"/>
                  <a:gd name="T82" fmla="*/ 87 w 1341437"/>
                  <a:gd name="T83" fmla="*/ 1 h 1921817"/>
                  <a:gd name="T84" fmla="*/ 98 w 1341437"/>
                  <a:gd name="T85" fmla="*/ 2 h 1921817"/>
                  <a:gd name="T86" fmla="*/ 105 w 1341437"/>
                  <a:gd name="T87" fmla="*/ 12 h 1921817"/>
                  <a:gd name="T88" fmla="*/ 117 w 1341437"/>
                  <a:gd name="T89" fmla="*/ 18 h 1921817"/>
                  <a:gd name="T90" fmla="*/ 123 w 1341437"/>
                  <a:gd name="T91" fmla="*/ 35 h 1921817"/>
                  <a:gd name="T92" fmla="*/ 135 w 1341437"/>
                  <a:gd name="T93" fmla="*/ 33 h 1921817"/>
                  <a:gd name="T94" fmla="*/ 147 w 1341437"/>
                  <a:gd name="T95" fmla="*/ 30 h 1921817"/>
                  <a:gd name="T96" fmla="*/ 160 w 1341437"/>
                  <a:gd name="T97" fmla="*/ 32 h 1921817"/>
                  <a:gd name="T98" fmla="*/ 164 w 1341437"/>
                  <a:gd name="T99" fmla="*/ 41 h 1921817"/>
                  <a:gd name="T100" fmla="*/ 159 w 1341437"/>
                  <a:gd name="T101" fmla="*/ 52 h 1921817"/>
                  <a:gd name="T102" fmla="*/ 166 w 1341437"/>
                  <a:gd name="T103" fmla="*/ 60 h 1921817"/>
                  <a:gd name="T104" fmla="*/ 153 w 1341437"/>
                  <a:gd name="T105" fmla="*/ 61 h 1921817"/>
                  <a:gd name="T106" fmla="*/ 139 w 1341437"/>
                  <a:gd name="T107" fmla="*/ 63 h 1921817"/>
                  <a:gd name="T108" fmla="*/ 124 w 1341437"/>
                  <a:gd name="T109" fmla="*/ 75 h 1921817"/>
                  <a:gd name="T110" fmla="*/ 121 w 1341437"/>
                  <a:gd name="T111" fmla="*/ 84 h 1921817"/>
                  <a:gd name="T112" fmla="*/ 115 w 1341437"/>
                  <a:gd name="T113" fmla="*/ 98 h 1921817"/>
                  <a:gd name="T114" fmla="*/ 111 w 1341437"/>
                  <a:gd name="T115" fmla="*/ 111 h 1921817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w 1341437"/>
                  <a:gd name="T175" fmla="*/ 0 h 1921817"/>
                  <a:gd name="T176" fmla="*/ 1341437 w 1341437"/>
                  <a:gd name="T177" fmla="*/ 1921817 h 1921817"/>
                </a:gdLst>
                <a:ahLst/>
                <a:cxnLst>
                  <a:cxn ang="T116">
                    <a:pos x="T0" y="T1"/>
                  </a:cxn>
                  <a:cxn ang="T117">
                    <a:pos x="T2" y="T3"/>
                  </a:cxn>
                  <a:cxn ang="T118">
                    <a:pos x="T4" y="T5"/>
                  </a:cxn>
                  <a:cxn ang="T119">
                    <a:pos x="T6" y="T7"/>
                  </a:cxn>
                  <a:cxn ang="T120">
                    <a:pos x="T8" y="T9"/>
                  </a:cxn>
                  <a:cxn ang="T121">
                    <a:pos x="T10" y="T11"/>
                  </a:cxn>
                  <a:cxn ang="T122">
                    <a:pos x="T12" y="T13"/>
                  </a:cxn>
                  <a:cxn ang="T123">
                    <a:pos x="T14" y="T15"/>
                  </a:cxn>
                  <a:cxn ang="T124">
                    <a:pos x="T16" y="T17"/>
                  </a:cxn>
                  <a:cxn ang="T125">
                    <a:pos x="T18" y="T19"/>
                  </a:cxn>
                  <a:cxn ang="T126">
                    <a:pos x="T20" y="T21"/>
                  </a:cxn>
                  <a:cxn ang="T127">
                    <a:pos x="T22" y="T23"/>
                  </a:cxn>
                  <a:cxn ang="T128">
                    <a:pos x="T24" y="T25"/>
                  </a:cxn>
                  <a:cxn ang="T129">
                    <a:pos x="T26" y="T27"/>
                  </a:cxn>
                  <a:cxn ang="T130">
                    <a:pos x="T28" y="T29"/>
                  </a:cxn>
                  <a:cxn ang="T131">
                    <a:pos x="T30" y="T31"/>
                  </a:cxn>
                  <a:cxn ang="T132">
                    <a:pos x="T32" y="T33"/>
                  </a:cxn>
                  <a:cxn ang="T133">
                    <a:pos x="T34" y="T35"/>
                  </a:cxn>
                  <a:cxn ang="T134">
                    <a:pos x="T36" y="T37"/>
                  </a:cxn>
                  <a:cxn ang="T135">
                    <a:pos x="T38" y="T39"/>
                  </a:cxn>
                  <a:cxn ang="T136">
                    <a:pos x="T40" y="T41"/>
                  </a:cxn>
                  <a:cxn ang="T137">
                    <a:pos x="T42" y="T43"/>
                  </a:cxn>
                  <a:cxn ang="T138">
                    <a:pos x="T44" y="T45"/>
                  </a:cxn>
                  <a:cxn ang="T139">
                    <a:pos x="T46" y="T47"/>
                  </a:cxn>
                  <a:cxn ang="T140">
                    <a:pos x="T48" y="T49"/>
                  </a:cxn>
                  <a:cxn ang="T141">
                    <a:pos x="T50" y="T51"/>
                  </a:cxn>
                  <a:cxn ang="T142">
                    <a:pos x="T52" y="T53"/>
                  </a:cxn>
                  <a:cxn ang="T143">
                    <a:pos x="T54" y="T55"/>
                  </a:cxn>
                  <a:cxn ang="T144">
                    <a:pos x="T56" y="T57"/>
                  </a:cxn>
                  <a:cxn ang="T145">
                    <a:pos x="T58" y="T59"/>
                  </a:cxn>
                  <a:cxn ang="T146">
                    <a:pos x="T60" y="T61"/>
                  </a:cxn>
                  <a:cxn ang="T147">
                    <a:pos x="T62" y="T63"/>
                  </a:cxn>
                  <a:cxn ang="T148">
                    <a:pos x="T64" y="T65"/>
                  </a:cxn>
                  <a:cxn ang="T149">
                    <a:pos x="T66" y="T67"/>
                  </a:cxn>
                  <a:cxn ang="T150">
                    <a:pos x="T68" y="T69"/>
                  </a:cxn>
                  <a:cxn ang="T151">
                    <a:pos x="T70" y="T71"/>
                  </a:cxn>
                  <a:cxn ang="T152">
                    <a:pos x="T72" y="T73"/>
                  </a:cxn>
                  <a:cxn ang="T153">
                    <a:pos x="T74" y="T75"/>
                  </a:cxn>
                  <a:cxn ang="T154">
                    <a:pos x="T76" y="T77"/>
                  </a:cxn>
                  <a:cxn ang="T155">
                    <a:pos x="T78" y="T79"/>
                  </a:cxn>
                  <a:cxn ang="T156">
                    <a:pos x="T80" y="T81"/>
                  </a:cxn>
                  <a:cxn ang="T157">
                    <a:pos x="T82" y="T83"/>
                  </a:cxn>
                  <a:cxn ang="T158">
                    <a:pos x="T84" y="T85"/>
                  </a:cxn>
                  <a:cxn ang="T159">
                    <a:pos x="T86" y="T87"/>
                  </a:cxn>
                  <a:cxn ang="T160">
                    <a:pos x="T88" y="T89"/>
                  </a:cxn>
                  <a:cxn ang="T161">
                    <a:pos x="T90" y="T91"/>
                  </a:cxn>
                  <a:cxn ang="T162">
                    <a:pos x="T92" y="T93"/>
                  </a:cxn>
                  <a:cxn ang="T163">
                    <a:pos x="T94" y="T95"/>
                  </a:cxn>
                  <a:cxn ang="T164">
                    <a:pos x="T96" y="T97"/>
                  </a:cxn>
                  <a:cxn ang="T165">
                    <a:pos x="T98" y="T99"/>
                  </a:cxn>
                  <a:cxn ang="T166">
                    <a:pos x="T100" y="T101"/>
                  </a:cxn>
                  <a:cxn ang="T167">
                    <a:pos x="T102" y="T103"/>
                  </a:cxn>
                  <a:cxn ang="T168">
                    <a:pos x="T104" y="T105"/>
                  </a:cxn>
                  <a:cxn ang="T169">
                    <a:pos x="T106" y="T107"/>
                  </a:cxn>
                  <a:cxn ang="T170">
                    <a:pos x="T108" y="T109"/>
                  </a:cxn>
                  <a:cxn ang="T171">
                    <a:pos x="T110" y="T111"/>
                  </a:cxn>
                  <a:cxn ang="T172">
                    <a:pos x="T112" y="T113"/>
                  </a:cxn>
                  <a:cxn ang="T173">
                    <a:pos x="T114" y="T115"/>
                  </a:cxn>
                </a:cxnLst>
                <a:rect l="T174" t="T175" r="T176" b="T177"/>
                <a:pathLst>
                  <a:path w="1341437" h="1921817">
                    <a:moveTo>
                      <a:pt x="771525" y="759767"/>
                    </a:moveTo>
                    <a:lnTo>
                      <a:pt x="796925" y="797867"/>
                    </a:lnTo>
                    <a:lnTo>
                      <a:pt x="828675" y="835967"/>
                    </a:lnTo>
                    <a:lnTo>
                      <a:pt x="873125" y="867717"/>
                    </a:lnTo>
                    <a:lnTo>
                      <a:pt x="884237" y="912167"/>
                    </a:lnTo>
                    <a:lnTo>
                      <a:pt x="944562" y="935979"/>
                    </a:lnTo>
                    <a:lnTo>
                      <a:pt x="971550" y="966142"/>
                    </a:lnTo>
                    <a:lnTo>
                      <a:pt x="1017587" y="980429"/>
                    </a:lnTo>
                    <a:lnTo>
                      <a:pt x="1065212" y="972492"/>
                    </a:lnTo>
                    <a:lnTo>
                      <a:pt x="1100137" y="945504"/>
                    </a:lnTo>
                    <a:lnTo>
                      <a:pt x="1123950" y="994717"/>
                    </a:lnTo>
                    <a:lnTo>
                      <a:pt x="1125537" y="1061392"/>
                    </a:lnTo>
                    <a:lnTo>
                      <a:pt x="1139825" y="1085204"/>
                    </a:lnTo>
                    <a:lnTo>
                      <a:pt x="1187450" y="1067742"/>
                    </a:lnTo>
                    <a:lnTo>
                      <a:pt x="1245333" y="1067991"/>
                    </a:lnTo>
                    <a:lnTo>
                      <a:pt x="1265237" y="1136004"/>
                    </a:lnTo>
                    <a:lnTo>
                      <a:pt x="1290637" y="1162992"/>
                    </a:lnTo>
                    <a:lnTo>
                      <a:pt x="1320800" y="1202679"/>
                    </a:lnTo>
                    <a:lnTo>
                      <a:pt x="1327150" y="1236017"/>
                    </a:lnTo>
                    <a:lnTo>
                      <a:pt x="1303337" y="1299517"/>
                    </a:lnTo>
                    <a:lnTo>
                      <a:pt x="1302483" y="1356122"/>
                    </a:lnTo>
                    <a:lnTo>
                      <a:pt x="1319212" y="1397942"/>
                    </a:lnTo>
                    <a:lnTo>
                      <a:pt x="1303337" y="1426517"/>
                    </a:lnTo>
                    <a:lnTo>
                      <a:pt x="1262062" y="1491604"/>
                    </a:lnTo>
                    <a:lnTo>
                      <a:pt x="1306512" y="1597967"/>
                    </a:lnTo>
                    <a:lnTo>
                      <a:pt x="1341437" y="1624954"/>
                    </a:lnTo>
                    <a:lnTo>
                      <a:pt x="1274762" y="1724967"/>
                    </a:lnTo>
                    <a:lnTo>
                      <a:pt x="1243012" y="1758304"/>
                    </a:lnTo>
                    <a:lnTo>
                      <a:pt x="1243012" y="1804342"/>
                    </a:lnTo>
                    <a:lnTo>
                      <a:pt x="1214437" y="1828154"/>
                    </a:lnTo>
                    <a:lnTo>
                      <a:pt x="1170324" y="1884760"/>
                    </a:lnTo>
                    <a:lnTo>
                      <a:pt x="1147762" y="1917054"/>
                    </a:lnTo>
                    <a:lnTo>
                      <a:pt x="1066800" y="1921817"/>
                    </a:lnTo>
                    <a:lnTo>
                      <a:pt x="1046162" y="1853554"/>
                    </a:lnTo>
                    <a:lnTo>
                      <a:pt x="1003300" y="1824979"/>
                    </a:lnTo>
                    <a:lnTo>
                      <a:pt x="950912" y="1796404"/>
                    </a:lnTo>
                    <a:lnTo>
                      <a:pt x="889000" y="1748779"/>
                    </a:lnTo>
                    <a:lnTo>
                      <a:pt x="803275" y="1721792"/>
                    </a:lnTo>
                    <a:lnTo>
                      <a:pt x="741362" y="1691629"/>
                    </a:lnTo>
                    <a:lnTo>
                      <a:pt x="652462" y="1663054"/>
                    </a:lnTo>
                    <a:lnTo>
                      <a:pt x="600075" y="1593204"/>
                    </a:lnTo>
                    <a:lnTo>
                      <a:pt x="557212" y="1539229"/>
                    </a:lnTo>
                    <a:lnTo>
                      <a:pt x="490537" y="1474142"/>
                    </a:lnTo>
                    <a:lnTo>
                      <a:pt x="490537" y="1391592"/>
                    </a:lnTo>
                    <a:lnTo>
                      <a:pt x="509587" y="1326504"/>
                    </a:lnTo>
                    <a:lnTo>
                      <a:pt x="485775" y="1245542"/>
                    </a:lnTo>
                    <a:lnTo>
                      <a:pt x="454025" y="1189979"/>
                    </a:lnTo>
                    <a:lnTo>
                      <a:pt x="411162" y="1120129"/>
                    </a:lnTo>
                    <a:lnTo>
                      <a:pt x="369887" y="1037579"/>
                    </a:lnTo>
                    <a:lnTo>
                      <a:pt x="361950" y="1002654"/>
                    </a:lnTo>
                    <a:lnTo>
                      <a:pt x="333375" y="945504"/>
                    </a:lnTo>
                    <a:lnTo>
                      <a:pt x="292100" y="920104"/>
                    </a:lnTo>
                    <a:lnTo>
                      <a:pt x="284162" y="859779"/>
                    </a:lnTo>
                    <a:lnTo>
                      <a:pt x="255587" y="815329"/>
                    </a:lnTo>
                    <a:lnTo>
                      <a:pt x="220662" y="756592"/>
                    </a:lnTo>
                    <a:lnTo>
                      <a:pt x="188912" y="710554"/>
                    </a:lnTo>
                    <a:lnTo>
                      <a:pt x="144462" y="662929"/>
                    </a:lnTo>
                    <a:lnTo>
                      <a:pt x="87312" y="624829"/>
                    </a:lnTo>
                    <a:lnTo>
                      <a:pt x="41275" y="612129"/>
                    </a:lnTo>
                    <a:lnTo>
                      <a:pt x="15875" y="574029"/>
                    </a:lnTo>
                    <a:lnTo>
                      <a:pt x="57150" y="554979"/>
                    </a:lnTo>
                    <a:lnTo>
                      <a:pt x="15875" y="504179"/>
                    </a:lnTo>
                    <a:lnTo>
                      <a:pt x="12700" y="467667"/>
                    </a:lnTo>
                    <a:lnTo>
                      <a:pt x="0" y="426392"/>
                    </a:lnTo>
                    <a:lnTo>
                      <a:pt x="15875" y="397817"/>
                    </a:lnTo>
                    <a:lnTo>
                      <a:pt x="41275" y="358129"/>
                    </a:lnTo>
                    <a:lnTo>
                      <a:pt x="87312" y="347017"/>
                    </a:lnTo>
                    <a:lnTo>
                      <a:pt x="87312" y="389879"/>
                    </a:lnTo>
                    <a:lnTo>
                      <a:pt x="100012" y="413692"/>
                    </a:lnTo>
                    <a:lnTo>
                      <a:pt x="157162" y="432742"/>
                    </a:lnTo>
                    <a:lnTo>
                      <a:pt x="204787" y="472429"/>
                    </a:lnTo>
                    <a:lnTo>
                      <a:pt x="242887" y="464492"/>
                    </a:lnTo>
                    <a:lnTo>
                      <a:pt x="263525" y="420042"/>
                    </a:lnTo>
                    <a:lnTo>
                      <a:pt x="273050" y="402579"/>
                    </a:lnTo>
                    <a:lnTo>
                      <a:pt x="288925" y="347017"/>
                    </a:lnTo>
                    <a:lnTo>
                      <a:pt x="330200" y="300979"/>
                    </a:lnTo>
                    <a:lnTo>
                      <a:pt x="369887" y="267642"/>
                    </a:lnTo>
                    <a:lnTo>
                      <a:pt x="436562" y="251767"/>
                    </a:lnTo>
                    <a:lnTo>
                      <a:pt x="511175" y="213667"/>
                    </a:lnTo>
                    <a:lnTo>
                      <a:pt x="547687" y="173979"/>
                    </a:lnTo>
                    <a:lnTo>
                      <a:pt x="598487" y="115242"/>
                    </a:lnTo>
                    <a:lnTo>
                      <a:pt x="606425" y="85079"/>
                    </a:lnTo>
                    <a:lnTo>
                      <a:pt x="609600" y="53329"/>
                    </a:lnTo>
                    <a:lnTo>
                      <a:pt x="607158" y="7144"/>
                    </a:lnTo>
                    <a:lnTo>
                      <a:pt x="645258" y="0"/>
                    </a:lnTo>
                    <a:lnTo>
                      <a:pt x="683358" y="16669"/>
                    </a:lnTo>
                    <a:lnTo>
                      <a:pt x="721458" y="35719"/>
                    </a:lnTo>
                    <a:lnTo>
                      <a:pt x="729792" y="83344"/>
                    </a:lnTo>
                    <a:lnTo>
                      <a:pt x="772655" y="96441"/>
                    </a:lnTo>
                    <a:lnTo>
                      <a:pt x="813136" y="121444"/>
                    </a:lnTo>
                    <a:lnTo>
                      <a:pt x="827087" y="188267"/>
                    </a:lnTo>
                    <a:lnTo>
                      <a:pt x="857189" y="236935"/>
                    </a:lnTo>
                    <a:lnTo>
                      <a:pt x="898861" y="217885"/>
                    </a:lnTo>
                    <a:lnTo>
                      <a:pt x="939800" y="224779"/>
                    </a:lnTo>
                    <a:lnTo>
                      <a:pt x="982205" y="191691"/>
                    </a:lnTo>
                    <a:lnTo>
                      <a:pt x="1023877" y="208360"/>
                    </a:lnTo>
                    <a:lnTo>
                      <a:pt x="1057214" y="203597"/>
                    </a:lnTo>
                    <a:lnTo>
                      <a:pt x="1114364" y="220266"/>
                    </a:lnTo>
                    <a:lnTo>
                      <a:pt x="1151274" y="245269"/>
                    </a:lnTo>
                    <a:lnTo>
                      <a:pt x="1144130" y="278607"/>
                    </a:lnTo>
                    <a:lnTo>
                      <a:pt x="1120775" y="307329"/>
                    </a:lnTo>
                    <a:lnTo>
                      <a:pt x="1108411" y="353616"/>
                    </a:lnTo>
                    <a:lnTo>
                      <a:pt x="1140558" y="367904"/>
                    </a:lnTo>
                    <a:lnTo>
                      <a:pt x="1156036" y="407194"/>
                    </a:lnTo>
                    <a:lnTo>
                      <a:pt x="1108075" y="394642"/>
                    </a:lnTo>
                    <a:lnTo>
                      <a:pt x="1065212" y="418454"/>
                    </a:lnTo>
                    <a:lnTo>
                      <a:pt x="1017587" y="427979"/>
                    </a:lnTo>
                    <a:lnTo>
                      <a:pt x="969962" y="429567"/>
                    </a:lnTo>
                    <a:lnTo>
                      <a:pt x="893762" y="488304"/>
                    </a:lnTo>
                    <a:lnTo>
                      <a:pt x="863600" y="515292"/>
                    </a:lnTo>
                    <a:lnTo>
                      <a:pt x="852487" y="542279"/>
                    </a:lnTo>
                    <a:lnTo>
                      <a:pt x="842962" y="577204"/>
                    </a:lnTo>
                    <a:lnTo>
                      <a:pt x="836612" y="629592"/>
                    </a:lnTo>
                    <a:lnTo>
                      <a:pt x="801687" y="667692"/>
                    </a:lnTo>
                    <a:lnTo>
                      <a:pt x="762000" y="707379"/>
                    </a:lnTo>
                    <a:lnTo>
                      <a:pt x="771525" y="759767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202" name="Freeform 210">
                <a:extLst>
                  <a:ext uri="{FF2B5EF4-FFF2-40B4-BE49-F238E27FC236}">
                    <a16:creationId xmlns:a16="http://schemas.microsoft.com/office/drawing/2014/main" id="{16079EBA-FB1C-4593-8AB9-C445DB420C1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65886" y="3175190"/>
                <a:ext cx="110477" cy="95945"/>
              </a:xfrm>
              <a:custGeom>
                <a:avLst/>
                <a:gdLst>
                  <a:gd name="T0" fmla="*/ 30 w 571500"/>
                  <a:gd name="T1" fmla="*/ 0 h 609600"/>
                  <a:gd name="T2" fmla="*/ 37 w 571500"/>
                  <a:gd name="T3" fmla="*/ 2 h 609600"/>
                  <a:gd name="T4" fmla="*/ 41 w 571500"/>
                  <a:gd name="T5" fmla="*/ 5 h 609600"/>
                  <a:gd name="T6" fmla="*/ 46 w 571500"/>
                  <a:gd name="T7" fmla="*/ 7 h 609600"/>
                  <a:gd name="T8" fmla="*/ 50 w 571500"/>
                  <a:gd name="T9" fmla="*/ 13 h 609600"/>
                  <a:gd name="T10" fmla="*/ 57 w 571500"/>
                  <a:gd name="T11" fmla="*/ 15 h 609600"/>
                  <a:gd name="T12" fmla="*/ 62 w 571500"/>
                  <a:gd name="T13" fmla="*/ 15 h 609600"/>
                  <a:gd name="T14" fmla="*/ 75 w 571500"/>
                  <a:gd name="T15" fmla="*/ 14 h 609600"/>
                  <a:gd name="T16" fmla="*/ 79 w 571500"/>
                  <a:gd name="T17" fmla="*/ 21 h 609600"/>
                  <a:gd name="T18" fmla="*/ 80 w 571500"/>
                  <a:gd name="T19" fmla="*/ 28 h 609600"/>
                  <a:gd name="T20" fmla="*/ 79 w 571500"/>
                  <a:gd name="T21" fmla="*/ 33 h 609600"/>
                  <a:gd name="T22" fmla="*/ 77 w 571500"/>
                  <a:gd name="T23" fmla="*/ 39 h 609600"/>
                  <a:gd name="T24" fmla="*/ 71 w 571500"/>
                  <a:gd name="T25" fmla="*/ 46 h 609600"/>
                  <a:gd name="T26" fmla="*/ 67 w 571500"/>
                  <a:gd name="T27" fmla="*/ 52 h 609600"/>
                  <a:gd name="T28" fmla="*/ 56 w 571500"/>
                  <a:gd name="T29" fmla="*/ 58 h 609600"/>
                  <a:gd name="T30" fmla="*/ 46 w 571500"/>
                  <a:gd name="T31" fmla="*/ 61 h 609600"/>
                  <a:gd name="T32" fmla="*/ 41 w 571500"/>
                  <a:gd name="T33" fmla="*/ 65 h 609600"/>
                  <a:gd name="T34" fmla="*/ 35 w 571500"/>
                  <a:gd name="T35" fmla="*/ 73 h 609600"/>
                  <a:gd name="T36" fmla="*/ 33 w 571500"/>
                  <a:gd name="T37" fmla="*/ 81 h 609600"/>
                  <a:gd name="T38" fmla="*/ 29 w 571500"/>
                  <a:gd name="T39" fmla="*/ 90 h 609600"/>
                  <a:gd name="T40" fmla="*/ 23 w 571500"/>
                  <a:gd name="T41" fmla="*/ 91 h 609600"/>
                  <a:gd name="T42" fmla="*/ 16 w 571500"/>
                  <a:gd name="T43" fmla="*/ 85 h 609600"/>
                  <a:gd name="T44" fmla="*/ 8 w 571500"/>
                  <a:gd name="T45" fmla="*/ 82 h 609600"/>
                  <a:gd name="T46" fmla="*/ 6 w 571500"/>
                  <a:gd name="T47" fmla="*/ 79 h 609600"/>
                  <a:gd name="T48" fmla="*/ 7 w 571500"/>
                  <a:gd name="T49" fmla="*/ 73 h 609600"/>
                  <a:gd name="T50" fmla="*/ 12 w 571500"/>
                  <a:gd name="T51" fmla="*/ 70 h 609600"/>
                  <a:gd name="T52" fmla="*/ 16 w 571500"/>
                  <a:gd name="T53" fmla="*/ 63 h 609600"/>
                  <a:gd name="T54" fmla="*/ 18 w 571500"/>
                  <a:gd name="T55" fmla="*/ 59 h 609600"/>
                  <a:gd name="T56" fmla="*/ 18 w 571500"/>
                  <a:gd name="T57" fmla="*/ 54 h 609600"/>
                  <a:gd name="T58" fmla="*/ 10 w 571500"/>
                  <a:gd name="T59" fmla="*/ 57 h 609600"/>
                  <a:gd name="T60" fmla="*/ 4 w 571500"/>
                  <a:gd name="T61" fmla="*/ 56 h 609600"/>
                  <a:gd name="T62" fmla="*/ 0 w 571500"/>
                  <a:gd name="T63" fmla="*/ 51 h 609600"/>
                  <a:gd name="T64" fmla="*/ 2 w 571500"/>
                  <a:gd name="T65" fmla="*/ 48 h 609600"/>
                  <a:gd name="T66" fmla="*/ 5 w 571500"/>
                  <a:gd name="T67" fmla="*/ 43 h 609600"/>
                  <a:gd name="T68" fmla="*/ 4 w 571500"/>
                  <a:gd name="T69" fmla="*/ 38 h 609600"/>
                  <a:gd name="T70" fmla="*/ 0 w 571500"/>
                  <a:gd name="T71" fmla="*/ 34 h 609600"/>
                  <a:gd name="T72" fmla="*/ 4 w 571500"/>
                  <a:gd name="T73" fmla="*/ 32 h 609600"/>
                  <a:gd name="T74" fmla="*/ 6 w 571500"/>
                  <a:gd name="T75" fmla="*/ 28 h 609600"/>
                  <a:gd name="T76" fmla="*/ 6 w 571500"/>
                  <a:gd name="T77" fmla="*/ 23 h 609600"/>
                  <a:gd name="T78" fmla="*/ 11 w 571500"/>
                  <a:gd name="T79" fmla="*/ 19 h 609600"/>
                  <a:gd name="T80" fmla="*/ 12 w 571500"/>
                  <a:gd name="T81" fmla="*/ 13 h 609600"/>
                  <a:gd name="T82" fmla="*/ 12 w 571500"/>
                  <a:gd name="T83" fmla="*/ 7 h 609600"/>
                  <a:gd name="T84" fmla="*/ 17 w 571500"/>
                  <a:gd name="T85" fmla="*/ 4 h 609600"/>
                  <a:gd name="T86" fmla="*/ 25 w 571500"/>
                  <a:gd name="T87" fmla="*/ 3 h 609600"/>
                  <a:gd name="T88" fmla="*/ 30 w 571500"/>
                  <a:gd name="T89" fmla="*/ 0 h 609600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571500"/>
                  <a:gd name="T136" fmla="*/ 0 h 609600"/>
                  <a:gd name="T137" fmla="*/ 571500 w 571500"/>
                  <a:gd name="T138" fmla="*/ 609600 h 609600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571500" h="609600">
                    <a:moveTo>
                      <a:pt x="213855" y="0"/>
                    </a:moveTo>
                    <a:lnTo>
                      <a:pt x="266243" y="11906"/>
                    </a:lnTo>
                    <a:lnTo>
                      <a:pt x="292437" y="35719"/>
                    </a:lnTo>
                    <a:lnTo>
                      <a:pt x="329346" y="46434"/>
                    </a:lnTo>
                    <a:lnTo>
                      <a:pt x="357921" y="89297"/>
                    </a:lnTo>
                    <a:lnTo>
                      <a:pt x="407927" y="101203"/>
                    </a:lnTo>
                    <a:lnTo>
                      <a:pt x="441265" y="97631"/>
                    </a:lnTo>
                    <a:lnTo>
                      <a:pt x="540087" y="96441"/>
                    </a:lnTo>
                    <a:lnTo>
                      <a:pt x="566670" y="140230"/>
                    </a:lnTo>
                    <a:lnTo>
                      <a:pt x="571500" y="188416"/>
                    </a:lnTo>
                    <a:lnTo>
                      <a:pt x="568280" y="222001"/>
                    </a:lnTo>
                    <a:lnTo>
                      <a:pt x="554374" y="259556"/>
                    </a:lnTo>
                    <a:lnTo>
                      <a:pt x="510325" y="306693"/>
                    </a:lnTo>
                    <a:lnTo>
                      <a:pt x="478128" y="346118"/>
                    </a:lnTo>
                    <a:lnTo>
                      <a:pt x="404075" y="387004"/>
                    </a:lnTo>
                    <a:lnTo>
                      <a:pt x="330537" y="406003"/>
                    </a:lnTo>
                    <a:lnTo>
                      <a:pt x="294604" y="433730"/>
                    </a:lnTo>
                    <a:lnTo>
                      <a:pt x="251138" y="483377"/>
                    </a:lnTo>
                    <a:lnTo>
                      <a:pt x="233430" y="541785"/>
                    </a:lnTo>
                    <a:lnTo>
                      <a:pt x="206062" y="601653"/>
                    </a:lnTo>
                    <a:lnTo>
                      <a:pt x="163849" y="609600"/>
                    </a:lnTo>
                    <a:lnTo>
                      <a:pt x="115910" y="569529"/>
                    </a:lnTo>
                    <a:lnTo>
                      <a:pt x="59565" y="549086"/>
                    </a:lnTo>
                    <a:lnTo>
                      <a:pt x="46686" y="525723"/>
                    </a:lnTo>
                    <a:lnTo>
                      <a:pt x="47168" y="486966"/>
                    </a:lnTo>
                    <a:lnTo>
                      <a:pt x="83713" y="465854"/>
                    </a:lnTo>
                    <a:lnTo>
                      <a:pt x="117520" y="422048"/>
                    </a:lnTo>
                    <a:lnTo>
                      <a:pt x="130399" y="394305"/>
                    </a:lnTo>
                    <a:lnTo>
                      <a:pt x="130399" y="363640"/>
                    </a:lnTo>
                    <a:lnTo>
                      <a:pt x="70834" y="382623"/>
                    </a:lnTo>
                    <a:lnTo>
                      <a:pt x="28977" y="370941"/>
                    </a:lnTo>
                    <a:lnTo>
                      <a:pt x="0" y="343198"/>
                    </a:lnTo>
                    <a:lnTo>
                      <a:pt x="12879" y="322755"/>
                    </a:lnTo>
                    <a:lnTo>
                      <a:pt x="33807" y="287710"/>
                    </a:lnTo>
                    <a:lnTo>
                      <a:pt x="25758" y="255585"/>
                    </a:lnTo>
                    <a:lnTo>
                      <a:pt x="0" y="227842"/>
                    </a:lnTo>
                    <a:lnTo>
                      <a:pt x="25758" y="216160"/>
                    </a:lnTo>
                    <a:lnTo>
                      <a:pt x="46686" y="188416"/>
                    </a:lnTo>
                    <a:lnTo>
                      <a:pt x="43466" y="156292"/>
                    </a:lnTo>
                    <a:lnTo>
                      <a:pt x="75663" y="128548"/>
                    </a:lnTo>
                    <a:lnTo>
                      <a:pt x="83713" y="89123"/>
                    </a:lnTo>
                    <a:lnTo>
                      <a:pt x="83713" y="48237"/>
                    </a:lnTo>
                    <a:lnTo>
                      <a:pt x="122349" y="24874"/>
                    </a:lnTo>
                    <a:lnTo>
                      <a:pt x="180304" y="17573"/>
                    </a:lnTo>
                    <a:lnTo>
                      <a:pt x="213855" y="0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203" name="Freeform 211">
                <a:extLst>
                  <a:ext uri="{FF2B5EF4-FFF2-40B4-BE49-F238E27FC236}">
                    <a16:creationId xmlns:a16="http://schemas.microsoft.com/office/drawing/2014/main" id="{AEBCC509-38DF-43FD-8AC9-1B959F714A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03919" y="3002198"/>
                <a:ext cx="242685" cy="258760"/>
              </a:xfrm>
              <a:custGeom>
                <a:avLst/>
                <a:gdLst>
                  <a:gd name="T0" fmla="*/ 2147483647 w 2433"/>
                  <a:gd name="T1" fmla="*/ 2147483647 h 3386"/>
                  <a:gd name="T2" fmla="*/ 2147483647 w 2433"/>
                  <a:gd name="T3" fmla="*/ 2147483647 h 3386"/>
                  <a:gd name="T4" fmla="*/ 2147483647 w 2433"/>
                  <a:gd name="T5" fmla="*/ 2147483647 h 3386"/>
                  <a:gd name="T6" fmla="*/ 2147483647 w 2433"/>
                  <a:gd name="T7" fmla="*/ 2147483647 h 3386"/>
                  <a:gd name="T8" fmla="*/ 2147483647 w 2433"/>
                  <a:gd name="T9" fmla="*/ 2147483647 h 3386"/>
                  <a:gd name="T10" fmla="*/ 2147483647 w 2433"/>
                  <a:gd name="T11" fmla="*/ 2147483647 h 3386"/>
                  <a:gd name="T12" fmla="*/ 2147483647 w 2433"/>
                  <a:gd name="T13" fmla="*/ 2147483647 h 3386"/>
                  <a:gd name="T14" fmla="*/ 2147483647 w 2433"/>
                  <a:gd name="T15" fmla="*/ 2147483647 h 3386"/>
                  <a:gd name="T16" fmla="*/ 2147483647 w 2433"/>
                  <a:gd name="T17" fmla="*/ 2147483647 h 3386"/>
                  <a:gd name="T18" fmla="*/ 2147483647 w 2433"/>
                  <a:gd name="T19" fmla="*/ 2147483647 h 3386"/>
                  <a:gd name="T20" fmla="*/ 2147483647 w 2433"/>
                  <a:gd name="T21" fmla="*/ 2147483647 h 3386"/>
                  <a:gd name="T22" fmla="*/ 2147483647 w 2433"/>
                  <a:gd name="T23" fmla="*/ 2147483647 h 3386"/>
                  <a:gd name="T24" fmla="*/ 2147483647 w 2433"/>
                  <a:gd name="T25" fmla="*/ 2147483647 h 3386"/>
                  <a:gd name="T26" fmla="*/ 2147483647 w 2433"/>
                  <a:gd name="T27" fmla="*/ 2147483647 h 3386"/>
                  <a:gd name="T28" fmla="*/ 2147483647 w 2433"/>
                  <a:gd name="T29" fmla="*/ 2147483647 h 3386"/>
                  <a:gd name="T30" fmla="*/ 2147483647 w 2433"/>
                  <a:gd name="T31" fmla="*/ 2147483647 h 3386"/>
                  <a:gd name="T32" fmla="*/ 2147483647 w 2433"/>
                  <a:gd name="T33" fmla="*/ 2147483647 h 3386"/>
                  <a:gd name="T34" fmla="*/ 2147483647 w 2433"/>
                  <a:gd name="T35" fmla="*/ 2147483647 h 3386"/>
                  <a:gd name="T36" fmla="*/ 2147483647 w 2433"/>
                  <a:gd name="T37" fmla="*/ 2147483647 h 3386"/>
                  <a:gd name="T38" fmla="*/ 2147483647 w 2433"/>
                  <a:gd name="T39" fmla="*/ 2147483647 h 3386"/>
                  <a:gd name="T40" fmla="*/ 2147483647 w 2433"/>
                  <a:gd name="T41" fmla="*/ 2147483647 h 3386"/>
                  <a:gd name="T42" fmla="*/ 2147483647 w 2433"/>
                  <a:gd name="T43" fmla="*/ 2147483647 h 3386"/>
                  <a:gd name="T44" fmla="*/ 2147483647 w 2433"/>
                  <a:gd name="T45" fmla="*/ 2147483647 h 3386"/>
                  <a:gd name="T46" fmla="*/ 2147483647 w 2433"/>
                  <a:gd name="T47" fmla="*/ 2147483647 h 3386"/>
                  <a:gd name="T48" fmla="*/ 2147483647 w 2433"/>
                  <a:gd name="T49" fmla="*/ 2147483647 h 3386"/>
                  <a:gd name="T50" fmla="*/ 2147483647 w 2433"/>
                  <a:gd name="T51" fmla="*/ 2147483647 h 3386"/>
                  <a:gd name="T52" fmla="*/ 2147483647 w 2433"/>
                  <a:gd name="T53" fmla="*/ 2147483647 h 3386"/>
                  <a:gd name="T54" fmla="*/ 2147483647 w 2433"/>
                  <a:gd name="T55" fmla="*/ 2147483647 h 3386"/>
                  <a:gd name="T56" fmla="*/ 2147483647 w 2433"/>
                  <a:gd name="T57" fmla="*/ 2147483647 h 3386"/>
                  <a:gd name="T58" fmla="*/ 2147483647 w 2433"/>
                  <a:gd name="T59" fmla="*/ 2147483647 h 3386"/>
                  <a:gd name="T60" fmla="*/ 2147483647 w 2433"/>
                  <a:gd name="T61" fmla="*/ 2147483647 h 3386"/>
                  <a:gd name="T62" fmla="*/ 2147483647 w 2433"/>
                  <a:gd name="T63" fmla="*/ 2147483647 h 3386"/>
                  <a:gd name="T64" fmla="*/ 2147483647 w 2433"/>
                  <a:gd name="T65" fmla="*/ 2147483647 h 3386"/>
                  <a:gd name="T66" fmla="*/ 2147483647 w 2433"/>
                  <a:gd name="T67" fmla="*/ 2147483647 h 3386"/>
                  <a:gd name="T68" fmla="*/ 2147483647 w 2433"/>
                  <a:gd name="T69" fmla="*/ 2147483647 h 3386"/>
                  <a:gd name="T70" fmla="*/ 2147483647 w 2433"/>
                  <a:gd name="T71" fmla="*/ 2147483647 h 3386"/>
                  <a:gd name="T72" fmla="*/ 2147483647 w 2433"/>
                  <a:gd name="T73" fmla="*/ 2147483647 h 3386"/>
                  <a:gd name="T74" fmla="*/ 2147483647 w 2433"/>
                  <a:gd name="T75" fmla="*/ 2147483647 h 3386"/>
                  <a:gd name="T76" fmla="*/ 2147483647 w 2433"/>
                  <a:gd name="T77" fmla="*/ 2147483647 h 3386"/>
                  <a:gd name="T78" fmla="*/ 2147483647 w 2433"/>
                  <a:gd name="T79" fmla="*/ 2147483647 h 3386"/>
                  <a:gd name="T80" fmla="*/ 2147483647 w 2433"/>
                  <a:gd name="T81" fmla="*/ 2147483647 h 3386"/>
                  <a:gd name="T82" fmla="*/ 2147483647 w 2433"/>
                  <a:gd name="T83" fmla="*/ 2147483647 h 3386"/>
                  <a:gd name="T84" fmla="*/ 2147483647 w 2433"/>
                  <a:gd name="T85" fmla="*/ 2147483647 h 3386"/>
                  <a:gd name="T86" fmla="*/ 2147483647 w 2433"/>
                  <a:gd name="T87" fmla="*/ 2147483647 h 3386"/>
                  <a:gd name="T88" fmla="*/ 2147483647 w 2433"/>
                  <a:gd name="T89" fmla="*/ 2147483647 h 3386"/>
                  <a:gd name="T90" fmla="*/ 2147483647 w 2433"/>
                  <a:gd name="T91" fmla="*/ 2147483647 h 3386"/>
                  <a:gd name="T92" fmla="*/ 2147483647 w 2433"/>
                  <a:gd name="T93" fmla="*/ 2147483647 h 3386"/>
                  <a:gd name="T94" fmla="*/ 2147483647 w 2433"/>
                  <a:gd name="T95" fmla="*/ 2147483647 h 3386"/>
                  <a:gd name="T96" fmla="*/ 2147483647 w 2433"/>
                  <a:gd name="T97" fmla="*/ 2147483647 h 3386"/>
                  <a:gd name="T98" fmla="*/ 2147483647 w 2433"/>
                  <a:gd name="T99" fmla="*/ 2147483647 h 3386"/>
                  <a:gd name="T100" fmla="*/ 2147483647 w 2433"/>
                  <a:gd name="T101" fmla="*/ 2147483647 h 3386"/>
                  <a:gd name="T102" fmla="*/ 2147483647 w 2433"/>
                  <a:gd name="T103" fmla="*/ 2147483647 h 3386"/>
                  <a:gd name="T104" fmla="*/ 0 w 2433"/>
                  <a:gd name="T105" fmla="*/ 2147483647 h 3386"/>
                  <a:gd name="T106" fmla="*/ 2147483647 w 2433"/>
                  <a:gd name="T107" fmla="*/ 2147483647 h 3386"/>
                  <a:gd name="T108" fmla="*/ 2147483647 w 2433"/>
                  <a:gd name="T109" fmla="*/ 2147483647 h 3386"/>
                  <a:gd name="T110" fmla="*/ 2147483647 w 2433"/>
                  <a:gd name="T111" fmla="*/ 2147483647 h 3386"/>
                  <a:gd name="T112" fmla="*/ 2147483647 w 2433"/>
                  <a:gd name="T113" fmla="*/ 2147483647 h 3386"/>
                  <a:gd name="T114" fmla="*/ 2147483647 w 2433"/>
                  <a:gd name="T115" fmla="*/ 2147483647 h 3386"/>
                  <a:gd name="T116" fmla="*/ 2147483647 w 2433"/>
                  <a:gd name="T117" fmla="*/ 2147483647 h 3386"/>
                  <a:gd name="T118" fmla="*/ 2147483647 w 2433"/>
                  <a:gd name="T119" fmla="*/ 2147483647 h 3386"/>
                  <a:gd name="T120" fmla="*/ 2147483647 w 2433"/>
                  <a:gd name="T121" fmla="*/ 2147483647 h 3386"/>
                  <a:gd name="T122" fmla="*/ 2147483647 w 2433"/>
                  <a:gd name="T123" fmla="*/ 2147483647 h 338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w 2433"/>
                  <a:gd name="T187" fmla="*/ 0 h 3386"/>
                  <a:gd name="T188" fmla="*/ 2433 w 2433"/>
                  <a:gd name="T189" fmla="*/ 3386 h 3386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T186" t="T187" r="T188" b="T189"/>
                <a:pathLst>
                  <a:path w="2433" h="3386">
                    <a:moveTo>
                      <a:pt x="273" y="1059"/>
                    </a:moveTo>
                    <a:lnTo>
                      <a:pt x="264" y="984"/>
                    </a:lnTo>
                    <a:lnTo>
                      <a:pt x="312" y="976"/>
                    </a:lnTo>
                    <a:lnTo>
                      <a:pt x="360" y="912"/>
                    </a:lnTo>
                    <a:lnTo>
                      <a:pt x="376" y="824"/>
                    </a:lnTo>
                    <a:lnTo>
                      <a:pt x="488" y="912"/>
                    </a:lnTo>
                    <a:lnTo>
                      <a:pt x="536" y="848"/>
                    </a:lnTo>
                    <a:lnTo>
                      <a:pt x="496" y="776"/>
                    </a:lnTo>
                    <a:lnTo>
                      <a:pt x="600" y="720"/>
                    </a:lnTo>
                    <a:lnTo>
                      <a:pt x="648" y="656"/>
                    </a:lnTo>
                    <a:lnTo>
                      <a:pt x="736" y="592"/>
                    </a:lnTo>
                    <a:lnTo>
                      <a:pt x="744" y="472"/>
                    </a:lnTo>
                    <a:lnTo>
                      <a:pt x="818" y="364"/>
                    </a:lnTo>
                    <a:lnTo>
                      <a:pt x="872" y="304"/>
                    </a:lnTo>
                    <a:lnTo>
                      <a:pt x="1008" y="304"/>
                    </a:lnTo>
                    <a:lnTo>
                      <a:pt x="1136" y="272"/>
                    </a:lnTo>
                    <a:lnTo>
                      <a:pt x="1232" y="208"/>
                    </a:lnTo>
                    <a:lnTo>
                      <a:pt x="1360" y="144"/>
                    </a:lnTo>
                    <a:lnTo>
                      <a:pt x="1448" y="112"/>
                    </a:lnTo>
                    <a:lnTo>
                      <a:pt x="1496" y="56"/>
                    </a:lnTo>
                    <a:lnTo>
                      <a:pt x="1592" y="0"/>
                    </a:lnTo>
                    <a:lnTo>
                      <a:pt x="1657" y="51"/>
                    </a:lnTo>
                    <a:lnTo>
                      <a:pt x="1362" y="275"/>
                    </a:lnTo>
                    <a:lnTo>
                      <a:pt x="1248" y="472"/>
                    </a:lnTo>
                    <a:lnTo>
                      <a:pt x="1204" y="588"/>
                    </a:lnTo>
                    <a:lnTo>
                      <a:pt x="1208" y="688"/>
                    </a:lnTo>
                    <a:lnTo>
                      <a:pt x="1296" y="768"/>
                    </a:lnTo>
                    <a:lnTo>
                      <a:pt x="1360" y="880"/>
                    </a:lnTo>
                    <a:lnTo>
                      <a:pt x="1320" y="952"/>
                    </a:lnTo>
                    <a:lnTo>
                      <a:pt x="1352" y="1040"/>
                    </a:lnTo>
                    <a:lnTo>
                      <a:pt x="1400" y="1104"/>
                    </a:lnTo>
                    <a:lnTo>
                      <a:pt x="1488" y="1104"/>
                    </a:lnTo>
                    <a:lnTo>
                      <a:pt x="1616" y="1104"/>
                    </a:lnTo>
                    <a:lnTo>
                      <a:pt x="1720" y="1096"/>
                    </a:lnTo>
                    <a:lnTo>
                      <a:pt x="1816" y="1128"/>
                    </a:lnTo>
                    <a:lnTo>
                      <a:pt x="1896" y="1240"/>
                    </a:lnTo>
                    <a:lnTo>
                      <a:pt x="1960" y="1304"/>
                    </a:lnTo>
                    <a:lnTo>
                      <a:pt x="2048" y="1296"/>
                    </a:lnTo>
                    <a:lnTo>
                      <a:pt x="2176" y="1280"/>
                    </a:lnTo>
                    <a:lnTo>
                      <a:pt x="2264" y="1280"/>
                    </a:lnTo>
                    <a:lnTo>
                      <a:pt x="2315" y="1305"/>
                    </a:lnTo>
                    <a:lnTo>
                      <a:pt x="2264" y="1416"/>
                    </a:lnTo>
                    <a:lnTo>
                      <a:pt x="2248" y="1536"/>
                    </a:lnTo>
                    <a:lnTo>
                      <a:pt x="2264" y="1640"/>
                    </a:lnTo>
                    <a:lnTo>
                      <a:pt x="2256" y="1720"/>
                    </a:lnTo>
                    <a:lnTo>
                      <a:pt x="2320" y="1776"/>
                    </a:lnTo>
                    <a:lnTo>
                      <a:pt x="2336" y="1832"/>
                    </a:lnTo>
                    <a:lnTo>
                      <a:pt x="2293" y="1887"/>
                    </a:lnTo>
                    <a:lnTo>
                      <a:pt x="2280" y="1952"/>
                    </a:lnTo>
                    <a:lnTo>
                      <a:pt x="2336" y="2016"/>
                    </a:lnTo>
                    <a:lnTo>
                      <a:pt x="2376" y="2088"/>
                    </a:lnTo>
                    <a:lnTo>
                      <a:pt x="2432" y="2144"/>
                    </a:lnTo>
                    <a:lnTo>
                      <a:pt x="2433" y="2210"/>
                    </a:lnTo>
                    <a:lnTo>
                      <a:pt x="2368" y="2146"/>
                    </a:lnTo>
                    <a:lnTo>
                      <a:pt x="2313" y="2111"/>
                    </a:lnTo>
                    <a:lnTo>
                      <a:pt x="2197" y="2153"/>
                    </a:lnTo>
                    <a:lnTo>
                      <a:pt x="2128" y="2191"/>
                    </a:lnTo>
                    <a:lnTo>
                      <a:pt x="2061" y="2168"/>
                    </a:lnTo>
                    <a:lnTo>
                      <a:pt x="1962" y="2200"/>
                    </a:lnTo>
                    <a:lnTo>
                      <a:pt x="1855" y="2185"/>
                    </a:lnTo>
                    <a:lnTo>
                      <a:pt x="1857" y="2242"/>
                    </a:lnTo>
                    <a:lnTo>
                      <a:pt x="1873" y="2288"/>
                    </a:lnTo>
                    <a:lnTo>
                      <a:pt x="1906" y="2321"/>
                    </a:lnTo>
                    <a:lnTo>
                      <a:pt x="1953" y="2336"/>
                    </a:lnTo>
                    <a:lnTo>
                      <a:pt x="2007" y="2329"/>
                    </a:lnTo>
                    <a:lnTo>
                      <a:pt x="1986" y="2408"/>
                    </a:lnTo>
                    <a:lnTo>
                      <a:pt x="1897" y="2399"/>
                    </a:lnTo>
                    <a:lnTo>
                      <a:pt x="1816" y="2417"/>
                    </a:lnTo>
                    <a:lnTo>
                      <a:pt x="1785" y="2483"/>
                    </a:lnTo>
                    <a:lnTo>
                      <a:pt x="1785" y="2551"/>
                    </a:lnTo>
                    <a:lnTo>
                      <a:pt x="1888" y="2624"/>
                    </a:lnTo>
                    <a:lnTo>
                      <a:pt x="1920" y="2719"/>
                    </a:lnTo>
                    <a:lnTo>
                      <a:pt x="1936" y="2791"/>
                    </a:lnTo>
                    <a:lnTo>
                      <a:pt x="1896" y="2885"/>
                    </a:lnTo>
                    <a:lnTo>
                      <a:pt x="1897" y="3019"/>
                    </a:lnTo>
                    <a:lnTo>
                      <a:pt x="1854" y="3229"/>
                    </a:lnTo>
                    <a:lnTo>
                      <a:pt x="1864" y="3319"/>
                    </a:lnTo>
                    <a:lnTo>
                      <a:pt x="1794" y="3386"/>
                    </a:lnTo>
                    <a:lnTo>
                      <a:pt x="1762" y="3307"/>
                    </a:lnTo>
                    <a:lnTo>
                      <a:pt x="1698" y="3280"/>
                    </a:lnTo>
                    <a:lnTo>
                      <a:pt x="1726" y="3175"/>
                    </a:lnTo>
                    <a:lnTo>
                      <a:pt x="1770" y="3118"/>
                    </a:lnTo>
                    <a:lnTo>
                      <a:pt x="1783" y="3058"/>
                    </a:lnTo>
                    <a:lnTo>
                      <a:pt x="1710" y="3002"/>
                    </a:lnTo>
                    <a:lnTo>
                      <a:pt x="1606" y="2969"/>
                    </a:lnTo>
                    <a:lnTo>
                      <a:pt x="1530" y="2975"/>
                    </a:lnTo>
                    <a:lnTo>
                      <a:pt x="1449" y="2944"/>
                    </a:lnTo>
                    <a:lnTo>
                      <a:pt x="1375" y="3008"/>
                    </a:lnTo>
                    <a:lnTo>
                      <a:pt x="1288" y="2999"/>
                    </a:lnTo>
                    <a:lnTo>
                      <a:pt x="1209" y="3041"/>
                    </a:lnTo>
                    <a:lnTo>
                      <a:pt x="1152" y="2933"/>
                    </a:lnTo>
                    <a:lnTo>
                      <a:pt x="1122" y="2803"/>
                    </a:lnTo>
                    <a:lnTo>
                      <a:pt x="1048" y="2752"/>
                    </a:lnTo>
                    <a:lnTo>
                      <a:pt x="958" y="2720"/>
                    </a:lnTo>
                    <a:lnTo>
                      <a:pt x="943" y="2624"/>
                    </a:lnTo>
                    <a:lnTo>
                      <a:pt x="801" y="2552"/>
                    </a:lnTo>
                    <a:lnTo>
                      <a:pt x="720" y="2561"/>
                    </a:lnTo>
                    <a:lnTo>
                      <a:pt x="664" y="2465"/>
                    </a:lnTo>
                    <a:lnTo>
                      <a:pt x="532" y="2464"/>
                    </a:lnTo>
                    <a:lnTo>
                      <a:pt x="408" y="2473"/>
                    </a:lnTo>
                    <a:lnTo>
                      <a:pt x="306" y="2444"/>
                    </a:lnTo>
                    <a:lnTo>
                      <a:pt x="250" y="2362"/>
                    </a:lnTo>
                    <a:lnTo>
                      <a:pt x="190" y="2344"/>
                    </a:lnTo>
                    <a:lnTo>
                      <a:pt x="130" y="2290"/>
                    </a:lnTo>
                    <a:lnTo>
                      <a:pt x="33" y="2264"/>
                    </a:lnTo>
                    <a:lnTo>
                      <a:pt x="0" y="2192"/>
                    </a:lnTo>
                    <a:lnTo>
                      <a:pt x="96" y="2184"/>
                    </a:lnTo>
                    <a:lnTo>
                      <a:pt x="64" y="2096"/>
                    </a:lnTo>
                    <a:lnTo>
                      <a:pt x="112" y="2040"/>
                    </a:lnTo>
                    <a:lnTo>
                      <a:pt x="205" y="1999"/>
                    </a:lnTo>
                    <a:lnTo>
                      <a:pt x="256" y="1984"/>
                    </a:lnTo>
                    <a:lnTo>
                      <a:pt x="312" y="1912"/>
                    </a:lnTo>
                    <a:lnTo>
                      <a:pt x="352" y="1848"/>
                    </a:lnTo>
                    <a:lnTo>
                      <a:pt x="364" y="1753"/>
                    </a:lnTo>
                    <a:lnTo>
                      <a:pt x="424" y="1736"/>
                    </a:lnTo>
                    <a:lnTo>
                      <a:pt x="320" y="1704"/>
                    </a:lnTo>
                    <a:lnTo>
                      <a:pt x="360" y="1632"/>
                    </a:lnTo>
                    <a:lnTo>
                      <a:pt x="364" y="1529"/>
                    </a:lnTo>
                    <a:lnTo>
                      <a:pt x="328" y="1464"/>
                    </a:lnTo>
                    <a:lnTo>
                      <a:pt x="376" y="1392"/>
                    </a:lnTo>
                    <a:lnTo>
                      <a:pt x="328" y="1304"/>
                    </a:lnTo>
                    <a:lnTo>
                      <a:pt x="360" y="1248"/>
                    </a:lnTo>
                    <a:lnTo>
                      <a:pt x="360" y="1184"/>
                    </a:lnTo>
                    <a:lnTo>
                      <a:pt x="272" y="1152"/>
                    </a:lnTo>
                    <a:lnTo>
                      <a:pt x="273" y="1059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204" name="Freeform 212">
                <a:extLst>
                  <a:ext uri="{FF2B5EF4-FFF2-40B4-BE49-F238E27FC236}">
                    <a16:creationId xmlns:a16="http://schemas.microsoft.com/office/drawing/2014/main" id="{37318E8F-784D-43F5-B55E-626DF52CE7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5261" y="3018189"/>
                <a:ext cx="268040" cy="168630"/>
              </a:xfrm>
              <a:custGeom>
                <a:avLst/>
                <a:gdLst>
                  <a:gd name="T0" fmla="*/ 35 w 1383567"/>
                  <a:gd name="T1" fmla="*/ 6 h 1079500"/>
                  <a:gd name="T2" fmla="*/ 49 w 1383567"/>
                  <a:gd name="T3" fmla="*/ 2 h 1079500"/>
                  <a:gd name="T4" fmla="*/ 65 w 1383567"/>
                  <a:gd name="T5" fmla="*/ 2 h 1079500"/>
                  <a:gd name="T6" fmla="*/ 72 w 1383567"/>
                  <a:gd name="T7" fmla="*/ 16 h 1079500"/>
                  <a:gd name="T8" fmla="*/ 88 w 1383567"/>
                  <a:gd name="T9" fmla="*/ 15 h 1079500"/>
                  <a:gd name="T10" fmla="*/ 102 w 1383567"/>
                  <a:gd name="T11" fmla="*/ 14 h 1079500"/>
                  <a:gd name="T12" fmla="*/ 112 w 1383567"/>
                  <a:gd name="T13" fmla="*/ 21 h 1079500"/>
                  <a:gd name="T14" fmla="*/ 124 w 1383567"/>
                  <a:gd name="T15" fmla="*/ 24 h 1079500"/>
                  <a:gd name="T16" fmla="*/ 136 w 1383567"/>
                  <a:gd name="T17" fmla="*/ 15 h 1079500"/>
                  <a:gd name="T18" fmla="*/ 153 w 1383567"/>
                  <a:gd name="T19" fmla="*/ 14 h 1079500"/>
                  <a:gd name="T20" fmla="*/ 160 w 1383567"/>
                  <a:gd name="T21" fmla="*/ 26 h 1079500"/>
                  <a:gd name="T22" fmla="*/ 173 w 1383567"/>
                  <a:gd name="T23" fmla="*/ 26 h 1079500"/>
                  <a:gd name="T24" fmla="*/ 182 w 1383567"/>
                  <a:gd name="T25" fmla="*/ 36 h 1079500"/>
                  <a:gd name="T26" fmla="*/ 185 w 1383567"/>
                  <a:gd name="T27" fmla="*/ 46 h 1079500"/>
                  <a:gd name="T28" fmla="*/ 195 w 1383567"/>
                  <a:gd name="T29" fmla="*/ 48 h 1079500"/>
                  <a:gd name="T30" fmla="*/ 184 w 1383567"/>
                  <a:gd name="T31" fmla="*/ 62 h 1079500"/>
                  <a:gd name="T32" fmla="*/ 180 w 1383567"/>
                  <a:gd name="T33" fmla="*/ 70 h 1079500"/>
                  <a:gd name="T34" fmla="*/ 176 w 1383567"/>
                  <a:gd name="T35" fmla="*/ 75 h 1079500"/>
                  <a:gd name="T36" fmla="*/ 174 w 1383567"/>
                  <a:gd name="T37" fmla="*/ 85 h 1079500"/>
                  <a:gd name="T38" fmla="*/ 181 w 1383567"/>
                  <a:gd name="T39" fmla="*/ 91 h 1079500"/>
                  <a:gd name="T40" fmla="*/ 176 w 1383567"/>
                  <a:gd name="T41" fmla="*/ 98 h 1079500"/>
                  <a:gd name="T42" fmla="*/ 161 w 1383567"/>
                  <a:gd name="T43" fmla="*/ 106 h 1079500"/>
                  <a:gd name="T44" fmla="*/ 149 w 1383567"/>
                  <a:gd name="T45" fmla="*/ 110 h 1079500"/>
                  <a:gd name="T46" fmla="*/ 141 w 1383567"/>
                  <a:gd name="T47" fmla="*/ 108 h 1079500"/>
                  <a:gd name="T48" fmla="*/ 131 w 1383567"/>
                  <a:gd name="T49" fmla="*/ 106 h 1079500"/>
                  <a:gd name="T50" fmla="*/ 125 w 1383567"/>
                  <a:gd name="T51" fmla="*/ 110 h 1079500"/>
                  <a:gd name="T52" fmla="*/ 129 w 1383567"/>
                  <a:gd name="T53" fmla="*/ 120 h 1079500"/>
                  <a:gd name="T54" fmla="*/ 132 w 1383567"/>
                  <a:gd name="T55" fmla="*/ 129 h 1079500"/>
                  <a:gd name="T56" fmla="*/ 137 w 1383567"/>
                  <a:gd name="T57" fmla="*/ 134 h 1079500"/>
                  <a:gd name="T58" fmla="*/ 129 w 1383567"/>
                  <a:gd name="T59" fmla="*/ 143 h 1079500"/>
                  <a:gd name="T60" fmla="*/ 115 w 1383567"/>
                  <a:gd name="T61" fmla="*/ 150 h 1079500"/>
                  <a:gd name="T62" fmla="*/ 110 w 1383567"/>
                  <a:gd name="T63" fmla="*/ 153 h 1079500"/>
                  <a:gd name="T64" fmla="*/ 102 w 1383567"/>
                  <a:gd name="T65" fmla="*/ 154 h 1079500"/>
                  <a:gd name="T66" fmla="*/ 89 w 1383567"/>
                  <a:gd name="T67" fmla="*/ 142 h 1079500"/>
                  <a:gd name="T68" fmla="*/ 85 w 1383567"/>
                  <a:gd name="T69" fmla="*/ 134 h 1079500"/>
                  <a:gd name="T70" fmla="*/ 78 w 1383567"/>
                  <a:gd name="T71" fmla="*/ 124 h 1079500"/>
                  <a:gd name="T72" fmla="*/ 82 w 1383567"/>
                  <a:gd name="T73" fmla="*/ 115 h 1079500"/>
                  <a:gd name="T74" fmla="*/ 76 w 1383567"/>
                  <a:gd name="T75" fmla="*/ 107 h 1079500"/>
                  <a:gd name="T76" fmla="*/ 76 w 1383567"/>
                  <a:gd name="T77" fmla="*/ 95 h 1079500"/>
                  <a:gd name="T78" fmla="*/ 80 w 1383567"/>
                  <a:gd name="T79" fmla="*/ 78 h 1079500"/>
                  <a:gd name="T80" fmla="*/ 69 w 1383567"/>
                  <a:gd name="T81" fmla="*/ 77 h 1079500"/>
                  <a:gd name="T82" fmla="*/ 49 w 1383567"/>
                  <a:gd name="T83" fmla="*/ 73 h 1079500"/>
                  <a:gd name="T84" fmla="*/ 38 w 1383567"/>
                  <a:gd name="T85" fmla="*/ 63 h 1079500"/>
                  <a:gd name="T86" fmla="*/ 14 w 1383567"/>
                  <a:gd name="T87" fmla="*/ 64 h 1079500"/>
                  <a:gd name="T88" fmla="*/ 8 w 1383567"/>
                  <a:gd name="T89" fmla="*/ 53 h 1079500"/>
                  <a:gd name="T90" fmla="*/ 6 w 1383567"/>
                  <a:gd name="T91" fmla="*/ 40 h 1079500"/>
                  <a:gd name="T92" fmla="*/ 0 w 1383567"/>
                  <a:gd name="T93" fmla="*/ 27 h 1079500"/>
                  <a:gd name="T94" fmla="*/ 11 w 1383567"/>
                  <a:gd name="T95" fmla="*/ 6 h 1079500"/>
                  <a:gd name="T96" fmla="*/ 20 w 1383567"/>
                  <a:gd name="T97" fmla="*/ 8 h 1079500"/>
                  <a:gd name="T98" fmla="*/ 20 w 1383567"/>
                  <a:gd name="T99" fmla="*/ 18 h 1079500"/>
                  <a:gd name="T100" fmla="*/ 19 w 1383567"/>
                  <a:gd name="T101" fmla="*/ 32 h 1079500"/>
                  <a:gd name="T102" fmla="*/ 31 w 1383567"/>
                  <a:gd name="T103" fmla="*/ 35 h 1079500"/>
                  <a:gd name="T104" fmla="*/ 33 w 1383567"/>
                  <a:gd name="T105" fmla="*/ 26 h 1079500"/>
                  <a:gd name="T106" fmla="*/ 25 w 1383567"/>
                  <a:gd name="T107" fmla="*/ 15 h 1079500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1383567"/>
                  <a:gd name="T163" fmla="*/ 0 h 1079500"/>
                  <a:gd name="T164" fmla="*/ 1383567 w 1383567"/>
                  <a:gd name="T165" fmla="*/ 1079500 h 1079500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1383567" h="1079500">
                    <a:moveTo>
                      <a:pt x="207216" y="61574"/>
                    </a:moveTo>
                    <a:lnTo>
                      <a:pt x="249449" y="39095"/>
                    </a:lnTo>
                    <a:lnTo>
                      <a:pt x="296833" y="30298"/>
                    </a:lnTo>
                    <a:lnTo>
                      <a:pt x="343701" y="16615"/>
                    </a:lnTo>
                    <a:lnTo>
                      <a:pt x="395720" y="7819"/>
                    </a:lnTo>
                    <a:lnTo>
                      <a:pt x="457010" y="16615"/>
                    </a:lnTo>
                    <a:lnTo>
                      <a:pt x="513149" y="52778"/>
                    </a:lnTo>
                    <a:lnTo>
                      <a:pt x="508514" y="110442"/>
                    </a:lnTo>
                    <a:lnTo>
                      <a:pt x="569804" y="115329"/>
                    </a:lnTo>
                    <a:lnTo>
                      <a:pt x="626458" y="101646"/>
                    </a:lnTo>
                    <a:lnTo>
                      <a:pt x="664056" y="88452"/>
                    </a:lnTo>
                    <a:lnTo>
                      <a:pt x="725346" y="97248"/>
                    </a:lnTo>
                    <a:lnTo>
                      <a:pt x="753673" y="128524"/>
                    </a:lnTo>
                    <a:lnTo>
                      <a:pt x="795906" y="146605"/>
                    </a:lnTo>
                    <a:lnTo>
                      <a:pt x="838140" y="151003"/>
                    </a:lnTo>
                    <a:lnTo>
                      <a:pt x="875738" y="164197"/>
                    </a:lnTo>
                    <a:lnTo>
                      <a:pt x="927757" y="137320"/>
                    </a:lnTo>
                    <a:lnTo>
                      <a:pt x="965354" y="106044"/>
                    </a:lnTo>
                    <a:lnTo>
                      <a:pt x="1026644" y="92850"/>
                    </a:lnTo>
                    <a:lnTo>
                      <a:pt x="1083299" y="97248"/>
                    </a:lnTo>
                    <a:lnTo>
                      <a:pt x="1111626" y="132922"/>
                    </a:lnTo>
                    <a:lnTo>
                      <a:pt x="1134803" y="182279"/>
                    </a:lnTo>
                    <a:lnTo>
                      <a:pt x="1177551" y="177880"/>
                    </a:lnTo>
                    <a:lnTo>
                      <a:pt x="1224420" y="182279"/>
                    </a:lnTo>
                    <a:lnTo>
                      <a:pt x="1278499" y="203292"/>
                    </a:lnTo>
                    <a:lnTo>
                      <a:pt x="1290345" y="249228"/>
                    </a:lnTo>
                    <a:lnTo>
                      <a:pt x="1285709" y="280504"/>
                    </a:lnTo>
                    <a:lnTo>
                      <a:pt x="1309401" y="316178"/>
                    </a:lnTo>
                    <a:lnTo>
                      <a:pt x="1346999" y="298096"/>
                    </a:lnTo>
                    <a:lnTo>
                      <a:pt x="1383567" y="334748"/>
                    </a:lnTo>
                    <a:lnTo>
                      <a:pt x="1290345" y="378729"/>
                    </a:lnTo>
                    <a:lnTo>
                      <a:pt x="1299615" y="428086"/>
                    </a:lnTo>
                    <a:lnTo>
                      <a:pt x="1301676" y="454964"/>
                    </a:lnTo>
                    <a:lnTo>
                      <a:pt x="1276439" y="481352"/>
                    </a:lnTo>
                    <a:lnTo>
                      <a:pt x="1243476" y="490637"/>
                    </a:lnTo>
                    <a:lnTo>
                      <a:pt x="1243476" y="520936"/>
                    </a:lnTo>
                    <a:lnTo>
                      <a:pt x="1229055" y="561985"/>
                    </a:lnTo>
                    <a:lnTo>
                      <a:pt x="1233690" y="588863"/>
                    </a:lnTo>
                    <a:lnTo>
                      <a:pt x="1257382" y="606455"/>
                    </a:lnTo>
                    <a:lnTo>
                      <a:pt x="1281074" y="633333"/>
                    </a:lnTo>
                    <a:lnTo>
                      <a:pt x="1291890" y="648482"/>
                    </a:lnTo>
                    <a:lnTo>
                      <a:pt x="1242961" y="681712"/>
                    </a:lnTo>
                    <a:lnTo>
                      <a:pt x="1208968" y="715431"/>
                    </a:lnTo>
                    <a:lnTo>
                      <a:pt x="1140468" y="731558"/>
                    </a:lnTo>
                    <a:lnTo>
                      <a:pt x="1083814" y="734979"/>
                    </a:lnTo>
                    <a:lnTo>
                      <a:pt x="1057032" y="762345"/>
                    </a:lnTo>
                    <a:lnTo>
                      <a:pt x="1046731" y="789222"/>
                    </a:lnTo>
                    <a:lnTo>
                      <a:pt x="1001922" y="746218"/>
                    </a:lnTo>
                    <a:lnTo>
                      <a:pt x="955569" y="750617"/>
                    </a:lnTo>
                    <a:lnTo>
                      <a:pt x="929302" y="730581"/>
                    </a:lnTo>
                    <a:lnTo>
                      <a:pt x="868527" y="721784"/>
                    </a:lnTo>
                    <a:lnTo>
                      <a:pt x="882948" y="760879"/>
                    </a:lnTo>
                    <a:lnTo>
                      <a:pt x="907670" y="782870"/>
                    </a:lnTo>
                    <a:lnTo>
                      <a:pt x="910760" y="831249"/>
                    </a:lnTo>
                    <a:lnTo>
                      <a:pt x="935482" y="863502"/>
                    </a:lnTo>
                    <a:lnTo>
                      <a:pt x="937027" y="895755"/>
                    </a:lnTo>
                    <a:lnTo>
                      <a:pt x="984411" y="903086"/>
                    </a:lnTo>
                    <a:lnTo>
                      <a:pt x="970505" y="928497"/>
                    </a:lnTo>
                    <a:lnTo>
                      <a:pt x="939602" y="952931"/>
                    </a:lnTo>
                    <a:lnTo>
                      <a:pt x="911790" y="993003"/>
                    </a:lnTo>
                    <a:lnTo>
                      <a:pt x="848955" y="1012062"/>
                    </a:lnTo>
                    <a:lnTo>
                      <a:pt x="815993" y="1039917"/>
                    </a:lnTo>
                    <a:lnTo>
                      <a:pt x="788181" y="1079500"/>
                    </a:lnTo>
                    <a:lnTo>
                      <a:pt x="778910" y="1056043"/>
                    </a:lnTo>
                    <a:lnTo>
                      <a:pt x="755733" y="1039428"/>
                    </a:lnTo>
                    <a:lnTo>
                      <a:pt x="718650" y="1067283"/>
                    </a:lnTo>
                    <a:lnTo>
                      <a:pt x="615642" y="1026722"/>
                    </a:lnTo>
                    <a:lnTo>
                      <a:pt x="629841" y="981721"/>
                    </a:lnTo>
                    <a:lnTo>
                      <a:pt x="629841" y="949574"/>
                    </a:lnTo>
                    <a:lnTo>
                      <a:pt x="601266" y="924571"/>
                    </a:lnTo>
                    <a:lnTo>
                      <a:pt x="579834" y="891233"/>
                    </a:lnTo>
                    <a:lnTo>
                      <a:pt x="550069" y="855515"/>
                    </a:lnTo>
                    <a:lnTo>
                      <a:pt x="554868" y="826851"/>
                    </a:lnTo>
                    <a:lnTo>
                      <a:pt x="579834" y="799555"/>
                    </a:lnTo>
                    <a:lnTo>
                      <a:pt x="570309" y="770980"/>
                    </a:lnTo>
                    <a:lnTo>
                      <a:pt x="538162" y="741215"/>
                    </a:lnTo>
                    <a:lnTo>
                      <a:pt x="540961" y="705658"/>
                    </a:lnTo>
                    <a:lnTo>
                      <a:pt x="535781" y="655490"/>
                    </a:lnTo>
                    <a:lnTo>
                      <a:pt x="540961" y="597170"/>
                    </a:lnTo>
                    <a:lnTo>
                      <a:pt x="569119" y="541190"/>
                    </a:lnTo>
                    <a:lnTo>
                      <a:pt x="541734" y="529283"/>
                    </a:lnTo>
                    <a:lnTo>
                      <a:pt x="492033" y="531198"/>
                    </a:lnTo>
                    <a:lnTo>
                      <a:pt x="390525" y="542380"/>
                    </a:lnTo>
                    <a:lnTo>
                      <a:pt x="350044" y="504280"/>
                    </a:lnTo>
                    <a:lnTo>
                      <a:pt x="314325" y="456655"/>
                    </a:lnTo>
                    <a:lnTo>
                      <a:pt x="265509" y="437605"/>
                    </a:lnTo>
                    <a:lnTo>
                      <a:pt x="205978" y="445940"/>
                    </a:lnTo>
                    <a:lnTo>
                      <a:pt x="102394" y="443558"/>
                    </a:lnTo>
                    <a:lnTo>
                      <a:pt x="76200" y="412602"/>
                    </a:lnTo>
                    <a:lnTo>
                      <a:pt x="58341" y="368549"/>
                    </a:lnTo>
                    <a:lnTo>
                      <a:pt x="78581" y="334021"/>
                    </a:lnTo>
                    <a:lnTo>
                      <a:pt x="45244" y="275680"/>
                    </a:lnTo>
                    <a:lnTo>
                      <a:pt x="0" y="237580"/>
                    </a:lnTo>
                    <a:lnTo>
                      <a:pt x="1191" y="186383"/>
                    </a:lnTo>
                    <a:lnTo>
                      <a:pt x="28575" y="122090"/>
                    </a:lnTo>
                    <a:lnTo>
                      <a:pt x="80962" y="38746"/>
                    </a:lnTo>
                    <a:lnTo>
                      <a:pt x="132020" y="0"/>
                    </a:lnTo>
                    <a:lnTo>
                      <a:pt x="141290" y="57176"/>
                    </a:lnTo>
                    <a:lnTo>
                      <a:pt x="164982" y="84053"/>
                    </a:lnTo>
                    <a:lnTo>
                      <a:pt x="141290" y="124125"/>
                    </a:lnTo>
                    <a:lnTo>
                      <a:pt x="109873" y="170550"/>
                    </a:lnTo>
                    <a:lnTo>
                      <a:pt x="136655" y="222351"/>
                    </a:lnTo>
                    <a:lnTo>
                      <a:pt x="169618" y="240432"/>
                    </a:lnTo>
                    <a:lnTo>
                      <a:pt x="216486" y="240432"/>
                    </a:lnTo>
                    <a:lnTo>
                      <a:pt x="226272" y="204269"/>
                    </a:lnTo>
                    <a:lnTo>
                      <a:pt x="230907" y="177880"/>
                    </a:lnTo>
                    <a:lnTo>
                      <a:pt x="211851" y="146605"/>
                    </a:lnTo>
                    <a:lnTo>
                      <a:pt x="179918" y="105067"/>
                    </a:lnTo>
                    <a:lnTo>
                      <a:pt x="207216" y="61574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205" name="Freeform 213">
                <a:extLst>
                  <a:ext uri="{FF2B5EF4-FFF2-40B4-BE49-F238E27FC236}">
                    <a16:creationId xmlns:a16="http://schemas.microsoft.com/office/drawing/2014/main" id="{1FD726C6-7A93-418A-BC7E-C671FE5E7C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05340" y="3117041"/>
                <a:ext cx="795065" cy="664345"/>
              </a:xfrm>
              <a:custGeom>
                <a:avLst/>
                <a:gdLst>
                  <a:gd name="T0" fmla="*/ 445 w 4081463"/>
                  <a:gd name="T1" fmla="*/ 104 h 4249737"/>
                  <a:gd name="T2" fmla="*/ 468 w 4081463"/>
                  <a:gd name="T3" fmla="*/ 108 h 4249737"/>
                  <a:gd name="T4" fmla="*/ 517 w 4081463"/>
                  <a:gd name="T5" fmla="*/ 116 h 4249737"/>
                  <a:gd name="T6" fmla="*/ 583 w 4081463"/>
                  <a:gd name="T7" fmla="*/ 146 h 4249737"/>
                  <a:gd name="T8" fmla="*/ 588 w 4081463"/>
                  <a:gd name="T9" fmla="*/ 199 h 4249737"/>
                  <a:gd name="T10" fmla="*/ 564 w 4081463"/>
                  <a:gd name="T11" fmla="*/ 225 h 4249737"/>
                  <a:gd name="T12" fmla="*/ 536 w 4081463"/>
                  <a:gd name="T13" fmla="*/ 255 h 4249737"/>
                  <a:gd name="T14" fmla="*/ 535 w 4081463"/>
                  <a:gd name="T15" fmla="*/ 301 h 4249737"/>
                  <a:gd name="T16" fmla="*/ 525 w 4081463"/>
                  <a:gd name="T17" fmla="*/ 338 h 4249737"/>
                  <a:gd name="T18" fmla="*/ 519 w 4081463"/>
                  <a:gd name="T19" fmla="*/ 367 h 4249737"/>
                  <a:gd name="T20" fmla="*/ 510 w 4081463"/>
                  <a:gd name="T21" fmla="*/ 400 h 4249737"/>
                  <a:gd name="T22" fmla="*/ 491 w 4081463"/>
                  <a:gd name="T23" fmla="*/ 423 h 4249737"/>
                  <a:gd name="T24" fmla="*/ 451 w 4081463"/>
                  <a:gd name="T25" fmla="*/ 432 h 4249737"/>
                  <a:gd name="T26" fmla="*/ 413 w 4081463"/>
                  <a:gd name="T27" fmla="*/ 454 h 4249737"/>
                  <a:gd name="T28" fmla="*/ 388 w 4081463"/>
                  <a:gd name="T29" fmla="*/ 490 h 4249737"/>
                  <a:gd name="T30" fmla="*/ 385 w 4081463"/>
                  <a:gd name="T31" fmla="*/ 521 h 4249737"/>
                  <a:gd name="T32" fmla="*/ 366 w 4081463"/>
                  <a:gd name="T33" fmla="*/ 547 h 4249737"/>
                  <a:gd name="T34" fmla="*/ 352 w 4081463"/>
                  <a:gd name="T35" fmla="*/ 572 h 4249737"/>
                  <a:gd name="T36" fmla="*/ 316 w 4081463"/>
                  <a:gd name="T37" fmla="*/ 610 h 4249737"/>
                  <a:gd name="T38" fmla="*/ 276 w 4081463"/>
                  <a:gd name="T39" fmla="*/ 571 h 4249737"/>
                  <a:gd name="T40" fmla="*/ 260 w 4081463"/>
                  <a:gd name="T41" fmla="*/ 540 h 4249737"/>
                  <a:gd name="T42" fmla="*/ 301 w 4081463"/>
                  <a:gd name="T43" fmla="*/ 501 h 4249737"/>
                  <a:gd name="T44" fmla="*/ 296 w 4081463"/>
                  <a:gd name="T45" fmla="*/ 466 h 4249737"/>
                  <a:gd name="T46" fmla="*/ 278 w 4081463"/>
                  <a:gd name="T47" fmla="*/ 444 h 4249737"/>
                  <a:gd name="T48" fmla="*/ 240 w 4081463"/>
                  <a:gd name="T49" fmla="*/ 395 h 4249737"/>
                  <a:gd name="T50" fmla="*/ 252 w 4081463"/>
                  <a:gd name="T51" fmla="*/ 354 h 4249737"/>
                  <a:gd name="T52" fmla="*/ 242 w 4081463"/>
                  <a:gd name="T53" fmla="*/ 317 h 4249737"/>
                  <a:gd name="T54" fmla="*/ 215 w 4081463"/>
                  <a:gd name="T55" fmla="*/ 303 h 4249737"/>
                  <a:gd name="T56" fmla="*/ 193 w 4081463"/>
                  <a:gd name="T57" fmla="*/ 268 h 4249737"/>
                  <a:gd name="T58" fmla="*/ 160 w 4081463"/>
                  <a:gd name="T59" fmla="*/ 252 h 4249737"/>
                  <a:gd name="T60" fmla="*/ 132 w 4081463"/>
                  <a:gd name="T61" fmla="*/ 230 h 4249737"/>
                  <a:gd name="T62" fmla="*/ 108 w 4081463"/>
                  <a:gd name="T63" fmla="*/ 216 h 4249737"/>
                  <a:gd name="T64" fmla="*/ 75 w 4081463"/>
                  <a:gd name="T65" fmla="*/ 229 h 4249737"/>
                  <a:gd name="T66" fmla="*/ 49 w 4081463"/>
                  <a:gd name="T67" fmla="*/ 212 h 4249737"/>
                  <a:gd name="T68" fmla="*/ 16 w 4081463"/>
                  <a:gd name="T69" fmla="*/ 200 h 4249737"/>
                  <a:gd name="T70" fmla="*/ 11 w 4081463"/>
                  <a:gd name="T71" fmla="*/ 166 h 4249737"/>
                  <a:gd name="T72" fmla="*/ 30 w 4081463"/>
                  <a:gd name="T73" fmla="*/ 137 h 4249737"/>
                  <a:gd name="T74" fmla="*/ 62 w 4081463"/>
                  <a:gd name="T75" fmla="*/ 122 h 4249737"/>
                  <a:gd name="T76" fmla="*/ 64 w 4081463"/>
                  <a:gd name="T77" fmla="*/ 80 h 4249737"/>
                  <a:gd name="T78" fmla="*/ 73 w 4081463"/>
                  <a:gd name="T79" fmla="*/ 59 h 4249737"/>
                  <a:gd name="T80" fmla="*/ 69 w 4081463"/>
                  <a:gd name="T81" fmla="*/ 50 h 4249737"/>
                  <a:gd name="T82" fmla="*/ 105 w 4081463"/>
                  <a:gd name="T83" fmla="*/ 51 h 4249737"/>
                  <a:gd name="T84" fmla="*/ 128 w 4081463"/>
                  <a:gd name="T85" fmla="*/ 64 h 4249737"/>
                  <a:gd name="T86" fmla="*/ 157 w 4081463"/>
                  <a:gd name="T87" fmla="*/ 39 h 4249737"/>
                  <a:gd name="T88" fmla="*/ 140 w 4081463"/>
                  <a:gd name="T89" fmla="*/ 13 h 4249737"/>
                  <a:gd name="T90" fmla="*/ 171 w 4081463"/>
                  <a:gd name="T91" fmla="*/ 14 h 4249737"/>
                  <a:gd name="T92" fmla="*/ 210 w 4081463"/>
                  <a:gd name="T93" fmla="*/ 8 h 4249737"/>
                  <a:gd name="T94" fmla="*/ 214 w 4081463"/>
                  <a:gd name="T95" fmla="*/ 43 h 4249737"/>
                  <a:gd name="T96" fmla="*/ 244 w 4081463"/>
                  <a:gd name="T97" fmla="*/ 50 h 4249737"/>
                  <a:gd name="T98" fmla="*/ 271 w 4081463"/>
                  <a:gd name="T99" fmla="*/ 43 h 4249737"/>
                  <a:gd name="T100" fmla="*/ 296 w 4081463"/>
                  <a:gd name="T101" fmla="*/ 42 h 4249737"/>
                  <a:gd name="T102" fmla="*/ 327 w 4081463"/>
                  <a:gd name="T103" fmla="*/ 30 h 4249737"/>
                  <a:gd name="T104" fmla="*/ 346 w 4081463"/>
                  <a:gd name="T105" fmla="*/ 29 h 4249737"/>
                  <a:gd name="T106" fmla="*/ 354 w 4081463"/>
                  <a:gd name="T107" fmla="*/ 64 h 4249737"/>
                  <a:gd name="T108" fmla="*/ 355 w 4081463"/>
                  <a:gd name="T109" fmla="*/ 82 h 4249737"/>
                  <a:gd name="T110" fmla="*/ 386 w 4081463"/>
                  <a:gd name="T111" fmla="*/ 82 h 4249737"/>
                  <a:gd name="T112" fmla="*/ 357 w 4081463"/>
                  <a:gd name="T113" fmla="*/ 99 h 4249737"/>
                  <a:gd name="T114" fmla="*/ 386 w 4081463"/>
                  <a:gd name="T115" fmla="*/ 95 h 4249737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w 4081463"/>
                  <a:gd name="T175" fmla="*/ 0 h 4249737"/>
                  <a:gd name="T176" fmla="*/ 4081463 w 4081463"/>
                  <a:gd name="T177" fmla="*/ 4249737 h 4249737"/>
                </a:gdLst>
                <a:ahLst/>
                <a:cxnLst>
                  <a:cxn ang="T116">
                    <a:pos x="T0" y="T1"/>
                  </a:cxn>
                  <a:cxn ang="T117">
                    <a:pos x="T2" y="T3"/>
                  </a:cxn>
                  <a:cxn ang="T118">
                    <a:pos x="T4" y="T5"/>
                  </a:cxn>
                  <a:cxn ang="T119">
                    <a:pos x="T6" y="T7"/>
                  </a:cxn>
                  <a:cxn ang="T120">
                    <a:pos x="T8" y="T9"/>
                  </a:cxn>
                  <a:cxn ang="T121">
                    <a:pos x="T10" y="T11"/>
                  </a:cxn>
                  <a:cxn ang="T122">
                    <a:pos x="T12" y="T13"/>
                  </a:cxn>
                  <a:cxn ang="T123">
                    <a:pos x="T14" y="T15"/>
                  </a:cxn>
                  <a:cxn ang="T124">
                    <a:pos x="T16" y="T17"/>
                  </a:cxn>
                  <a:cxn ang="T125">
                    <a:pos x="T18" y="T19"/>
                  </a:cxn>
                  <a:cxn ang="T126">
                    <a:pos x="T20" y="T21"/>
                  </a:cxn>
                  <a:cxn ang="T127">
                    <a:pos x="T22" y="T23"/>
                  </a:cxn>
                  <a:cxn ang="T128">
                    <a:pos x="T24" y="T25"/>
                  </a:cxn>
                  <a:cxn ang="T129">
                    <a:pos x="T26" y="T27"/>
                  </a:cxn>
                  <a:cxn ang="T130">
                    <a:pos x="T28" y="T29"/>
                  </a:cxn>
                  <a:cxn ang="T131">
                    <a:pos x="T30" y="T31"/>
                  </a:cxn>
                  <a:cxn ang="T132">
                    <a:pos x="T32" y="T33"/>
                  </a:cxn>
                  <a:cxn ang="T133">
                    <a:pos x="T34" y="T35"/>
                  </a:cxn>
                  <a:cxn ang="T134">
                    <a:pos x="T36" y="T37"/>
                  </a:cxn>
                  <a:cxn ang="T135">
                    <a:pos x="T38" y="T39"/>
                  </a:cxn>
                  <a:cxn ang="T136">
                    <a:pos x="T40" y="T41"/>
                  </a:cxn>
                  <a:cxn ang="T137">
                    <a:pos x="T42" y="T43"/>
                  </a:cxn>
                  <a:cxn ang="T138">
                    <a:pos x="T44" y="T45"/>
                  </a:cxn>
                  <a:cxn ang="T139">
                    <a:pos x="T46" y="T47"/>
                  </a:cxn>
                  <a:cxn ang="T140">
                    <a:pos x="T48" y="T49"/>
                  </a:cxn>
                  <a:cxn ang="T141">
                    <a:pos x="T50" y="T51"/>
                  </a:cxn>
                  <a:cxn ang="T142">
                    <a:pos x="T52" y="T53"/>
                  </a:cxn>
                  <a:cxn ang="T143">
                    <a:pos x="T54" y="T55"/>
                  </a:cxn>
                  <a:cxn ang="T144">
                    <a:pos x="T56" y="T57"/>
                  </a:cxn>
                  <a:cxn ang="T145">
                    <a:pos x="T58" y="T59"/>
                  </a:cxn>
                  <a:cxn ang="T146">
                    <a:pos x="T60" y="T61"/>
                  </a:cxn>
                  <a:cxn ang="T147">
                    <a:pos x="T62" y="T63"/>
                  </a:cxn>
                  <a:cxn ang="T148">
                    <a:pos x="T64" y="T65"/>
                  </a:cxn>
                  <a:cxn ang="T149">
                    <a:pos x="T66" y="T67"/>
                  </a:cxn>
                  <a:cxn ang="T150">
                    <a:pos x="T68" y="T69"/>
                  </a:cxn>
                  <a:cxn ang="T151">
                    <a:pos x="T70" y="T71"/>
                  </a:cxn>
                  <a:cxn ang="T152">
                    <a:pos x="T72" y="T73"/>
                  </a:cxn>
                  <a:cxn ang="T153">
                    <a:pos x="T74" y="T75"/>
                  </a:cxn>
                  <a:cxn ang="T154">
                    <a:pos x="T76" y="T77"/>
                  </a:cxn>
                  <a:cxn ang="T155">
                    <a:pos x="T78" y="T79"/>
                  </a:cxn>
                  <a:cxn ang="T156">
                    <a:pos x="T80" y="T81"/>
                  </a:cxn>
                  <a:cxn ang="T157">
                    <a:pos x="T82" y="T83"/>
                  </a:cxn>
                  <a:cxn ang="T158">
                    <a:pos x="T84" y="T85"/>
                  </a:cxn>
                  <a:cxn ang="T159">
                    <a:pos x="T86" y="T87"/>
                  </a:cxn>
                  <a:cxn ang="T160">
                    <a:pos x="T88" y="T89"/>
                  </a:cxn>
                  <a:cxn ang="T161">
                    <a:pos x="T90" y="T91"/>
                  </a:cxn>
                  <a:cxn ang="T162">
                    <a:pos x="T92" y="T93"/>
                  </a:cxn>
                  <a:cxn ang="T163">
                    <a:pos x="T94" y="T95"/>
                  </a:cxn>
                  <a:cxn ang="T164">
                    <a:pos x="T96" y="T97"/>
                  </a:cxn>
                  <a:cxn ang="T165">
                    <a:pos x="T98" y="T99"/>
                  </a:cxn>
                  <a:cxn ang="T166">
                    <a:pos x="T100" y="T101"/>
                  </a:cxn>
                  <a:cxn ang="T167">
                    <a:pos x="T102" y="T103"/>
                  </a:cxn>
                  <a:cxn ang="T168">
                    <a:pos x="T104" y="T105"/>
                  </a:cxn>
                  <a:cxn ang="T169">
                    <a:pos x="T106" y="T107"/>
                  </a:cxn>
                  <a:cxn ang="T170">
                    <a:pos x="T108" y="T109"/>
                  </a:cxn>
                  <a:cxn ang="T171">
                    <a:pos x="T110" y="T111"/>
                  </a:cxn>
                  <a:cxn ang="T172">
                    <a:pos x="T112" y="T113"/>
                  </a:cxn>
                  <a:cxn ang="T173">
                    <a:pos x="T114" y="T115"/>
                  </a:cxn>
                </a:cxnLst>
                <a:rect l="T174" t="T175" r="T176" b="T177"/>
                <a:pathLst>
                  <a:path w="4081463" h="4249737">
                    <a:moveTo>
                      <a:pt x="2779713" y="577850"/>
                    </a:moveTo>
                    <a:lnTo>
                      <a:pt x="2844800" y="598487"/>
                    </a:lnTo>
                    <a:lnTo>
                      <a:pt x="2906713" y="611187"/>
                    </a:lnTo>
                    <a:lnTo>
                      <a:pt x="2952750" y="638175"/>
                    </a:lnTo>
                    <a:lnTo>
                      <a:pt x="3022600" y="681037"/>
                    </a:lnTo>
                    <a:lnTo>
                      <a:pt x="3068638" y="719137"/>
                    </a:lnTo>
                    <a:lnTo>
                      <a:pt x="3049588" y="766762"/>
                    </a:lnTo>
                    <a:lnTo>
                      <a:pt x="3046413" y="801687"/>
                    </a:lnTo>
                    <a:lnTo>
                      <a:pt x="3076575" y="817562"/>
                    </a:lnTo>
                    <a:lnTo>
                      <a:pt x="3116263" y="779462"/>
                    </a:lnTo>
                    <a:lnTo>
                      <a:pt x="3170238" y="742950"/>
                    </a:lnTo>
                    <a:lnTo>
                      <a:pt x="3221038" y="747712"/>
                    </a:lnTo>
                    <a:lnTo>
                      <a:pt x="3270250" y="769937"/>
                    </a:lnTo>
                    <a:lnTo>
                      <a:pt x="3309938" y="790575"/>
                    </a:lnTo>
                    <a:lnTo>
                      <a:pt x="3338513" y="766762"/>
                    </a:lnTo>
                    <a:lnTo>
                      <a:pt x="3376613" y="798512"/>
                    </a:lnTo>
                    <a:lnTo>
                      <a:pt x="3513138" y="792162"/>
                    </a:lnTo>
                    <a:lnTo>
                      <a:pt x="3559175" y="798512"/>
                    </a:lnTo>
                    <a:lnTo>
                      <a:pt x="3627438" y="830262"/>
                    </a:lnTo>
                    <a:lnTo>
                      <a:pt x="3690938" y="876300"/>
                    </a:lnTo>
                    <a:lnTo>
                      <a:pt x="3851275" y="996950"/>
                    </a:lnTo>
                    <a:lnTo>
                      <a:pt x="3908425" y="1008062"/>
                    </a:lnTo>
                    <a:lnTo>
                      <a:pt x="3973513" y="993775"/>
                    </a:lnTo>
                    <a:lnTo>
                      <a:pt x="4017963" y="1009650"/>
                    </a:lnTo>
                    <a:lnTo>
                      <a:pt x="4037013" y="1057275"/>
                    </a:lnTo>
                    <a:lnTo>
                      <a:pt x="4073525" y="1114425"/>
                    </a:lnTo>
                    <a:lnTo>
                      <a:pt x="4081463" y="1184275"/>
                    </a:lnTo>
                    <a:lnTo>
                      <a:pt x="4075113" y="1306512"/>
                    </a:lnTo>
                    <a:lnTo>
                      <a:pt x="4068763" y="1346200"/>
                    </a:lnTo>
                    <a:lnTo>
                      <a:pt x="4052888" y="1373187"/>
                    </a:lnTo>
                    <a:lnTo>
                      <a:pt x="4037013" y="1416050"/>
                    </a:lnTo>
                    <a:lnTo>
                      <a:pt x="3998913" y="1447800"/>
                    </a:lnTo>
                    <a:lnTo>
                      <a:pt x="3970338" y="1482725"/>
                    </a:lnTo>
                    <a:lnTo>
                      <a:pt x="3941763" y="1528762"/>
                    </a:lnTo>
                    <a:lnTo>
                      <a:pt x="3900488" y="1533525"/>
                    </a:lnTo>
                    <a:lnTo>
                      <a:pt x="3884613" y="1552575"/>
                    </a:lnTo>
                    <a:lnTo>
                      <a:pt x="3844925" y="1608137"/>
                    </a:lnTo>
                    <a:lnTo>
                      <a:pt x="3821113" y="1662112"/>
                    </a:lnTo>
                    <a:lnTo>
                      <a:pt x="3776663" y="1709737"/>
                    </a:lnTo>
                    <a:lnTo>
                      <a:pt x="3763963" y="1752600"/>
                    </a:lnTo>
                    <a:lnTo>
                      <a:pt x="3722688" y="1741487"/>
                    </a:lnTo>
                    <a:lnTo>
                      <a:pt x="3690938" y="1760537"/>
                    </a:lnTo>
                    <a:lnTo>
                      <a:pt x="3681413" y="1817687"/>
                    </a:lnTo>
                    <a:lnTo>
                      <a:pt x="3668713" y="1862137"/>
                    </a:lnTo>
                    <a:lnTo>
                      <a:pt x="3663950" y="1901825"/>
                    </a:lnTo>
                    <a:lnTo>
                      <a:pt x="3663950" y="1968500"/>
                    </a:lnTo>
                    <a:lnTo>
                      <a:pt x="3673475" y="2022475"/>
                    </a:lnTo>
                    <a:lnTo>
                      <a:pt x="3684588" y="2076450"/>
                    </a:lnTo>
                    <a:lnTo>
                      <a:pt x="3676650" y="2127250"/>
                    </a:lnTo>
                    <a:lnTo>
                      <a:pt x="3663950" y="2174875"/>
                    </a:lnTo>
                    <a:lnTo>
                      <a:pt x="3656013" y="2222500"/>
                    </a:lnTo>
                    <a:lnTo>
                      <a:pt x="3668713" y="2268537"/>
                    </a:lnTo>
                    <a:lnTo>
                      <a:pt x="3635375" y="2287587"/>
                    </a:lnTo>
                    <a:lnTo>
                      <a:pt x="3616325" y="2327275"/>
                    </a:lnTo>
                    <a:lnTo>
                      <a:pt x="3619500" y="2370137"/>
                    </a:lnTo>
                    <a:lnTo>
                      <a:pt x="3627438" y="2405062"/>
                    </a:lnTo>
                    <a:lnTo>
                      <a:pt x="3632200" y="2433637"/>
                    </a:lnTo>
                    <a:lnTo>
                      <a:pt x="3603625" y="2463800"/>
                    </a:lnTo>
                    <a:lnTo>
                      <a:pt x="3587750" y="2490787"/>
                    </a:lnTo>
                    <a:lnTo>
                      <a:pt x="3573463" y="2532062"/>
                    </a:lnTo>
                    <a:lnTo>
                      <a:pt x="3584575" y="2571750"/>
                    </a:lnTo>
                    <a:lnTo>
                      <a:pt x="3571875" y="2611437"/>
                    </a:lnTo>
                    <a:lnTo>
                      <a:pt x="3562350" y="2647950"/>
                    </a:lnTo>
                    <a:lnTo>
                      <a:pt x="3556000" y="2681287"/>
                    </a:lnTo>
                    <a:lnTo>
                      <a:pt x="3536950" y="2714625"/>
                    </a:lnTo>
                    <a:lnTo>
                      <a:pt x="3513138" y="2759075"/>
                    </a:lnTo>
                    <a:lnTo>
                      <a:pt x="3455988" y="2768600"/>
                    </a:lnTo>
                    <a:lnTo>
                      <a:pt x="3462338" y="2800350"/>
                    </a:lnTo>
                    <a:lnTo>
                      <a:pt x="3479800" y="2835275"/>
                    </a:lnTo>
                    <a:lnTo>
                      <a:pt x="3462338" y="2871787"/>
                    </a:lnTo>
                    <a:lnTo>
                      <a:pt x="3419475" y="2901950"/>
                    </a:lnTo>
                    <a:lnTo>
                      <a:pt x="3381375" y="2916237"/>
                    </a:lnTo>
                    <a:lnTo>
                      <a:pt x="3371850" y="2944812"/>
                    </a:lnTo>
                    <a:lnTo>
                      <a:pt x="3348038" y="2976562"/>
                    </a:lnTo>
                    <a:lnTo>
                      <a:pt x="3314700" y="2995612"/>
                    </a:lnTo>
                    <a:lnTo>
                      <a:pt x="3246438" y="2990850"/>
                    </a:lnTo>
                    <a:lnTo>
                      <a:pt x="3190875" y="2997200"/>
                    </a:lnTo>
                    <a:lnTo>
                      <a:pt x="3109913" y="2982912"/>
                    </a:lnTo>
                    <a:lnTo>
                      <a:pt x="3060700" y="3019425"/>
                    </a:lnTo>
                    <a:lnTo>
                      <a:pt x="3024188" y="3040062"/>
                    </a:lnTo>
                    <a:lnTo>
                      <a:pt x="2979738" y="3063875"/>
                    </a:lnTo>
                    <a:lnTo>
                      <a:pt x="2936875" y="3082925"/>
                    </a:lnTo>
                    <a:lnTo>
                      <a:pt x="2889250" y="3105150"/>
                    </a:lnTo>
                    <a:lnTo>
                      <a:pt x="2847975" y="3130550"/>
                    </a:lnTo>
                    <a:lnTo>
                      <a:pt x="2813050" y="3163887"/>
                    </a:lnTo>
                    <a:lnTo>
                      <a:pt x="2779713" y="3209925"/>
                    </a:lnTo>
                    <a:lnTo>
                      <a:pt x="2767013" y="3243262"/>
                    </a:lnTo>
                    <a:lnTo>
                      <a:pt x="2724150" y="3262312"/>
                    </a:lnTo>
                    <a:lnTo>
                      <a:pt x="2684463" y="3306762"/>
                    </a:lnTo>
                    <a:lnTo>
                      <a:pt x="2670175" y="3378200"/>
                    </a:lnTo>
                    <a:lnTo>
                      <a:pt x="2681288" y="3424237"/>
                    </a:lnTo>
                    <a:lnTo>
                      <a:pt x="2720975" y="3446462"/>
                    </a:lnTo>
                    <a:lnTo>
                      <a:pt x="2703513" y="3481387"/>
                    </a:lnTo>
                    <a:lnTo>
                      <a:pt x="2687638" y="3516312"/>
                    </a:lnTo>
                    <a:lnTo>
                      <a:pt x="2667000" y="3559175"/>
                    </a:lnTo>
                    <a:lnTo>
                      <a:pt x="2651125" y="3594100"/>
                    </a:lnTo>
                    <a:lnTo>
                      <a:pt x="2638425" y="3633787"/>
                    </a:lnTo>
                    <a:lnTo>
                      <a:pt x="2614613" y="3603625"/>
                    </a:lnTo>
                    <a:lnTo>
                      <a:pt x="2576513" y="3606800"/>
                    </a:lnTo>
                    <a:lnTo>
                      <a:pt x="2593975" y="3683000"/>
                    </a:lnTo>
                    <a:lnTo>
                      <a:pt x="2557463" y="3719512"/>
                    </a:lnTo>
                    <a:lnTo>
                      <a:pt x="2519363" y="3773487"/>
                    </a:lnTo>
                    <a:lnTo>
                      <a:pt x="2473325" y="3770312"/>
                    </a:lnTo>
                    <a:lnTo>
                      <a:pt x="2470150" y="3810000"/>
                    </a:lnTo>
                    <a:lnTo>
                      <a:pt x="2457450" y="3846512"/>
                    </a:lnTo>
                    <a:lnTo>
                      <a:pt x="2460625" y="3878262"/>
                    </a:lnTo>
                    <a:lnTo>
                      <a:pt x="2443163" y="3916362"/>
                    </a:lnTo>
                    <a:lnTo>
                      <a:pt x="2425700" y="3946525"/>
                    </a:lnTo>
                    <a:lnTo>
                      <a:pt x="2400300" y="3975100"/>
                    </a:lnTo>
                    <a:lnTo>
                      <a:pt x="2366963" y="3994150"/>
                    </a:lnTo>
                    <a:lnTo>
                      <a:pt x="2308225" y="4081462"/>
                    </a:lnTo>
                    <a:lnTo>
                      <a:pt x="2257425" y="4216400"/>
                    </a:lnTo>
                    <a:lnTo>
                      <a:pt x="2209800" y="4249737"/>
                    </a:lnTo>
                    <a:lnTo>
                      <a:pt x="2179638" y="4205287"/>
                    </a:lnTo>
                    <a:lnTo>
                      <a:pt x="2209800" y="4116387"/>
                    </a:lnTo>
                    <a:lnTo>
                      <a:pt x="2151063" y="4064000"/>
                    </a:lnTo>
                    <a:lnTo>
                      <a:pt x="2105025" y="4029075"/>
                    </a:lnTo>
                    <a:lnTo>
                      <a:pt x="2032000" y="4005262"/>
                    </a:lnTo>
                    <a:lnTo>
                      <a:pt x="1960563" y="3938587"/>
                    </a:lnTo>
                    <a:lnTo>
                      <a:pt x="1900238" y="3935412"/>
                    </a:lnTo>
                    <a:lnTo>
                      <a:pt x="1884363" y="3910012"/>
                    </a:lnTo>
                    <a:lnTo>
                      <a:pt x="1828800" y="3876675"/>
                    </a:lnTo>
                    <a:lnTo>
                      <a:pt x="1808163" y="3833812"/>
                    </a:lnTo>
                    <a:lnTo>
                      <a:pt x="1743075" y="3805237"/>
                    </a:lnTo>
                    <a:lnTo>
                      <a:pt x="1755775" y="3762375"/>
                    </a:lnTo>
                    <a:lnTo>
                      <a:pt x="1789113" y="3725862"/>
                    </a:lnTo>
                    <a:lnTo>
                      <a:pt x="1814513" y="3683000"/>
                    </a:lnTo>
                    <a:lnTo>
                      <a:pt x="1884363" y="3625850"/>
                    </a:lnTo>
                    <a:lnTo>
                      <a:pt x="1890652" y="3581649"/>
                    </a:lnTo>
                    <a:lnTo>
                      <a:pt x="1971614" y="3517355"/>
                    </a:lnTo>
                    <a:lnTo>
                      <a:pt x="2036763" y="3463925"/>
                    </a:lnTo>
                    <a:lnTo>
                      <a:pt x="2074008" y="3455443"/>
                    </a:lnTo>
                    <a:lnTo>
                      <a:pt x="2105025" y="3425825"/>
                    </a:lnTo>
                    <a:lnTo>
                      <a:pt x="2083533" y="3338762"/>
                    </a:lnTo>
                    <a:lnTo>
                      <a:pt x="2065674" y="3289946"/>
                    </a:lnTo>
                    <a:lnTo>
                      <a:pt x="2034717" y="3278040"/>
                    </a:lnTo>
                    <a:lnTo>
                      <a:pt x="2007333" y="3279230"/>
                    </a:lnTo>
                    <a:lnTo>
                      <a:pt x="2036763" y="3214687"/>
                    </a:lnTo>
                    <a:lnTo>
                      <a:pt x="2028825" y="3167062"/>
                    </a:lnTo>
                    <a:lnTo>
                      <a:pt x="2038350" y="3121025"/>
                    </a:lnTo>
                    <a:lnTo>
                      <a:pt x="2027238" y="3081337"/>
                    </a:lnTo>
                    <a:lnTo>
                      <a:pt x="1981200" y="3068637"/>
                    </a:lnTo>
                    <a:lnTo>
                      <a:pt x="1936750" y="3082925"/>
                    </a:lnTo>
                    <a:lnTo>
                      <a:pt x="1912938" y="3059112"/>
                    </a:lnTo>
                    <a:lnTo>
                      <a:pt x="1893033" y="2966096"/>
                    </a:lnTo>
                    <a:lnTo>
                      <a:pt x="1843088" y="2897187"/>
                    </a:lnTo>
                    <a:lnTo>
                      <a:pt x="1715630" y="2876799"/>
                    </a:lnTo>
                    <a:lnTo>
                      <a:pt x="1674813" y="2887662"/>
                    </a:lnTo>
                    <a:lnTo>
                      <a:pt x="1662113" y="2792412"/>
                    </a:lnTo>
                    <a:lnTo>
                      <a:pt x="1655763" y="2724150"/>
                    </a:lnTo>
                    <a:lnTo>
                      <a:pt x="1657350" y="2643187"/>
                    </a:lnTo>
                    <a:lnTo>
                      <a:pt x="1677530" y="2614862"/>
                    </a:lnTo>
                    <a:lnTo>
                      <a:pt x="1685925" y="2578100"/>
                    </a:lnTo>
                    <a:lnTo>
                      <a:pt x="1711325" y="2511425"/>
                    </a:lnTo>
                    <a:lnTo>
                      <a:pt x="1714500" y="2484437"/>
                    </a:lnTo>
                    <a:lnTo>
                      <a:pt x="1735138" y="2439987"/>
                    </a:lnTo>
                    <a:lnTo>
                      <a:pt x="1752600" y="2382837"/>
                    </a:lnTo>
                    <a:lnTo>
                      <a:pt x="1760538" y="2335212"/>
                    </a:lnTo>
                    <a:lnTo>
                      <a:pt x="1762064" y="2302918"/>
                    </a:lnTo>
                    <a:lnTo>
                      <a:pt x="1745395" y="2262437"/>
                    </a:lnTo>
                    <a:lnTo>
                      <a:pt x="1677530" y="2216002"/>
                    </a:lnTo>
                    <a:lnTo>
                      <a:pt x="1666875" y="2185987"/>
                    </a:lnTo>
                    <a:lnTo>
                      <a:pt x="1671577" y="2133849"/>
                    </a:lnTo>
                    <a:lnTo>
                      <a:pt x="1643063" y="2127250"/>
                    </a:lnTo>
                    <a:lnTo>
                      <a:pt x="1594186" y="2130277"/>
                    </a:lnTo>
                    <a:lnTo>
                      <a:pt x="1513224" y="2130277"/>
                    </a:lnTo>
                    <a:lnTo>
                      <a:pt x="1485839" y="2117180"/>
                    </a:lnTo>
                    <a:lnTo>
                      <a:pt x="1479886" y="2088605"/>
                    </a:lnTo>
                    <a:lnTo>
                      <a:pt x="1463217" y="2049315"/>
                    </a:lnTo>
                    <a:lnTo>
                      <a:pt x="1466789" y="1995737"/>
                    </a:lnTo>
                    <a:lnTo>
                      <a:pt x="1451311" y="1945730"/>
                    </a:lnTo>
                    <a:lnTo>
                      <a:pt x="1422736" y="1876674"/>
                    </a:lnTo>
                    <a:lnTo>
                      <a:pt x="1381064" y="1844527"/>
                    </a:lnTo>
                    <a:lnTo>
                      <a:pt x="1332249" y="1846908"/>
                    </a:lnTo>
                    <a:lnTo>
                      <a:pt x="1287005" y="1831430"/>
                    </a:lnTo>
                    <a:lnTo>
                      <a:pt x="1265238" y="1803400"/>
                    </a:lnTo>
                    <a:lnTo>
                      <a:pt x="1216758" y="1798093"/>
                    </a:lnTo>
                    <a:lnTo>
                      <a:pt x="1179849" y="1774280"/>
                    </a:lnTo>
                    <a:lnTo>
                      <a:pt x="1145320" y="1751658"/>
                    </a:lnTo>
                    <a:lnTo>
                      <a:pt x="1100077" y="1737371"/>
                    </a:lnTo>
                    <a:lnTo>
                      <a:pt x="1058405" y="1744515"/>
                    </a:lnTo>
                    <a:lnTo>
                      <a:pt x="1009589" y="1730227"/>
                    </a:lnTo>
                    <a:lnTo>
                      <a:pt x="976252" y="1706415"/>
                    </a:lnTo>
                    <a:lnTo>
                      <a:pt x="941724" y="1670696"/>
                    </a:lnTo>
                    <a:lnTo>
                      <a:pt x="910767" y="1621880"/>
                    </a:lnTo>
                    <a:lnTo>
                      <a:pt x="908050" y="1589087"/>
                    </a:lnTo>
                    <a:lnTo>
                      <a:pt x="903288" y="1538287"/>
                    </a:lnTo>
                    <a:lnTo>
                      <a:pt x="914339" y="1467099"/>
                    </a:lnTo>
                    <a:lnTo>
                      <a:pt x="883383" y="1465908"/>
                    </a:lnTo>
                    <a:lnTo>
                      <a:pt x="829805" y="1458765"/>
                    </a:lnTo>
                    <a:lnTo>
                      <a:pt x="786942" y="1474243"/>
                    </a:lnTo>
                    <a:lnTo>
                      <a:pt x="744538" y="1490662"/>
                    </a:lnTo>
                    <a:lnTo>
                      <a:pt x="698836" y="1514724"/>
                    </a:lnTo>
                    <a:lnTo>
                      <a:pt x="657164" y="1556396"/>
                    </a:lnTo>
                    <a:lnTo>
                      <a:pt x="619064" y="1580208"/>
                    </a:lnTo>
                    <a:lnTo>
                      <a:pt x="578583" y="1594496"/>
                    </a:lnTo>
                    <a:lnTo>
                      <a:pt x="554770" y="1590924"/>
                    </a:lnTo>
                    <a:lnTo>
                      <a:pt x="514289" y="1582590"/>
                    </a:lnTo>
                    <a:lnTo>
                      <a:pt x="480952" y="1581399"/>
                    </a:lnTo>
                    <a:lnTo>
                      <a:pt x="425450" y="1579562"/>
                    </a:lnTo>
                    <a:lnTo>
                      <a:pt x="379413" y="1600200"/>
                    </a:lnTo>
                    <a:lnTo>
                      <a:pt x="361950" y="1573212"/>
                    </a:lnTo>
                    <a:lnTo>
                      <a:pt x="361950" y="1509712"/>
                    </a:lnTo>
                    <a:lnTo>
                      <a:pt x="338138" y="1458912"/>
                    </a:lnTo>
                    <a:lnTo>
                      <a:pt x="304800" y="1487487"/>
                    </a:lnTo>
                    <a:lnTo>
                      <a:pt x="255588" y="1493837"/>
                    </a:lnTo>
                    <a:lnTo>
                      <a:pt x="207108" y="1479005"/>
                    </a:lnTo>
                    <a:lnTo>
                      <a:pt x="180975" y="1450975"/>
                    </a:lnTo>
                    <a:lnTo>
                      <a:pt x="123825" y="1427162"/>
                    </a:lnTo>
                    <a:lnTo>
                      <a:pt x="111125" y="1381125"/>
                    </a:lnTo>
                    <a:lnTo>
                      <a:pt x="65088" y="1349375"/>
                    </a:lnTo>
                    <a:lnTo>
                      <a:pt x="33338" y="1311275"/>
                    </a:lnTo>
                    <a:lnTo>
                      <a:pt x="7938" y="1271587"/>
                    </a:lnTo>
                    <a:lnTo>
                      <a:pt x="0" y="1220787"/>
                    </a:lnTo>
                    <a:lnTo>
                      <a:pt x="36513" y="1184275"/>
                    </a:lnTo>
                    <a:lnTo>
                      <a:pt x="73025" y="1143000"/>
                    </a:lnTo>
                    <a:lnTo>
                      <a:pt x="82550" y="1092200"/>
                    </a:lnTo>
                    <a:lnTo>
                      <a:pt x="92075" y="1058862"/>
                    </a:lnTo>
                    <a:lnTo>
                      <a:pt x="103188" y="1028700"/>
                    </a:lnTo>
                    <a:lnTo>
                      <a:pt x="131763" y="1001712"/>
                    </a:lnTo>
                    <a:lnTo>
                      <a:pt x="173038" y="969962"/>
                    </a:lnTo>
                    <a:lnTo>
                      <a:pt x="209550" y="942975"/>
                    </a:lnTo>
                    <a:lnTo>
                      <a:pt x="255588" y="942975"/>
                    </a:lnTo>
                    <a:lnTo>
                      <a:pt x="304800" y="930275"/>
                    </a:lnTo>
                    <a:lnTo>
                      <a:pt x="346075" y="906462"/>
                    </a:lnTo>
                    <a:lnTo>
                      <a:pt x="396417" y="919412"/>
                    </a:lnTo>
                    <a:lnTo>
                      <a:pt x="432136" y="888455"/>
                    </a:lnTo>
                    <a:lnTo>
                      <a:pt x="425450" y="844550"/>
                    </a:lnTo>
                    <a:lnTo>
                      <a:pt x="436563" y="790575"/>
                    </a:lnTo>
                    <a:lnTo>
                      <a:pt x="446088" y="742950"/>
                    </a:lnTo>
                    <a:lnTo>
                      <a:pt x="446088" y="679450"/>
                    </a:lnTo>
                    <a:lnTo>
                      <a:pt x="467855" y="632471"/>
                    </a:lnTo>
                    <a:lnTo>
                      <a:pt x="457200" y="593725"/>
                    </a:lnTo>
                    <a:lnTo>
                      <a:pt x="441325" y="550862"/>
                    </a:lnTo>
                    <a:lnTo>
                      <a:pt x="390464" y="514599"/>
                    </a:lnTo>
                    <a:lnTo>
                      <a:pt x="389274" y="482452"/>
                    </a:lnTo>
                    <a:lnTo>
                      <a:pt x="404813" y="449262"/>
                    </a:lnTo>
                    <a:lnTo>
                      <a:pt x="446088" y="441325"/>
                    </a:lnTo>
                    <a:lnTo>
                      <a:pt x="492858" y="443162"/>
                    </a:lnTo>
                    <a:lnTo>
                      <a:pt x="503238" y="406400"/>
                    </a:lnTo>
                    <a:lnTo>
                      <a:pt x="474663" y="411162"/>
                    </a:lnTo>
                    <a:lnTo>
                      <a:pt x="449995" y="402680"/>
                    </a:lnTo>
                    <a:lnTo>
                      <a:pt x="436899" y="388393"/>
                    </a:lnTo>
                    <a:lnTo>
                      <a:pt x="425450" y="363537"/>
                    </a:lnTo>
                    <a:lnTo>
                      <a:pt x="425450" y="334962"/>
                    </a:lnTo>
                    <a:lnTo>
                      <a:pt x="477838" y="344487"/>
                    </a:lnTo>
                    <a:lnTo>
                      <a:pt x="529767" y="326480"/>
                    </a:lnTo>
                    <a:lnTo>
                      <a:pt x="565150" y="339725"/>
                    </a:lnTo>
                    <a:lnTo>
                      <a:pt x="600014" y="320527"/>
                    </a:lnTo>
                    <a:lnTo>
                      <a:pt x="661927" y="299096"/>
                    </a:lnTo>
                    <a:lnTo>
                      <a:pt x="687388" y="317500"/>
                    </a:lnTo>
                    <a:lnTo>
                      <a:pt x="722313" y="349250"/>
                    </a:lnTo>
                    <a:lnTo>
                      <a:pt x="709613" y="390525"/>
                    </a:lnTo>
                    <a:lnTo>
                      <a:pt x="753605" y="409824"/>
                    </a:lnTo>
                    <a:lnTo>
                      <a:pt x="809564" y="430065"/>
                    </a:lnTo>
                    <a:lnTo>
                      <a:pt x="849313" y="403225"/>
                    </a:lnTo>
                    <a:lnTo>
                      <a:pt x="871477" y="419349"/>
                    </a:lnTo>
                    <a:lnTo>
                      <a:pt x="881002" y="444352"/>
                    </a:lnTo>
                    <a:lnTo>
                      <a:pt x="911225" y="403225"/>
                    </a:lnTo>
                    <a:lnTo>
                      <a:pt x="944563" y="374650"/>
                    </a:lnTo>
                    <a:lnTo>
                      <a:pt x="1004888" y="355600"/>
                    </a:lnTo>
                    <a:lnTo>
                      <a:pt x="1035050" y="317500"/>
                    </a:lnTo>
                    <a:lnTo>
                      <a:pt x="1063625" y="293687"/>
                    </a:lnTo>
                    <a:lnTo>
                      <a:pt x="1081088" y="266700"/>
                    </a:lnTo>
                    <a:lnTo>
                      <a:pt x="1031875" y="258762"/>
                    </a:lnTo>
                    <a:lnTo>
                      <a:pt x="1027449" y="227658"/>
                    </a:lnTo>
                    <a:lnTo>
                      <a:pt x="1004888" y="196850"/>
                    </a:lnTo>
                    <a:lnTo>
                      <a:pt x="1001713" y="146050"/>
                    </a:lnTo>
                    <a:lnTo>
                      <a:pt x="976313" y="123825"/>
                    </a:lnTo>
                    <a:lnTo>
                      <a:pt x="964345" y="88355"/>
                    </a:lnTo>
                    <a:lnTo>
                      <a:pt x="1023938" y="95250"/>
                    </a:lnTo>
                    <a:lnTo>
                      <a:pt x="1048880" y="113358"/>
                    </a:lnTo>
                    <a:lnTo>
                      <a:pt x="1094124" y="110977"/>
                    </a:lnTo>
                    <a:lnTo>
                      <a:pt x="1139367" y="153840"/>
                    </a:lnTo>
                    <a:lnTo>
                      <a:pt x="1152525" y="123825"/>
                    </a:lnTo>
                    <a:lnTo>
                      <a:pt x="1179513" y="96837"/>
                    </a:lnTo>
                    <a:lnTo>
                      <a:pt x="1236663" y="95250"/>
                    </a:lnTo>
                    <a:lnTo>
                      <a:pt x="1301750" y="77787"/>
                    </a:lnTo>
                    <a:lnTo>
                      <a:pt x="1339850" y="42862"/>
                    </a:lnTo>
                    <a:lnTo>
                      <a:pt x="1385888" y="11112"/>
                    </a:lnTo>
                    <a:lnTo>
                      <a:pt x="1430338" y="0"/>
                    </a:lnTo>
                    <a:lnTo>
                      <a:pt x="1443038" y="55562"/>
                    </a:lnTo>
                    <a:lnTo>
                      <a:pt x="1512888" y="77787"/>
                    </a:lnTo>
                    <a:lnTo>
                      <a:pt x="1482725" y="128587"/>
                    </a:lnTo>
                    <a:lnTo>
                      <a:pt x="1458913" y="160337"/>
                    </a:lnTo>
                    <a:lnTo>
                      <a:pt x="1450975" y="231775"/>
                    </a:lnTo>
                    <a:lnTo>
                      <a:pt x="1450975" y="273050"/>
                    </a:lnTo>
                    <a:lnTo>
                      <a:pt x="1471613" y="293687"/>
                    </a:lnTo>
                    <a:lnTo>
                      <a:pt x="1474788" y="328612"/>
                    </a:lnTo>
                    <a:lnTo>
                      <a:pt x="1509713" y="355600"/>
                    </a:lnTo>
                    <a:lnTo>
                      <a:pt x="1550988" y="379412"/>
                    </a:lnTo>
                    <a:lnTo>
                      <a:pt x="1595438" y="371475"/>
                    </a:lnTo>
                    <a:lnTo>
                      <a:pt x="1627524" y="338387"/>
                    </a:lnTo>
                    <a:lnTo>
                      <a:pt x="1678720" y="341958"/>
                    </a:lnTo>
                    <a:lnTo>
                      <a:pt x="1723964" y="325290"/>
                    </a:lnTo>
                    <a:lnTo>
                      <a:pt x="1762064" y="314574"/>
                    </a:lnTo>
                    <a:lnTo>
                      <a:pt x="1806575" y="312737"/>
                    </a:lnTo>
                    <a:lnTo>
                      <a:pt x="1858963" y="323850"/>
                    </a:lnTo>
                    <a:lnTo>
                      <a:pt x="1897063" y="312737"/>
                    </a:lnTo>
                    <a:lnTo>
                      <a:pt x="1868488" y="298450"/>
                    </a:lnTo>
                    <a:lnTo>
                      <a:pt x="1858963" y="273050"/>
                    </a:lnTo>
                    <a:lnTo>
                      <a:pt x="1905000" y="254000"/>
                    </a:lnTo>
                    <a:lnTo>
                      <a:pt x="1944688" y="258762"/>
                    </a:lnTo>
                    <a:lnTo>
                      <a:pt x="1974850" y="254000"/>
                    </a:lnTo>
                    <a:lnTo>
                      <a:pt x="2000250" y="269875"/>
                    </a:lnTo>
                    <a:lnTo>
                      <a:pt x="2041525" y="288925"/>
                    </a:lnTo>
                    <a:lnTo>
                      <a:pt x="2097088" y="277812"/>
                    </a:lnTo>
                    <a:lnTo>
                      <a:pt x="2124075" y="287337"/>
                    </a:lnTo>
                    <a:lnTo>
                      <a:pt x="2160588" y="277812"/>
                    </a:lnTo>
                    <a:lnTo>
                      <a:pt x="2189163" y="277812"/>
                    </a:lnTo>
                    <a:lnTo>
                      <a:pt x="2222500" y="249237"/>
                    </a:lnTo>
                    <a:lnTo>
                      <a:pt x="2251075" y="203200"/>
                    </a:lnTo>
                    <a:lnTo>
                      <a:pt x="2274888" y="168275"/>
                    </a:lnTo>
                    <a:lnTo>
                      <a:pt x="2300288" y="136525"/>
                    </a:lnTo>
                    <a:lnTo>
                      <a:pt x="2325688" y="106362"/>
                    </a:lnTo>
                    <a:lnTo>
                      <a:pt x="2362200" y="82550"/>
                    </a:lnTo>
                    <a:lnTo>
                      <a:pt x="2378075" y="131762"/>
                    </a:lnTo>
                    <a:lnTo>
                      <a:pt x="2382838" y="196850"/>
                    </a:lnTo>
                    <a:lnTo>
                      <a:pt x="2411413" y="249237"/>
                    </a:lnTo>
                    <a:lnTo>
                      <a:pt x="2439988" y="320675"/>
                    </a:lnTo>
                    <a:lnTo>
                      <a:pt x="2482850" y="334962"/>
                    </a:lnTo>
                    <a:lnTo>
                      <a:pt x="2501900" y="368300"/>
                    </a:lnTo>
                    <a:lnTo>
                      <a:pt x="2470150" y="414337"/>
                    </a:lnTo>
                    <a:lnTo>
                      <a:pt x="2436813" y="438150"/>
                    </a:lnTo>
                    <a:lnTo>
                      <a:pt x="2406650" y="461962"/>
                    </a:lnTo>
                    <a:lnTo>
                      <a:pt x="2382838" y="500062"/>
                    </a:lnTo>
                    <a:lnTo>
                      <a:pt x="2354263" y="539750"/>
                    </a:lnTo>
                    <a:lnTo>
                      <a:pt x="2374900" y="555625"/>
                    </a:lnTo>
                    <a:lnTo>
                      <a:pt x="2406650" y="563562"/>
                    </a:lnTo>
                    <a:lnTo>
                      <a:pt x="2444750" y="566737"/>
                    </a:lnTo>
                    <a:lnTo>
                      <a:pt x="2454275" y="527050"/>
                    </a:lnTo>
                    <a:lnTo>
                      <a:pt x="2493963" y="520700"/>
                    </a:lnTo>
                    <a:lnTo>
                      <a:pt x="2547938" y="531812"/>
                    </a:lnTo>
                    <a:lnTo>
                      <a:pt x="2601913" y="528637"/>
                    </a:lnTo>
                    <a:lnTo>
                      <a:pt x="2646363" y="536575"/>
                    </a:lnTo>
                    <a:lnTo>
                      <a:pt x="2659063" y="566737"/>
                    </a:lnTo>
                    <a:lnTo>
                      <a:pt x="2638425" y="587375"/>
                    </a:lnTo>
                    <a:lnTo>
                      <a:pt x="2622550" y="614362"/>
                    </a:lnTo>
                    <a:lnTo>
                      <a:pt x="2587625" y="638175"/>
                    </a:lnTo>
                    <a:lnTo>
                      <a:pt x="2555875" y="661987"/>
                    </a:lnTo>
                    <a:lnTo>
                      <a:pt x="2506663" y="661987"/>
                    </a:lnTo>
                    <a:lnTo>
                      <a:pt x="2457450" y="684212"/>
                    </a:lnTo>
                    <a:lnTo>
                      <a:pt x="2486025" y="708025"/>
                    </a:lnTo>
                    <a:lnTo>
                      <a:pt x="2543175" y="688975"/>
                    </a:lnTo>
                    <a:lnTo>
                      <a:pt x="2568575" y="719137"/>
                    </a:lnTo>
                    <a:lnTo>
                      <a:pt x="2598738" y="692150"/>
                    </a:lnTo>
                    <a:lnTo>
                      <a:pt x="2638425" y="668337"/>
                    </a:lnTo>
                    <a:lnTo>
                      <a:pt x="2659063" y="652462"/>
                    </a:lnTo>
                    <a:lnTo>
                      <a:pt x="2684463" y="617537"/>
                    </a:lnTo>
                    <a:lnTo>
                      <a:pt x="2708275" y="582612"/>
                    </a:lnTo>
                    <a:lnTo>
                      <a:pt x="2741613" y="563562"/>
                    </a:lnTo>
                    <a:lnTo>
                      <a:pt x="2779713" y="577850"/>
                    </a:lnTo>
                    <a:close/>
                  </a:path>
                </a:pathLst>
              </a:custGeom>
              <a:solidFill>
                <a:schemeClr val="accent3"/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600" b="1" kern="0">
                  <a:solidFill>
                    <a:srgbClr val="000000"/>
                  </a:solidFill>
                  <a:latin typeface="+mj-lt"/>
                </a:endParaRPr>
              </a:p>
            </p:txBody>
          </p:sp>
          <p:sp>
            <p:nvSpPr>
              <p:cNvPr id="206" name="Freeform 214">
                <a:extLst>
                  <a:ext uri="{FF2B5EF4-FFF2-40B4-BE49-F238E27FC236}">
                    <a16:creationId xmlns:a16="http://schemas.microsoft.com/office/drawing/2014/main" id="{953FC1C8-C742-476C-B22A-2C8FE5C6802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64324" y="3069069"/>
                <a:ext cx="85121" cy="107575"/>
              </a:xfrm>
              <a:custGeom>
                <a:avLst/>
                <a:gdLst>
                  <a:gd name="T0" fmla="*/ 10 w 440592"/>
                  <a:gd name="T1" fmla="*/ 18 h 680493"/>
                  <a:gd name="T2" fmla="*/ 10 w 440592"/>
                  <a:gd name="T3" fmla="*/ 13 h 680493"/>
                  <a:gd name="T4" fmla="*/ 8 w 440592"/>
                  <a:gd name="T5" fmla="*/ 7 h 680493"/>
                  <a:gd name="T6" fmla="*/ 22 w 440592"/>
                  <a:gd name="T7" fmla="*/ 1 h 680493"/>
                  <a:gd name="T8" fmla="*/ 25 w 440592"/>
                  <a:gd name="T9" fmla="*/ 0 h 680493"/>
                  <a:gd name="T10" fmla="*/ 30 w 440592"/>
                  <a:gd name="T11" fmla="*/ 1 h 680493"/>
                  <a:gd name="T12" fmla="*/ 35 w 440592"/>
                  <a:gd name="T13" fmla="*/ 5 h 680493"/>
                  <a:gd name="T14" fmla="*/ 38 w 440592"/>
                  <a:gd name="T15" fmla="*/ 9 h 680493"/>
                  <a:gd name="T16" fmla="*/ 42 w 440592"/>
                  <a:gd name="T17" fmla="*/ 12 h 680493"/>
                  <a:gd name="T18" fmla="*/ 42 w 440592"/>
                  <a:gd name="T19" fmla="*/ 20 h 680493"/>
                  <a:gd name="T20" fmla="*/ 47 w 440592"/>
                  <a:gd name="T21" fmla="*/ 22 h 680493"/>
                  <a:gd name="T22" fmla="*/ 51 w 440592"/>
                  <a:gd name="T23" fmla="*/ 25 h 680493"/>
                  <a:gd name="T24" fmla="*/ 55 w 440592"/>
                  <a:gd name="T25" fmla="*/ 28 h 680493"/>
                  <a:gd name="T26" fmla="*/ 58 w 440592"/>
                  <a:gd name="T27" fmla="*/ 31 h 680493"/>
                  <a:gd name="T28" fmla="*/ 61 w 440592"/>
                  <a:gd name="T29" fmla="*/ 36 h 680493"/>
                  <a:gd name="T30" fmla="*/ 59 w 440592"/>
                  <a:gd name="T31" fmla="*/ 39 h 680493"/>
                  <a:gd name="T32" fmla="*/ 58 w 440592"/>
                  <a:gd name="T33" fmla="*/ 43 h 680493"/>
                  <a:gd name="T34" fmla="*/ 57 w 440592"/>
                  <a:gd name="T35" fmla="*/ 46 h 680493"/>
                  <a:gd name="T36" fmla="*/ 53 w 440592"/>
                  <a:gd name="T37" fmla="*/ 48 h 680493"/>
                  <a:gd name="T38" fmla="*/ 49 w 440592"/>
                  <a:gd name="T39" fmla="*/ 48 h 680493"/>
                  <a:gd name="T40" fmla="*/ 48 w 440592"/>
                  <a:gd name="T41" fmla="*/ 57 h 680493"/>
                  <a:gd name="T42" fmla="*/ 49 w 440592"/>
                  <a:gd name="T43" fmla="*/ 65 h 680493"/>
                  <a:gd name="T44" fmla="*/ 53 w 440592"/>
                  <a:gd name="T45" fmla="*/ 71 h 680493"/>
                  <a:gd name="T46" fmla="*/ 56 w 440592"/>
                  <a:gd name="T47" fmla="*/ 73 h 680493"/>
                  <a:gd name="T48" fmla="*/ 58 w 440592"/>
                  <a:gd name="T49" fmla="*/ 81 h 680493"/>
                  <a:gd name="T50" fmla="*/ 61 w 440592"/>
                  <a:gd name="T51" fmla="*/ 87 h 680493"/>
                  <a:gd name="T52" fmla="*/ 61 w 440592"/>
                  <a:gd name="T53" fmla="*/ 94 h 680493"/>
                  <a:gd name="T54" fmla="*/ 56 w 440592"/>
                  <a:gd name="T55" fmla="*/ 96 h 680493"/>
                  <a:gd name="T56" fmla="*/ 50 w 440592"/>
                  <a:gd name="T57" fmla="*/ 99 h 680493"/>
                  <a:gd name="T58" fmla="*/ 43 w 440592"/>
                  <a:gd name="T59" fmla="*/ 98 h 680493"/>
                  <a:gd name="T60" fmla="*/ 38 w 440592"/>
                  <a:gd name="T61" fmla="*/ 103 h 680493"/>
                  <a:gd name="T62" fmla="*/ 32 w 440592"/>
                  <a:gd name="T63" fmla="*/ 104 h 680493"/>
                  <a:gd name="T64" fmla="*/ 26 w 440592"/>
                  <a:gd name="T65" fmla="*/ 101 h 680493"/>
                  <a:gd name="T66" fmla="*/ 21 w 440592"/>
                  <a:gd name="T67" fmla="*/ 97 h 680493"/>
                  <a:gd name="T68" fmla="*/ 21 w 440592"/>
                  <a:gd name="T69" fmla="*/ 91 h 680493"/>
                  <a:gd name="T70" fmla="*/ 18 w 440592"/>
                  <a:gd name="T71" fmla="*/ 88 h 680493"/>
                  <a:gd name="T72" fmla="*/ 18 w 440592"/>
                  <a:gd name="T73" fmla="*/ 80 h 680493"/>
                  <a:gd name="T74" fmla="*/ 19 w 440592"/>
                  <a:gd name="T75" fmla="*/ 70 h 680493"/>
                  <a:gd name="T76" fmla="*/ 23 w 440592"/>
                  <a:gd name="T77" fmla="*/ 65 h 680493"/>
                  <a:gd name="T78" fmla="*/ 27 w 440592"/>
                  <a:gd name="T79" fmla="*/ 58 h 680493"/>
                  <a:gd name="T80" fmla="*/ 17 w 440592"/>
                  <a:gd name="T81" fmla="*/ 55 h 680493"/>
                  <a:gd name="T82" fmla="*/ 15 w 440592"/>
                  <a:gd name="T83" fmla="*/ 46 h 680493"/>
                  <a:gd name="T84" fmla="*/ 9 w 440592"/>
                  <a:gd name="T85" fmla="*/ 48 h 680493"/>
                  <a:gd name="T86" fmla="*/ 4 w 440592"/>
                  <a:gd name="T87" fmla="*/ 43 h 680493"/>
                  <a:gd name="T88" fmla="*/ 1 w 440592"/>
                  <a:gd name="T89" fmla="*/ 39 h 680493"/>
                  <a:gd name="T90" fmla="*/ 0 w 440592"/>
                  <a:gd name="T91" fmla="*/ 35 h 680493"/>
                  <a:gd name="T92" fmla="*/ 2 w 440592"/>
                  <a:gd name="T93" fmla="*/ 30 h 680493"/>
                  <a:gd name="T94" fmla="*/ 2 w 440592"/>
                  <a:gd name="T95" fmla="*/ 24 h 680493"/>
                  <a:gd name="T96" fmla="*/ 7 w 440592"/>
                  <a:gd name="T97" fmla="*/ 22 h 680493"/>
                  <a:gd name="T98" fmla="*/ 10 w 440592"/>
                  <a:gd name="T99" fmla="*/ 18 h 680493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440592"/>
                  <a:gd name="T151" fmla="*/ 0 h 680493"/>
                  <a:gd name="T152" fmla="*/ 440592 w 440592"/>
                  <a:gd name="T153" fmla="*/ 680493 h 680493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440592" h="680493">
                    <a:moveTo>
                      <a:pt x="72628" y="120899"/>
                    </a:moveTo>
                    <a:lnTo>
                      <a:pt x="69056" y="86371"/>
                    </a:lnTo>
                    <a:lnTo>
                      <a:pt x="60722" y="44699"/>
                    </a:lnTo>
                    <a:lnTo>
                      <a:pt x="157068" y="2877"/>
                    </a:lnTo>
                    <a:lnTo>
                      <a:pt x="181232" y="0"/>
                    </a:lnTo>
                    <a:lnTo>
                      <a:pt x="215061" y="8631"/>
                    </a:lnTo>
                    <a:lnTo>
                      <a:pt x="248891" y="34526"/>
                    </a:lnTo>
                    <a:lnTo>
                      <a:pt x="276277" y="57543"/>
                    </a:lnTo>
                    <a:lnTo>
                      <a:pt x="300441" y="80560"/>
                    </a:lnTo>
                    <a:lnTo>
                      <a:pt x="300441" y="132348"/>
                    </a:lnTo>
                    <a:lnTo>
                      <a:pt x="337492" y="146734"/>
                    </a:lnTo>
                    <a:lnTo>
                      <a:pt x="368100" y="163996"/>
                    </a:lnTo>
                    <a:lnTo>
                      <a:pt x="393875" y="182698"/>
                    </a:lnTo>
                    <a:lnTo>
                      <a:pt x="414817" y="202838"/>
                    </a:lnTo>
                    <a:lnTo>
                      <a:pt x="435759" y="231609"/>
                    </a:lnTo>
                    <a:lnTo>
                      <a:pt x="421261" y="254626"/>
                    </a:lnTo>
                    <a:lnTo>
                      <a:pt x="414817" y="277643"/>
                    </a:lnTo>
                    <a:lnTo>
                      <a:pt x="408373" y="300660"/>
                    </a:lnTo>
                    <a:lnTo>
                      <a:pt x="380987" y="315046"/>
                    </a:lnTo>
                    <a:lnTo>
                      <a:pt x="350380" y="315046"/>
                    </a:lnTo>
                    <a:lnTo>
                      <a:pt x="343936" y="372588"/>
                    </a:lnTo>
                    <a:lnTo>
                      <a:pt x="350380" y="421500"/>
                    </a:lnTo>
                    <a:lnTo>
                      <a:pt x="379377" y="461779"/>
                    </a:lnTo>
                    <a:lnTo>
                      <a:pt x="401930" y="479042"/>
                    </a:lnTo>
                    <a:lnTo>
                      <a:pt x="414817" y="526515"/>
                    </a:lnTo>
                    <a:lnTo>
                      <a:pt x="438981" y="569672"/>
                    </a:lnTo>
                    <a:lnTo>
                      <a:pt x="440592" y="615706"/>
                    </a:lnTo>
                    <a:lnTo>
                      <a:pt x="405151" y="624337"/>
                    </a:lnTo>
                    <a:lnTo>
                      <a:pt x="356823" y="645916"/>
                    </a:lnTo>
                    <a:lnTo>
                      <a:pt x="306885" y="640161"/>
                    </a:lnTo>
                    <a:lnTo>
                      <a:pt x="276225" y="672158"/>
                    </a:lnTo>
                    <a:lnTo>
                      <a:pt x="230981" y="680493"/>
                    </a:lnTo>
                    <a:lnTo>
                      <a:pt x="187675" y="658863"/>
                    </a:lnTo>
                    <a:lnTo>
                      <a:pt x="153591" y="632868"/>
                    </a:lnTo>
                    <a:lnTo>
                      <a:pt x="150019" y="595958"/>
                    </a:lnTo>
                    <a:lnTo>
                      <a:pt x="130969" y="574527"/>
                    </a:lnTo>
                    <a:lnTo>
                      <a:pt x="131293" y="520761"/>
                    </a:lnTo>
                    <a:lnTo>
                      <a:pt x="139347" y="457464"/>
                    </a:lnTo>
                    <a:lnTo>
                      <a:pt x="165122" y="425815"/>
                    </a:lnTo>
                    <a:lnTo>
                      <a:pt x="192508" y="378343"/>
                    </a:lnTo>
                    <a:lnTo>
                      <a:pt x="122634" y="357833"/>
                    </a:lnTo>
                    <a:lnTo>
                      <a:pt x="110351" y="300660"/>
                    </a:lnTo>
                    <a:lnTo>
                      <a:pt x="63103" y="312590"/>
                    </a:lnTo>
                    <a:lnTo>
                      <a:pt x="32147" y="279252"/>
                    </a:lnTo>
                    <a:lnTo>
                      <a:pt x="4029" y="254626"/>
                    </a:lnTo>
                    <a:lnTo>
                      <a:pt x="0" y="229246"/>
                    </a:lnTo>
                    <a:lnTo>
                      <a:pt x="13695" y="192768"/>
                    </a:lnTo>
                    <a:lnTo>
                      <a:pt x="14287" y="157808"/>
                    </a:lnTo>
                    <a:lnTo>
                      <a:pt x="52357" y="146734"/>
                    </a:lnTo>
                    <a:lnTo>
                      <a:pt x="72628" y="120899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207" name="Freeform 215">
                <a:extLst>
                  <a:ext uri="{FF2B5EF4-FFF2-40B4-BE49-F238E27FC236}">
                    <a16:creationId xmlns:a16="http://schemas.microsoft.com/office/drawing/2014/main" id="{DF5D401F-1EB7-4AB5-B827-555B41AB4B9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31335" y="3102504"/>
                <a:ext cx="77876" cy="65417"/>
              </a:xfrm>
              <a:custGeom>
                <a:avLst/>
                <a:gdLst>
                  <a:gd name="T0" fmla="*/ 33 w 404812"/>
                  <a:gd name="T1" fmla="*/ 3 h 412750"/>
                  <a:gd name="T2" fmla="*/ 37 w 404812"/>
                  <a:gd name="T3" fmla="*/ 1 h 412750"/>
                  <a:gd name="T4" fmla="*/ 43 w 404812"/>
                  <a:gd name="T5" fmla="*/ 0 h 412750"/>
                  <a:gd name="T6" fmla="*/ 50 w 404812"/>
                  <a:gd name="T7" fmla="*/ 1 h 412750"/>
                  <a:gd name="T8" fmla="*/ 55 w 404812"/>
                  <a:gd name="T9" fmla="*/ 3 h 412750"/>
                  <a:gd name="T10" fmla="*/ 53 w 404812"/>
                  <a:gd name="T11" fmla="*/ 11 h 412750"/>
                  <a:gd name="T12" fmla="*/ 48 w 404812"/>
                  <a:gd name="T13" fmla="*/ 15 h 412750"/>
                  <a:gd name="T14" fmla="*/ 49 w 404812"/>
                  <a:gd name="T15" fmla="*/ 24 h 412750"/>
                  <a:gd name="T16" fmla="*/ 51 w 404812"/>
                  <a:gd name="T17" fmla="*/ 27 h 412750"/>
                  <a:gd name="T18" fmla="*/ 52 w 404812"/>
                  <a:gd name="T19" fmla="*/ 35 h 412750"/>
                  <a:gd name="T20" fmla="*/ 54 w 404812"/>
                  <a:gd name="T21" fmla="*/ 41 h 412750"/>
                  <a:gd name="T22" fmla="*/ 52 w 404812"/>
                  <a:gd name="T23" fmla="*/ 51 h 412750"/>
                  <a:gd name="T24" fmla="*/ 51 w 404812"/>
                  <a:gd name="T25" fmla="*/ 58 h 412750"/>
                  <a:gd name="T26" fmla="*/ 46 w 404812"/>
                  <a:gd name="T27" fmla="*/ 56 h 412750"/>
                  <a:gd name="T28" fmla="*/ 42 w 404812"/>
                  <a:gd name="T29" fmla="*/ 53 h 412750"/>
                  <a:gd name="T30" fmla="*/ 38 w 404812"/>
                  <a:gd name="T31" fmla="*/ 54 h 412750"/>
                  <a:gd name="T32" fmla="*/ 33 w 404812"/>
                  <a:gd name="T33" fmla="*/ 53 h 412750"/>
                  <a:gd name="T34" fmla="*/ 26 w 404812"/>
                  <a:gd name="T35" fmla="*/ 56 h 412750"/>
                  <a:gd name="T36" fmla="*/ 27 w 404812"/>
                  <a:gd name="T37" fmla="*/ 60 h 412750"/>
                  <a:gd name="T38" fmla="*/ 32 w 404812"/>
                  <a:gd name="T39" fmla="*/ 62 h 412750"/>
                  <a:gd name="T40" fmla="*/ 26 w 404812"/>
                  <a:gd name="T41" fmla="*/ 64 h 412750"/>
                  <a:gd name="T42" fmla="*/ 19 w 404812"/>
                  <a:gd name="T43" fmla="*/ 62 h 412750"/>
                  <a:gd name="T44" fmla="*/ 13 w 404812"/>
                  <a:gd name="T45" fmla="*/ 62 h 412750"/>
                  <a:gd name="T46" fmla="*/ 13 w 404812"/>
                  <a:gd name="T47" fmla="*/ 56 h 412750"/>
                  <a:gd name="T48" fmla="*/ 10 w 404812"/>
                  <a:gd name="T49" fmla="*/ 49 h 412750"/>
                  <a:gd name="T50" fmla="*/ 8 w 404812"/>
                  <a:gd name="T51" fmla="*/ 42 h 412750"/>
                  <a:gd name="T52" fmla="*/ 5 w 404812"/>
                  <a:gd name="T53" fmla="*/ 39 h 412750"/>
                  <a:gd name="T54" fmla="*/ 1 w 404812"/>
                  <a:gd name="T55" fmla="*/ 33 h 412750"/>
                  <a:gd name="T56" fmla="*/ 0 w 404812"/>
                  <a:gd name="T57" fmla="*/ 25 h 412750"/>
                  <a:gd name="T58" fmla="*/ 1 w 404812"/>
                  <a:gd name="T59" fmla="*/ 16 h 412750"/>
                  <a:gd name="T60" fmla="*/ 5 w 404812"/>
                  <a:gd name="T61" fmla="*/ 16 h 412750"/>
                  <a:gd name="T62" fmla="*/ 9 w 404812"/>
                  <a:gd name="T63" fmla="*/ 13 h 412750"/>
                  <a:gd name="T64" fmla="*/ 11 w 404812"/>
                  <a:gd name="T65" fmla="*/ 6 h 412750"/>
                  <a:gd name="T66" fmla="*/ 13 w 404812"/>
                  <a:gd name="T67" fmla="*/ 2 h 412750"/>
                  <a:gd name="T68" fmla="*/ 16 w 404812"/>
                  <a:gd name="T69" fmla="*/ 1 h 412750"/>
                  <a:gd name="T70" fmla="*/ 24 w 404812"/>
                  <a:gd name="T71" fmla="*/ 2 h 412750"/>
                  <a:gd name="T72" fmla="*/ 28 w 404812"/>
                  <a:gd name="T73" fmla="*/ 5 h 412750"/>
                  <a:gd name="T74" fmla="*/ 33 w 404812"/>
                  <a:gd name="T75" fmla="*/ 3 h 412750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404812"/>
                  <a:gd name="T115" fmla="*/ 0 h 412750"/>
                  <a:gd name="T116" fmla="*/ 404812 w 404812"/>
                  <a:gd name="T117" fmla="*/ 412750 h 412750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404812" h="412750">
                    <a:moveTo>
                      <a:pt x="239583" y="19608"/>
                    </a:moveTo>
                    <a:lnTo>
                      <a:pt x="268498" y="3922"/>
                    </a:lnTo>
                    <a:lnTo>
                      <a:pt x="318067" y="0"/>
                    </a:lnTo>
                    <a:lnTo>
                      <a:pt x="363505" y="7843"/>
                    </a:lnTo>
                    <a:lnTo>
                      <a:pt x="404812" y="19608"/>
                    </a:lnTo>
                    <a:lnTo>
                      <a:pt x="392420" y="70589"/>
                    </a:lnTo>
                    <a:lnTo>
                      <a:pt x="355243" y="94119"/>
                    </a:lnTo>
                    <a:lnTo>
                      <a:pt x="359374" y="152943"/>
                    </a:lnTo>
                    <a:lnTo>
                      <a:pt x="375381" y="175982"/>
                    </a:lnTo>
                    <a:lnTo>
                      <a:pt x="384158" y="227454"/>
                    </a:lnTo>
                    <a:lnTo>
                      <a:pt x="398616" y="263729"/>
                    </a:lnTo>
                    <a:lnTo>
                      <a:pt x="384158" y="325494"/>
                    </a:lnTo>
                    <a:lnTo>
                      <a:pt x="376413" y="376965"/>
                    </a:lnTo>
                    <a:lnTo>
                      <a:pt x="336139" y="357847"/>
                    </a:lnTo>
                    <a:lnTo>
                      <a:pt x="309805" y="342161"/>
                    </a:lnTo>
                    <a:lnTo>
                      <a:pt x="279857" y="346083"/>
                    </a:lnTo>
                    <a:lnTo>
                      <a:pt x="242681" y="340690"/>
                    </a:lnTo>
                    <a:lnTo>
                      <a:pt x="194661" y="361279"/>
                    </a:lnTo>
                    <a:lnTo>
                      <a:pt x="201373" y="384808"/>
                    </a:lnTo>
                    <a:lnTo>
                      <a:pt x="230805" y="400495"/>
                    </a:lnTo>
                    <a:lnTo>
                      <a:pt x="194661" y="412750"/>
                    </a:lnTo>
                    <a:lnTo>
                      <a:pt x="141994" y="399515"/>
                    </a:lnTo>
                    <a:lnTo>
                      <a:pt x="93999" y="400696"/>
                    </a:lnTo>
                    <a:lnTo>
                      <a:pt x="95523" y="359808"/>
                    </a:lnTo>
                    <a:lnTo>
                      <a:pt x="70739" y="315690"/>
                    </a:lnTo>
                    <a:lnTo>
                      <a:pt x="58863" y="268140"/>
                    </a:lnTo>
                    <a:lnTo>
                      <a:pt x="35111" y="250983"/>
                    </a:lnTo>
                    <a:lnTo>
                      <a:pt x="6196" y="210787"/>
                    </a:lnTo>
                    <a:lnTo>
                      <a:pt x="0" y="161276"/>
                    </a:lnTo>
                    <a:lnTo>
                      <a:pt x="6196" y="100491"/>
                    </a:lnTo>
                    <a:lnTo>
                      <a:pt x="38209" y="100982"/>
                    </a:lnTo>
                    <a:lnTo>
                      <a:pt x="64543" y="86276"/>
                    </a:lnTo>
                    <a:lnTo>
                      <a:pt x="77451" y="40197"/>
                    </a:lnTo>
                    <a:lnTo>
                      <a:pt x="92942" y="15686"/>
                    </a:lnTo>
                    <a:lnTo>
                      <a:pt x="119791" y="7843"/>
                    </a:lnTo>
                    <a:lnTo>
                      <a:pt x="176073" y="11275"/>
                    </a:lnTo>
                    <a:lnTo>
                      <a:pt x="202406" y="31373"/>
                    </a:lnTo>
                    <a:lnTo>
                      <a:pt x="239583" y="19608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208" name="Freeform 216">
                <a:extLst>
                  <a:ext uri="{FF2B5EF4-FFF2-40B4-BE49-F238E27FC236}">
                    <a16:creationId xmlns:a16="http://schemas.microsoft.com/office/drawing/2014/main" id="{0A47D86B-D619-4727-9EBB-1C4155782C0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00156" y="3106865"/>
                <a:ext cx="67010" cy="55241"/>
              </a:xfrm>
              <a:custGeom>
                <a:avLst/>
                <a:gdLst>
                  <a:gd name="T0" fmla="*/ 26 w 340458"/>
                  <a:gd name="T1" fmla="*/ 7 h 351880"/>
                  <a:gd name="T2" fmla="*/ 31 w 340458"/>
                  <a:gd name="T3" fmla="*/ 9 h 351880"/>
                  <a:gd name="T4" fmla="*/ 35 w 340458"/>
                  <a:gd name="T5" fmla="*/ 12 h 351880"/>
                  <a:gd name="T6" fmla="*/ 38 w 340458"/>
                  <a:gd name="T7" fmla="*/ 16 h 351880"/>
                  <a:gd name="T8" fmla="*/ 41 w 340458"/>
                  <a:gd name="T9" fmla="*/ 18 h 351880"/>
                  <a:gd name="T10" fmla="*/ 44 w 340458"/>
                  <a:gd name="T11" fmla="*/ 20 h 351880"/>
                  <a:gd name="T12" fmla="*/ 46 w 340458"/>
                  <a:gd name="T13" fmla="*/ 22 h 351880"/>
                  <a:gd name="T14" fmla="*/ 52 w 340458"/>
                  <a:gd name="T15" fmla="*/ 21 h 351880"/>
                  <a:gd name="T16" fmla="*/ 46 w 340458"/>
                  <a:gd name="T17" fmla="*/ 26 h 351880"/>
                  <a:gd name="T18" fmla="*/ 38 w 340458"/>
                  <a:gd name="T19" fmla="*/ 34 h 351880"/>
                  <a:gd name="T20" fmla="*/ 34 w 340458"/>
                  <a:gd name="T21" fmla="*/ 40 h 351880"/>
                  <a:gd name="T22" fmla="*/ 30 w 340458"/>
                  <a:gd name="T23" fmla="*/ 46 h 351880"/>
                  <a:gd name="T24" fmla="*/ 26 w 340458"/>
                  <a:gd name="T25" fmla="*/ 51 h 351880"/>
                  <a:gd name="T26" fmla="*/ 21 w 340458"/>
                  <a:gd name="T27" fmla="*/ 51 h 351880"/>
                  <a:gd name="T28" fmla="*/ 15 w 340458"/>
                  <a:gd name="T29" fmla="*/ 52 h 351880"/>
                  <a:gd name="T30" fmla="*/ 11 w 340458"/>
                  <a:gd name="T31" fmla="*/ 50 h 351880"/>
                  <a:gd name="T32" fmla="*/ 3 w 340458"/>
                  <a:gd name="T33" fmla="*/ 52 h 351880"/>
                  <a:gd name="T34" fmla="*/ 4 w 340458"/>
                  <a:gd name="T35" fmla="*/ 44 h 351880"/>
                  <a:gd name="T36" fmla="*/ 6 w 340458"/>
                  <a:gd name="T37" fmla="*/ 35 h 351880"/>
                  <a:gd name="T38" fmla="*/ 4 w 340458"/>
                  <a:gd name="T39" fmla="*/ 30 h 351880"/>
                  <a:gd name="T40" fmla="*/ 3 w 340458"/>
                  <a:gd name="T41" fmla="*/ 22 h 351880"/>
                  <a:gd name="T42" fmla="*/ 1 w 340458"/>
                  <a:gd name="T43" fmla="*/ 19 h 351880"/>
                  <a:gd name="T44" fmla="*/ 0 w 340458"/>
                  <a:gd name="T45" fmla="*/ 11 h 351880"/>
                  <a:gd name="T46" fmla="*/ 5 w 340458"/>
                  <a:gd name="T47" fmla="*/ 7 h 351880"/>
                  <a:gd name="T48" fmla="*/ 7 w 340458"/>
                  <a:gd name="T49" fmla="*/ 0 h 351880"/>
                  <a:gd name="T50" fmla="*/ 11 w 340458"/>
                  <a:gd name="T51" fmla="*/ 4 h 351880"/>
                  <a:gd name="T52" fmla="*/ 14 w 340458"/>
                  <a:gd name="T53" fmla="*/ 3 h 351880"/>
                  <a:gd name="T54" fmla="*/ 17 w 340458"/>
                  <a:gd name="T55" fmla="*/ 5 h 351880"/>
                  <a:gd name="T56" fmla="*/ 20 w 340458"/>
                  <a:gd name="T57" fmla="*/ 6 h 351880"/>
                  <a:gd name="T58" fmla="*/ 24 w 340458"/>
                  <a:gd name="T59" fmla="*/ 7 h 351880"/>
                  <a:gd name="T60" fmla="*/ 26 w 340458"/>
                  <a:gd name="T61" fmla="*/ 7 h 351880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340458"/>
                  <a:gd name="T94" fmla="*/ 0 h 351880"/>
                  <a:gd name="T95" fmla="*/ 340458 w 340458"/>
                  <a:gd name="T96" fmla="*/ 351880 h 351880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340458" h="351880">
                    <a:moveTo>
                      <a:pt x="171693" y="47494"/>
                    </a:moveTo>
                    <a:lnTo>
                      <a:pt x="199725" y="60927"/>
                    </a:lnTo>
                    <a:lnTo>
                      <a:pt x="227756" y="80116"/>
                    </a:lnTo>
                    <a:lnTo>
                      <a:pt x="247779" y="106982"/>
                    </a:lnTo>
                    <a:lnTo>
                      <a:pt x="269803" y="124252"/>
                    </a:lnTo>
                    <a:lnTo>
                      <a:pt x="287824" y="133847"/>
                    </a:lnTo>
                    <a:lnTo>
                      <a:pt x="303842" y="146320"/>
                    </a:lnTo>
                    <a:lnTo>
                      <a:pt x="340458" y="144712"/>
                    </a:lnTo>
                    <a:lnTo>
                      <a:pt x="298787" y="172096"/>
                    </a:lnTo>
                    <a:lnTo>
                      <a:pt x="251162" y="231627"/>
                    </a:lnTo>
                    <a:lnTo>
                      <a:pt x="223777" y="269727"/>
                    </a:lnTo>
                    <a:lnTo>
                      <a:pt x="196393" y="313780"/>
                    </a:lnTo>
                    <a:lnTo>
                      <a:pt x="166627" y="343546"/>
                    </a:lnTo>
                    <a:lnTo>
                      <a:pt x="134480" y="343546"/>
                    </a:lnTo>
                    <a:lnTo>
                      <a:pt x="98762" y="350690"/>
                    </a:lnTo>
                    <a:lnTo>
                      <a:pt x="71377" y="339974"/>
                    </a:lnTo>
                    <a:lnTo>
                      <a:pt x="20180" y="351880"/>
                    </a:lnTo>
                    <a:lnTo>
                      <a:pt x="28532" y="297918"/>
                    </a:lnTo>
                    <a:lnTo>
                      <a:pt x="41046" y="236991"/>
                    </a:lnTo>
                    <a:lnTo>
                      <a:pt x="27531" y="202450"/>
                    </a:lnTo>
                    <a:lnTo>
                      <a:pt x="18521" y="152077"/>
                    </a:lnTo>
                    <a:lnTo>
                      <a:pt x="3504" y="130489"/>
                    </a:lnTo>
                    <a:lnTo>
                      <a:pt x="0" y="71961"/>
                    </a:lnTo>
                    <a:lnTo>
                      <a:pt x="35039" y="48933"/>
                    </a:lnTo>
                    <a:lnTo>
                      <a:pt x="46552" y="0"/>
                    </a:lnTo>
                    <a:lnTo>
                      <a:pt x="71581" y="24467"/>
                    </a:lnTo>
                    <a:lnTo>
                      <a:pt x="93605" y="22548"/>
                    </a:lnTo>
                    <a:lnTo>
                      <a:pt x="113628" y="34061"/>
                    </a:lnTo>
                    <a:lnTo>
                      <a:pt x="131648" y="39818"/>
                    </a:lnTo>
                    <a:lnTo>
                      <a:pt x="159680" y="49413"/>
                    </a:lnTo>
                    <a:lnTo>
                      <a:pt x="171693" y="47494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209" name="Freeform 217">
                <a:extLst>
                  <a:ext uri="{FF2B5EF4-FFF2-40B4-BE49-F238E27FC236}">
                    <a16:creationId xmlns:a16="http://schemas.microsoft.com/office/drawing/2014/main" id="{E06F4E9F-5D2D-42DA-BEFB-0CA3D548E22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19829" y="3560423"/>
                <a:ext cx="396627" cy="652716"/>
              </a:xfrm>
              <a:custGeom>
                <a:avLst/>
                <a:gdLst>
                  <a:gd name="T0" fmla="*/ 121 w 2035175"/>
                  <a:gd name="T1" fmla="*/ 2 h 4171950"/>
                  <a:gd name="T2" fmla="*/ 141 w 2035175"/>
                  <a:gd name="T3" fmla="*/ 4 h 4171950"/>
                  <a:gd name="T4" fmla="*/ 164 w 2035175"/>
                  <a:gd name="T5" fmla="*/ 12 h 4171950"/>
                  <a:gd name="T6" fmla="*/ 184 w 2035175"/>
                  <a:gd name="T7" fmla="*/ 33 h 4171950"/>
                  <a:gd name="T8" fmla="*/ 212 w 2035175"/>
                  <a:gd name="T9" fmla="*/ 48 h 4171950"/>
                  <a:gd name="T10" fmla="*/ 236 w 2035175"/>
                  <a:gd name="T11" fmla="*/ 63 h 4171950"/>
                  <a:gd name="T12" fmla="*/ 225 w 2035175"/>
                  <a:gd name="T13" fmla="*/ 83 h 4171950"/>
                  <a:gd name="T14" fmla="*/ 239 w 2035175"/>
                  <a:gd name="T15" fmla="*/ 93 h 4171950"/>
                  <a:gd name="T16" fmla="*/ 265 w 2035175"/>
                  <a:gd name="T17" fmla="*/ 90 h 4171950"/>
                  <a:gd name="T18" fmla="*/ 281 w 2035175"/>
                  <a:gd name="T19" fmla="*/ 74 h 4171950"/>
                  <a:gd name="T20" fmla="*/ 290 w 2035175"/>
                  <a:gd name="T21" fmla="*/ 65 h 4171950"/>
                  <a:gd name="T22" fmla="*/ 296 w 2035175"/>
                  <a:gd name="T23" fmla="*/ 85 h 4171950"/>
                  <a:gd name="T24" fmla="*/ 276 w 2035175"/>
                  <a:gd name="T25" fmla="*/ 99 h 4171950"/>
                  <a:gd name="T26" fmla="*/ 258 w 2035175"/>
                  <a:gd name="T27" fmla="*/ 119 h 4171950"/>
                  <a:gd name="T28" fmla="*/ 245 w 2035175"/>
                  <a:gd name="T29" fmla="*/ 134 h 4171950"/>
                  <a:gd name="T30" fmla="*/ 236 w 2035175"/>
                  <a:gd name="T31" fmla="*/ 163 h 4171950"/>
                  <a:gd name="T32" fmla="*/ 232 w 2035175"/>
                  <a:gd name="T33" fmla="*/ 196 h 4171950"/>
                  <a:gd name="T34" fmla="*/ 227 w 2035175"/>
                  <a:gd name="T35" fmla="*/ 223 h 4171950"/>
                  <a:gd name="T36" fmla="*/ 243 w 2035175"/>
                  <a:gd name="T37" fmla="*/ 253 h 4171950"/>
                  <a:gd name="T38" fmla="*/ 256 w 2035175"/>
                  <a:gd name="T39" fmla="*/ 270 h 4171950"/>
                  <a:gd name="T40" fmla="*/ 239 w 2035175"/>
                  <a:gd name="T41" fmla="*/ 293 h 4171950"/>
                  <a:gd name="T42" fmla="*/ 223 w 2035175"/>
                  <a:gd name="T43" fmla="*/ 308 h 4171950"/>
                  <a:gd name="T44" fmla="*/ 203 w 2035175"/>
                  <a:gd name="T45" fmla="*/ 321 h 4171950"/>
                  <a:gd name="T46" fmla="*/ 182 w 2035175"/>
                  <a:gd name="T47" fmla="*/ 325 h 4171950"/>
                  <a:gd name="T48" fmla="*/ 167 w 2035175"/>
                  <a:gd name="T49" fmla="*/ 337 h 4171950"/>
                  <a:gd name="T50" fmla="*/ 154 w 2035175"/>
                  <a:gd name="T51" fmla="*/ 357 h 4171950"/>
                  <a:gd name="T52" fmla="*/ 126 w 2035175"/>
                  <a:gd name="T53" fmla="*/ 350 h 4171950"/>
                  <a:gd name="T54" fmla="*/ 129 w 2035175"/>
                  <a:gd name="T55" fmla="*/ 378 h 4171950"/>
                  <a:gd name="T56" fmla="*/ 124 w 2035175"/>
                  <a:gd name="T57" fmla="*/ 404 h 4171950"/>
                  <a:gd name="T58" fmla="*/ 115 w 2035175"/>
                  <a:gd name="T59" fmla="*/ 436 h 4171950"/>
                  <a:gd name="T60" fmla="*/ 88 w 2035175"/>
                  <a:gd name="T61" fmla="*/ 455 h 4171950"/>
                  <a:gd name="T62" fmla="*/ 105 w 2035175"/>
                  <a:gd name="T63" fmla="*/ 481 h 4171950"/>
                  <a:gd name="T64" fmla="*/ 111 w 2035175"/>
                  <a:gd name="T65" fmla="*/ 505 h 4171950"/>
                  <a:gd name="T66" fmla="*/ 95 w 2035175"/>
                  <a:gd name="T67" fmla="*/ 519 h 4171950"/>
                  <a:gd name="T68" fmla="*/ 79 w 2035175"/>
                  <a:gd name="T69" fmla="*/ 549 h 4171950"/>
                  <a:gd name="T70" fmla="*/ 60 w 2035175"/>
                  <a:gd name="T71" fmla="*/ 578 h 4171950"/>
                  <a:gd name="T72" fmla="*/ 72 w 2035175"/>
                  <a:gd name="T73" fmla="*/ 601 h 4171950"/>
                  <a:gd name="T74" fmla="*/ 51 w 2035175"/>
                  <a:gd name="T75" fmla="*/ 598 h 4171950"/>
                  <a:gd name="T76" fmla="*/ 21 w 2035175"/>
                  <a:gd name="T77" fmla="*/ 591 h 4171950"/>
                  <a:gd name="T78" fmla="*/ 2 w 2035175"/>
                  <a:gd name="T79" fmla="*/ 564 h 4171950"/>
                  <a:gd name="T80" fmla="*/ 6 w 2035175"/>
                  <a:gd name="T81" fmla="*/ 526 h 4171950"/>
                  <a:gd name="T82" fmla="*/ 18 w 2035175"/>
                  <a:gd name="T83" fmla="*/ 485 h 4171950"/>
                  <a:gd name="T84" fmla="*/ 24 w 2035175"/>
                  <a:gd name="T85" fmla="*/ 445 h 4171950"/>
                  <a:gd name="T86" fmla="*/ 23 w 2035175"/>
                  <a:gd name="T87" fmla="*/ 404 h 4171950"/>
                  <a:gd name="T88" fmla="*/ 23 w 2035175"/>
                  <a:gd name="T89" fmla="*/ 373 h 4171950"/>
                  <a:gd name="T90" fmla="*/ 22 w 2035175"/>
                  <a:gd name="T91" fmla="*/ 335 h 4171950"/>
                  <a:gd name="T92" fmla="*/ 29 w 2035175"/>
                  <a:gd name="T93" fmla="*/ 307 h 4171950"/>
                  <a:gd name="T94" fmla="*/ 33 w 2035175"/>
                  <a:gd name="T95" fmla="*/ 287 h 4171950"/>
                  <a:gd name="T96" fmla="*/ 40 w 2035175"/>
                  <a:gd name="T97" fmla="*/ 259 h 4171950"/>
                  <a:gd name="T98" fmla="*/ 46 w 2035175"/>
                  <a:gd name="T99" fmla="*/ 232 h 4171950"/>
                  <a:gd name="T100" fmla="*/ 49 w 2035175"/>
                  <a:gd name="T101" fmla="*/ 198 h 4171950"/>
                  <a:gd name="T102" fmla="*/ 42 w 2035175"/>
                  <a:gd name="T103" fmla="*/ 171 h 4171950"/>
                  <a:gd name="T104" fmla="*/ 52 w 2035175"/>
                  <a:gd name="T105" fmla="*/ 151 h 4171950"/>
                  <a:gd name="T106" fmla="*/ 54 w 2035175"/>
                  <a:gd name="T107" fmla="*/ 133 h 4171950"/>
                  <a:gd name="T108" fmla="*/ 63 w 2035175"/>
                  <a:gd name="T109" fmla="*/ 117 h 4171950"/>
                  <a:gd name="T110" fmla="*/ 70 w 2035175"/>
                  <a:gd name="T111" fmla="*/ 101 h 4171950"/>
                  <a:gd name="T112" fmla="*/ 74 w 2035175"/>
                  <a:gd name="T113" fmla="*/ 81 h 4171950"/>
                  <a:gd name="T114" fmla="*/ 71 w 2035175"/>
                  <a:gd name="T115" fmla="*/ 52 h 4171950"/>
                  <a:gd name="T116" fmla="*/ 91 w 2035175"/>
                  <a:gd name="T117" fmla="*/ 40 h 4171950"/>
                  <a:gd name="T118" fmla="*/ 89 w 2035175"/>
                  <a:gd name="T119" fmla="*/ 21 h 4171950"/>
                  <a:gd name="T120" fmla="*/ 101 w 2035175"/>
                  <a:gd name="T121" fmla="*/ 6 h 4171950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2035175"/>
                  <a:gd name="T184" fmla="*/ 0 h 4171950"/>
                  <a:gd name="T185" fmla="*/ 2035175 w 2035175"/>
                  <a:gd name="T186" fmla="*/ 4171950 h 4171950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2035175" h="4171950">
                    <a:moveTo>
                      <a:pt x="719138" y="15875"/>
                    </a:moveTo>
                    <a:lnTo>
                      <a:pt x="773113" y="0"/>
                    </a:lnTo>
                    <a:lnTo>
                      <a:pt x="835025" y="11113"/>
                    </a:lnTo>
                    <a:lnTo>
                      <a:pt x="869492" y="41921"/>
                    </a:lnTo>
                    <a:lnTo>
                      <a:pt x="905211" y="63353"/>
                    </a:lnTo>
                    <a:lnTo>
                      <a:pt x="971886" y="30015"/>
                    </a:lnTo>
                    <a:lnTo>
                      <a:pt x="1030288" y="30163"/>
                    </a:lnTo>
                    <a:lnTo>
                      <a:pt x="1090613" y="34925"/>
                    </a:lnTo>
                    <a:lnTo>
                      <a:pt x="1128713" y="85725"/>
                    </a:lnTo>
                    <a:lnTo>
                      <a:pt x="1181100" y="133350"/>
                    </a:lnTo>
                    <a:lnTo>
                      <a:pt x="1238250" y="182563"/>
                    </a:lnTo>
                    <a:lnTo>
                      <a:pt x="1268413" y="230188"/>
                    </a:lnTo>
                    <a:lnTo>
                      <a:pt x="1328738" y="268288"/>
                    </a:lnTo>
                    <a:lnTo>
                      <a:pt x="1401763" y="292100"/>
                    </a:lnTo>
                    <a:lnTo>
                      <a:pt x="1458913" y="331788"/>
                    </a:lnTo>
                    <a:lnTo>
                      <a:pt x="1516063" y="371475"/>
                    </a:lnTo>
                    <a:lnTo>
                      <a:pt x="1611313" y="390525"/>
                    </a:lnTo>
                    <a:lnTo>
                      <a:pt x="1619250" y="433388"/>
                    </a:lnTo>
                    <a:lnTo>
                      <a:pt x="1590675" y="476250"/>
                    </a:lnTo>
                    <a:lnTo>
                      <a:pt x="1565275" y="523875"/>
                    </a:lnTo>
                    <a:lnTo>
                      <a:pt x="1544638" y="566738"/>
                    </a:lnTo>
                    <a:lnTo>
                      <a:pt x="1533525" y="617538"/>
                    </a:lnTo>
                    <a:lnTo>
                      <a:pt x="1585913" y="620713"/>
                    </a:lnTo>
                    <a:lnTo>
                      <a:pt x="1639888" y="636588"/>
                    </a:lnTo>
                    <a:lnTo>
                      <a:pt x="1697038" y="647700"/>
                    </a:lnTo>
                    <a:lnTo>
                      <a:pt x="1738313" y="636588"/>
                    </a:lnTo>
                    <a:lnTo>
                      <a:pt x="1824038" y="617538"/>
                    </a:lnTo>
                    <a:lnTo>
                      <a:pt x="1860550" y="590550"/>
                    </a:lnTo>
                    <a:lnTo>
                      <a:pt x="1901825" y="558800"/>
                    </a:lnTo>
                    <a:lnTo>
                      <a:pt x="1930400" y="511175"/>
                    </a:lnTo>
                    <a:lnTo>
                      <a:pt x="1935163" y="438150"/>
                    </a:lnTo>
                    <a:lnTo>
                      <a:pt x="1965325" y="433388"/>
                    </a:lnTo>
                    <a:lnTo>
                      <a:pt x="1995488" y="449263"/>
                    </a:lnTo>
                    <a:lnTo>
                      <a:pt x="2012950" y="490538"/>
                    </a:lnTo>
                    <a:lnTo>
                      <a:pt x="2024063" y="531813"/>
                    </a:lnTo>
                    <a:lnTo>
                      <a:pt x="2035175" y="582613"/>
                    </a:lnTo>
                    <a:lnTo>
                      <a:pt x="2003425" y="612775"/>
                    </a:lnTo>
                    <a:lnTo>
                      <a:pt x="1966913" y="622300"/>
                    </a:lnTo>
                    <a:lnTo>
                      <a:pt x="1893888" y="679450"/>
                    </a:lnTo>
                    <a:lnTo>
                      <a:pt x="1820863" y="738188"/>
                    </a:lnTo>
                    <a:lnTo>
                      <a:pt x="1813658" y="786062"/>
                    </a:lnTo>
                    <a:lnTo>
                      <a:pt x="1773238" y="814388"/>
                    </a:lnTo>
                    <a:lnTo>
                      <a:pt x="1742220" y="845593"/>
                    </a:lnTo>
                    <a:lnTo>
                      <a:pt x="1723170" y="878931"/>
                    </a:lnTo>
                    <a:lnTo>
                      <a:pt x="1686261" y="918221"/>
                    </a:lnTo>
                    <a:lnTo>
                      <a:pt x="1673225" y="958850"/>
                    </a:lnTo>
                    <a:lnTo>
                      <a:pt x="1643063" y="1028700"/>
                    </a:lnTo>
                    <a:lnTo>
                      <a:pt x="1620838" y="1120775"/>
                    </a:lnTo>
                    <a:lnTo>
                      <a:pt x="1604963" y="1195388"/>
                    </a:lnTo>
                    <a:lnTo>
                      <a:pt x="1577975" y="1249363"/>
                    </a:lnTo>
                    <a:lnTo>
                      <a:pt x="1597025" y="1349375"/>
                    </a:lnTo>
                    <a:lnTo>
                      <a:pt x="1601788" y="1414463"/>
                    </a:lnTo>
                    <a:lnTo>
                      <a:pt x="1595438" y="1471613"/>
                    </a:lnTo>
                    <a:lnTo>
                      <a:pt x="1557338" y="1533525"/>
                    </a:lnTo>
                    <a:lnTo>
                      <a:pt x="1662113" y="1614488"/>
                    </a:lnTo>
                    <a:lnTo>
                      <a:pt x="1685925" y="1676400"/>
                    </a:lnTo>
                    <a:lnTo>
                      <a:pt x="1671638" y="1738313"/>
                    </a:lnTo>
                    <a:lnTo>
                      <a:pt x="1739900" y="1773238"/>
                    </a:lnTo>
                    <a:lnTo>
                      <a:pt x="1768475" y="1806575"/>
                    </a:lnTo>
                    <a:lnTo>
                      <a:pt x="1757363" y="1852613"/>
                    </a:lnTo>
                    <a:lnTo>
                      <a:pt x="1746250" y="1895475"/>
                    </a:lnTo>
                    <a:lnTo>
                      <a:pt x="1676400" y="1927225"/>
                    </a:lnTo>
                    <a:lnTo>
                      <a:pt x="1639888" y="2014538"/>
                    </a:lnTo>
                    <a:lnTo>
                      <a:pt x="1600200" y="2062163"/>
                    </a:lnTo>
                    <a:lnTo>
                      <a:pt x="1563688" y="2076450"/>
                    </a:lnTo>
                    <a:lnTo>
                      <a:pt x="1533525" y="2116138"/>
                    </a:lnTo>
                    <a:lnTo>
                      <a:pt x="1449388" y="2143125"/>
                    </a:lnTo>
                    <a:lnTo>
                      <a:pt x="1414463" y="2170113"/>
                    </a:lnTo>
                    <a:lnTo>
                      <a:pt x="1397000" y="2205038"/>
                    </a:lnTo>
                    <a:lnTo>
                      <a:pt x="1360488" y="2236788"/>
                    </a:lnTo>
                    <a:lnTo>
                      <a:pt x="1308100" y="2244725"/>
                    </a:lnTo>
                    <a:lnTo>
                      <a:pt x="1254125" y="2232025"/>
                    </a:lnTo>
                    <a:lnTo>
                      <a:pt x="1230313" y="2271713"/>
                    </a:lnTo>
                    <a:lnTo>
                      <a:pt x="1182688" y="2287588"/>
                    </a:lnTo>
                    <a:lnTo>
                      <a:pt x="1147763" y="2311400"/>
                    </a:lnTo>
                    <a:lnTo>
                      <a:pt x="1160463" y="2362200"/>
                    </a:lnTo>
                    <a:lnTo>
                      <a:pt x="1135063" y="2420938"/>
                    </a:lnTo>
                    <a:lnTo>
                      <a:pt x="1058863" y="2449513"/>
                    </a:lnTo>
                    <a:lnTo>
                      <a:pt x="976313" y="2420938"/>
                    </a:lnTo>
                    <a:lnTo>
                      <a:pt x="933450" y="2373313"/>
                    </a:lnTo>
                    <a:lnTo>
                      <a:pt x="866775" y="2405063"/>
                    </a:lnTo>
                    <a:lnTo>
                      <a:pt x="876300" y="2473325"/>
                    </a:lnTo>
                    <a:lnTo>
                      <a:pt x="904875" y="2552700"/>
                    </a:lnTo>
                    <a:lnTo>
                      <a:pt x="890588" y="2595563"/>
                    </a:lnTo>
                    <a:lnTo>
                      <a:pt x="900113" y="2654300"/>
                    </a:lnTo>
                    <a:lnTo>
                      <a:pt x="915988" y="2716213"/>
                    </a:lnTo>
                    <a:lnTo>
                      <a:pt x="854075" y="2771775"/>
                    </a:lnTo>
                    <a:lnTo>
                      <a:pt x="839788" y="2857500"/>
                    </a:lnTo>
                    <a:lnTo>
                      <a:pt x="842963" y="2921000"/>
                    </a:lnTo>
                    <a:lnTo>
                      <a:pt x="790575" y="2995613"/>
                    </a:lnTo>
                    <a:lnTo>
                      <a:pt x="690563" y="3011488"/>
                    </a:lnTo>
                    <a:lnTo>
                      <a:pt x="644525" y="3071813"/>
                    </a:lnTo>
                    <a:lnTo>
                      <a:pt x="606425" y="3128963"/>
                    </a:lnTo>
                    <a:lnTo>
                      <a:pt x="590550" y="3201988"/>
                    </a:lnTo>
                    <a:lnTo>
                      <a:pt x="633413" y="3257550"/>
                    </a:lnTo>
                    <a:lnTo>
                      <a:pt x="723900" y="3302000"/>
                    </a:lnTo>
                    <a:lnTo>
                      <a:pt x="787400" y="3328988"/>
                    </a:lnTo>
                    <a:lnTo>
                      <a:pt x="785813" y="3390900"/>
                    </a:lnTo>
                    <a:lnTo>
                      <a:pt x="763588" y="3467100"/>
                    </a:lnTo>
                    <a:lnTo>
                      <a:pt x="725488" y="3554413"/>
                    </a:lnTo>
                    <a:lnTo>
                      <a:pt x="684213" y="3546475"/>
                    </a:lnTo>
                    <a:lnTo>
                      <a:pt x="652463" y="3562350"/>
                    </a:lnTo>
                    <a:lnTo>
                      <a:pt x="600075" y="3609975"/>
                    </a:lnTo>
                    <a:lnTo>
                      <a:pt x="595313" y="3671888"/>
                    </a:lnTo>
                    <a:lnTo>
                      <a:pt x="544513" y="3773488"/>
                    </a:lnTo>
                    <a:lnTo>
                      <a:pt x="447675" y="3849688"/>
                    </a:lnTo>
                    <a:lnTo>
                      <a:pt x="406400" y="3905250"/>
                    </a:lnTo>
                    <a:lnTo>
                      <a:pt x="409575" y="3971925"/>
                    </a:lnTo>
                    <a:lnTo>
                      <a:pt x="438150" y="4029075"/>
                    </a:lnTo>
                    <a:lnTo>
                      <a:pt x="471488" y="4086225"/>
                    </a:lnTo>
                    <a:lnTo>
                      <a:pt x="492125" y="4129088"/>
                    </a:lnTo>
                    <a:lnTo>
                      <a:pt x="495300" y="4164013"/>
                    </a:lnTo>
                    <a:lnTo>
                      <a:pt x="452438" y="4171950"/>
                    </a:lnTo>
                    <a:lnTo>
                      <a:pt x="347663" y="4110038"/>
                    </a:lnTo>
                    <a:lnTo>
                      <a:pt x="263525" y="4116388"/>
                    </a:lnTo>
                    <a:lnTo>
                      <a:pt x="163513" y="4116388"/>
                    </a:lnTo>
                    <a:lnTo>
                      <a:pt x="144463" y="4062413"/>
                    </a:lnTo>
                    <a:lnTo>
                      <a:pt x="111125" y="3957638"/>
                    </a:lnTo>
                    <a:lnTo>
                      <a:pt x="85725" y="3895725"/>
                    </a:lnTo>
                    <a:lnTo>
                      <a:pt x="15875" y="3876675"/>
                    </a:lnTo>
                    <a:lnTo>
                      <a:pt x="23813" y="3787775"/>
                    </a:lnTo>
                    <a:lnTo>
                      <a:pt x="0" y="3721100"/>
                    </a:lnTo>
                    <a:lnTo>
                      <a:pt x="39688" y="3611563"/>
                    </a:lnTo>
                    <a:lnTo>
                      <a:pt x="109538" y="3500438"/>
                    </a:lnTo>
                    <a:lnTo>
                      <a:pt x="95250" y="3402013"/>
                    </a:lnTo>
                    <a:lnTo>
                      <a:pt x="123825" y="3330575"/>
                    </a:lnTo>
                    <a:lnTo>
                      <a:pt x="171450" y="3249613"/>
                    </a:lnTo>
                    <a:lnTo>
                      <a:pt x="149225" y="3138488"/>
                    </a:lnTo>
                    <a:lnTo>
                      <a:pt x="166688" y="3057525"/>
                    </a:lnTo>
                    <a:lnTo>
                      <a:pt x="158750" y="2916238"/>
                    </a:lnTo>
                    <a:lnTo>
                      <a:pt x="163513" y="2867025"/>
                    </a:lnTo>
                    <a:lnTo>
                      <a:pt x="158750" y="2778125"/>
                    </a:lnTo>
                    <a:lnTo>
                      <a:pt x="153988" y="2686050"/>
                    </a:lnTo>
                    <a:lnTo>
                      <a:pt x="152400" y="2616200"/>
                    </a:lnTo>
                    <a:lnTo>
                      <a:pt x="158750" y="2563813"/>
                    </a:lnTo>
                    <a:lnTo>
                      <a:pt x="157163" y="2481263"/>
                    </a:lnTo>
                    <a:lnTo>
                      <a:pt x="152400" y="2411413"/>
                    </a:lnTo>
                    <a:lnTo>
                      <a:pt x="149225" y="2300288"/>
                    </a:lnTo>
                    <a:lnTo>
                      <a:pt x="158750" y="2220913"/>
                    </a:lnTo>
                    <a:lnTo>
                      <a:pt x="173038" y="2163763"/>
                    </a:lnTo>
                    <a:lnTo>
                      <a:pt x="196850" y="2111375"/>
                    </a:lnTo>
                    <a:lnTo>
                      <a:pt x="249238" y="2058988"/>
                    </a:lnTo>
                    <a:lnTo>
                      <a:pt x="249238" y="2006600"/>
                    </a:lnTo>
                    <a:lnTo>
                      <a:pt x="230188" y="1968500"/>
                    </a:lnTo>
                    <a:lnTo>
                      <a:pt x="196850" y="1890713"/>
                    </a:lnTo>
                    <a:lnTo>
                      <a:pt x="230188" y="1824038"/>
                    </a:lnTo>
                    <a:lnTo>
                      <a:pt x="273050" y="1781175"/>
                    </a:lnTo>
                    <a:lnTo>
                      <a:pt x="295275" y="1711325"/>
                    </a:lnTo>
                    <a:lnTo>
                      <a:pt x="282575" y="1635125"/>
                    </a:lnTo>
                    <a:lnTo>
                      <a:pt x="314325" y="1590675"/>
                    </a:lnTo>
                    <a:lnTo>
                      <a:pt x="352425" y="1514475"/>
                    </a:lnTo>
                    <a:lnTo>
                      <a:pt x="366713" y="1454150"/>
                    </a:lnTo>
                    <a:lnTo>
                      <a:pt x="333375" y="1357313"/>
                    </a:lnTo>
                    <a:lnTo>
                      <a:pt x="325438" y="1300163"/>
                    </a:lnTo>
                    <a:lnTo>
                      <a:pt x="301625" y="1235075"/>
                    </a:lnTo>
                    <a:lnTo>
                      <a:pt x="287338" y="1171575"/>
                    </a:lnTo>
                    <a:lnTo>
                      <a:pt x="296863" y="1114425"/>
                    </a:lnTo>
                    <a:lnTo>
                      <a:pt x="328613" y="1068388"/>
                    </a:lnTo>
                    <a:lnTo>
                      <a:pt x="358775" y="1035050"/>
                    </a:lnTo>
                    <a:lnTo>
                      <a:pt x="361950" y="996950"/>
                    </a:lnTo>
                    <a:lnTo>
                      <a:pt x="376238" y="954088"/>
                    </a:lnTo>
                    <a:lnTo>
                      <a:pt x="373063" y="915988"/>
                    </a:lnTo>
                    <a:lnTo>
                      <a:pt x="373063" y="857250"/>
                    </a:lnTo>
                    <a:lnTo>
                      <a:pt x="427038" y="836613"/>
                    </a:lnTo>
                    <a:lnTo>
                      <a:pt x="431800" y="801688"/>
                    </a:lnTo>
                    <a:lnTo>
                      <a:pt x="434975" y="769938"/>
                    </a:lnTo>
                    <a:lnTo>
                      <a:pt x="455613" y="738188"/>
                    </a:lnTo>
                    <a:lnTo>
                      <a:pt x="484188" y="692150"/>
                    </a:lnTo>
                    <a:lnTo>
                      <a:pt x="504825" y="636588"/>
                    </a:lnTo>
                    <a:lnTo>
                      <a:pt x="541338" y="596900"/>
                    </a:lnTo>
                    <a:lnTo>
                      <a:pt x="509588" y="554038"/>
                    </a:lnTo>
                    <a:lnTo>
                      <a:pt x="517525" y="508000"/>
                    </a:lnTo>
                    <a:lnTo>
                      <a:pt x="496888" y="428625"/>
                    </a:lnTo>
                    <a:lnTo>
                      <a:pt x="488950" y="355600"/>
                    </a:lnTo>
                    <a:lnTo>
                      <a:pt x="541338" y="312738"/>
                    </a:lnTo>
                    <a:lnTo>
                      <a:pt x="587375" y="288925"/>
                    </a:lnTo>
                    <a:lnTo>
                      <a:pt x="623888" y="273050"/>
                    </a:lnTo>
                    <a:lnTo>
                      <a:pt x="627063" y="217488"/>
                    </a:lnTo>
                    <a:lnTo>
                      <a:pt x="631825" y="174625"/>
                    </a:lnTo>
                    <a:lnTo>
                      <a:pt x="609936" y="144315"/>
                    </a:lnTo>
                    <a:lnTo>
                      <a:pt x="655638" y="96838"/>
                    </a:lnTo>
                    <a:lnTo>
                      <a:pt x="684213" y="77788"/>
                    </a:lnTo>
                    <a:lnTo>
                      <a:pt x="696852" y="43112"/>
                    </a:lnTo>
                    <a:lnTo>
                      <a:pt x="719138" y="15875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210" name="Freeform 218">
                <a:extLst>
                  <a:ext uri="{FF2B5EF4-FFF2-40B4-BE49-F238E27FC236}">
                    <a16:creationId xmlns:a16="http://schemas.microsoft.com/office/drawing/2014/main" id="{00CC85CF-2227-41BC-98C4-E05D65B4C6D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31725" y="3521173"/>
                <a:ext cx="172053" cy="141009"/>
              </a:xfrm>
              <a:custGeom>
                <a:avLst/>
                <a:gdLst>
                  <a:gd name="T0" fmla="*/ 29 w 877551"/>
                  <a:gd name="T1" fmla="*/ 1 h 907257"/>
                  <a:gd name="T2" fmla="*/ 37 w 877551"/>
                  <a:gd name="T3" fmla="*/ 0 h 907257"/>
                  <a:gd name="T4" fmla="*/ 42 w 877551"/>
                  <a:gd name="T5" fmla="*/ 1 h 907257"/>
                  <a:gd name="T6" fmla="*/ 47 w 877551"/>
                  <a:gd name="T7" fmla="*/ 1 h 907257"/>
                  <a:gd name="T8" fmla="*/ 53 w 877551"/>
                  <a:gd name="T9" fmla="*/ 3 h 907257"/>
                  <a:gd name="T10" fmla="*/ 57 w 877551"/>
                  <a:gd name="T11" fmla="*/ 5 h 907257"/>
                  <a:gd name="T12" fmla="*/ 63 w 877551"/>
                  <a:gd name="T13" fmla="*/ 4 h 907257"/>
                  <a:gd name="T14" fmla="*/ 67 w 877551"/>
                  <a:gd name="T15" fmla="*/ 6 h 907257"/>
                  <a:gd name="T16" fmla="*/ 74 w 877551"/>
                  <a:gd name="T17" fmla="*/ 8 h 907257"/>
                  <a:gd name="T18" fmla="*/ 74 w 877551"/>
                  <a:gd name="T19" fmla="*/ 18 h 907257"/>
                  <a:gd name="T20" fmla="*/ 75 w 877551"/>
                  <a:gd name="T21" fmla="*/ 25 h 907257"/>
                  <a:gd name="T22" fmla="*/ 76 w 877551"/>
                  <a:gd name="T23" fmla="*/ 36 h 907257"/>
                  <a:gd name="T24" fmla="*/ 78 w 877551"/>
                  <a:gd name="T25" fmla="*/ 43 h 907257"/>
                  <a:gd name="T26" fmla="*/ 82 w 877551"/>
                  <a:gd name="T27" fmla="*/ 41 h 907257"/>
                  <a:gd name="T28" fmla="*/ 88 w 877551"/>
                  <a:gd name="T29" fmla="*/ 42 h 907257"/>
                  <a:gd name="T30" fmla="*/ 95 w 877551"/>
                  <a:gd name="T31" fmla="*/ 43 h 907257"/>
                  <a:gd name="T32" fmla="*/ 103 w 877551"/>
                  <a:gd name="T33" fmla="*/ 45 h 907257"/>
                  <a:gd name="T34" fmla="*/ 105 w 877551"/>
                  <a:gd name="T35" fmla="*/ 48 h 907257"/>
                  <a:gd name="T36" fmla="*/ 110 w 877551"/>
                  <a:gd name="T37" fmla="*/ 53 h 907257"/>
                  <a:gd name="T38" fmla="*/ 113 w 877551"/>
                  <a:gd name="T39" fmla="*/ 67 h 907257"/>
                  <a:gd name="T40" fmla="*/ 117 w 877551"/>
                  <a:gd name="T41" fmla="*/ 70 h 907257"/>
                  <a:gd name="T42" fmla="*/ 123 w 877551"/>
                  <a:gd name="T43" fmla="*/ 68 h 907257"/>
                  <a:gd name="T44" fmla="*/ 130 w 877551"/>
                  <a:gd name="T45" fmla="*/ 70 h 907257"/>
                  <a:gd name="T46" fmla="*/ 131 w 877551"/>
                  <a:gd name="T47" fmla="*/ 76 h 907257"/>
                  <a:gd name="T48" fmla="*/ 130 w 877551"/>
                  <a:gd name="T49" fmla="*/ 82 h 907257"/>
                  <a:gd name="T50" fmla="*/ 131 w 877551"/>
                  <a:gd name="T51" fmla="*/ 86 h 907257"/>
                  <a:gd name="T52" fmla="*/ 131 w 877551"/>
                  <a:gd name="T53" fmla="*/ 89 h 907257"/>
                  <a:gd name="T54" fmla="*/ 127 w 877551"/>
                  <a:gd name="T55" fmla="*/ 98 h 907257"/>
                  <a:gd name="T56" fmla="*/ 126 w 877551"/>
                  <a:gd name="T57" fmla="*/ 108 h 907257"/>
                  <a:gd name="T58" fmla="*/ 122 w 877551"/>
                  <a:gd name="T59" fmla="*/ 115 h 907257"/>
                  <a:gd name="T60" fmla="*/ 110 w 877551"/>
                  <a:gd name="T61" fmla="*/ 123 h 907257"/>
                  <a:gd name="T62" fmla="*/ 101 w 877551"/>
                  <a:gd name="T63" fmla="*/ 125 h 907257"/>
                  <a:gd name="T64" fmla="*/ 91 w 877551"/>
                  <a:gd name="T65" fmla="*/ 128 h 907257"/>
                  <a:gd name="T66" fmla="*/ 85 w 877551"/>
                  <a:gd name="T67" fmla="*/ 127 h 907257"/>
                  <a:gd name="T68" fmla="*/ 74 w 877551"/>
                  <a:gd name="T69" fmla="*/ 124 h 907257"/>
                  <a:gd name="T70" fmla="*/ 67 w 877551"/>
                  <a:gd name="T71" fmla="*/ 124 h 907257"/>
                  <a:gd name="T72" fmla="*/ 68 w 877551"/>
                  <a:gd name="T73" fmla="*/ 116 h 907257"/>
                  <a:gd name="T74" fmla="*/ 75 w 877551"/>
                  <a:gd name="T75" fmla="*/ 104 h 907257"/>
                  <a:gd name="T76" fmla="*/ 79 w 877551"/>
                  <a:gd name="T77" fmla="*/ 98 h 907257"/>
                  <a:gd name="T78" fmla="*/ 78 w 877551"/>
                  <a:gd name="T79" fmla="*/ 92 h 907257"/>
                  <a:gd name="T80" fmla="*/ 64 w 877551"/>
                  <a:gd name="T81" fmla="*/ 89 h 907257"/>
                  <a:gd name="T82" fmla="*/ 47 w 877551"/>
                  <a:gd name="T83" fmla="*/ 78 h 907257"/>
                  <a:gd name="T84" fmla="*/ 35 w 877551"/>
                  <a:gd name="T85" fmla="*/ 74 h 907257"/>
                  <a:gd name="T86" fmla="*/ 26 w 877551"/>
                  <a:gd name="T87" fmla="*/ 69 h 907257"/>
                  <a:gd name="T88" fmla="*/ 22 w 877551"/>
                  <a:gd name="T89" fmla="*/ 62 h 907257"/>
                  <a:gd name="T90" fmla="*/ 6 w 877551"/>
                  <a:gd name="T91" fmla="*/ 49 h 907257"/>
                  <a:gd name="T92" fmla="*/ 0 w 877551"/>
                  <a:gd name="T93" fmla="*/ 41 h 907257"/>
                  <a:gd name="T94" fmla="*/ 4 w 877551"/>
                  <a:gd name="T95" fmla="*/ 34 h 907257"/>
                  <a:gd name="T96" fmla="*/ 7 w 877551"/>
                  <a:gd name="T97" fmla="*/ 30 h 907257"/>
                  <a:gd name="T98" fmla="*/ 11 w 877551"/>
                  <a:gd name="T99" fmla="*/ 26 h 907257"/>
                  <a:gd name="T100" fmla="*/ 18 w 877551"/>
                  <a:gd name="T101" fmla="*/ 23 h 907257"/>
                  <a:gd name="T102" fmla="*/ 17 w 877551"/>
                  <a:gd name="T103" fmla="*/ 15 h 907257"/>
                  <a:gd name="T104" fmla="*/ 19 w 877551"/>
                  <a:gd name="T105" fmla="*/ 8 h 907257"/>
                  <a:gd name="T106" fmla="*/ 20 w 877551"/>
                  <a:gd name="T107" fmla="*/ 4 h 907257"/>
                  <a:gd name="T108" fmla="*/ 29 w 877551"/>
                  <a:gd name="T109" fmla="*/ 1 h 907257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w 877551"/>
                  <a:gd name="T166" fmla="*/ 0 h 907257"/>
                  <a:gd name="T167" fmla="*/ 877551 w 877551"/>
                  <a:gd name="T168" fmla="*/ 907257 h 907257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T165" t="T166" r="T167" b="T168"/>
                <a:pathLst>
                  <a:path w="877551" h="907257">
                    <a:moveTo>
                      <a:pt x="193339" y="3720"/>
                    </a:moveTo>
                    <a:lnTo>
                      <a:pt x="244078" y="0"/>
                    </a:lnTo>
                    <a:lnTo>
                      <a:pt x="280651" y="3720"/>
                    </a:lnTo>
                    <a:lnTo>
                      <a:pt x="314325" y="7144"/>
                    </a:lnTo>
                    <a:lnTo>
                      <a:pt x="351234" y="21432"/>
                    </a:lnTo>
                    <a:lnTo>
                      <a:pt x="378618" y="33338"/>
                    </a:lnTo>
                    <a:lnTo>
                      <a:pt x="417909" y="30957"/>
                    </a:lnTo>
                    <a:lnTo>
                      <a:pt x="447339" y="44995"/>
                    </a:lnTo>
                    <a:lnTo>
                      <a:pt x="494109" y="58341"/>
                    </a:lnTo>
                    <a:lnTo>
                      <a:pt x="495300" y="126207"/>
                    </a:lnTo>
                    <a:lnTo>
                      <a:pt x="498871" y="179785"/>
                    </a:lnTo>
                    <a:lnTo>
                      <a:pt x="506076" y="254545"/>
                    </a:lnTo>
                    <a:lnTo>
                      <a:pt x="517189" y="303757"/>
                    </a:lnTo>
                    <a:lnTo>
                      <a:pt x="548878" y="294085"/>
                    </a:lnTo>
                    <a:lnTo>
                      <a:pt x="585451" y="295820"/>
                    </a:lnTo>
                    <a:lnTo>
                      <a:pt x="633076" y="303757"/>
                    </a:lnTo>
                    <a:lnTo>
                      <a:pt x="687051" y="316457"/>
                    </a:lnTo>
                    <a:lnTo>
                      <a:pt x="699751" y="338682"/>
                    </a:lnTo>
                    <a:lnTo>
                      <a:pt x="731501" y="379957"/>
                    </a:lnTo>
                    <a:lnTo>
                      <a:pt x="750551" y="476795"/>
                    </a:lnTo>
                    <a:lnTo>
                      <a:pt x="777539" y="499020"/>
                    </a:lnTo>
                    <a:lnTo>
                      <a:pt x="816768" y="484585"/>
                    </a:lnTo>
                    <a:lnTo>
                      <a:pt x="867965" y="497682"/>
                    </a:lnTo>
                    <a:lnTo>
                      <a:pt x="877551" y="540295"/>
                    </a:lnTo>
                    <a:lnTo>
                      <a:pt x="867965" y="585788"/>
                    </a:lnTo>
                    <a:lnTo>
                      <a:pt x="872789" y="608557"/>
                    </a:lnTo>
                    <a:lnTo>
                      <a:pt x="875109" y="631032"/>
                    </a:lnTo>
                    <a:lnTo>
                      <a:pt x="846534" y="697707"/>
                    </a:lnTo>
                    <a:lnTo>
                      <a:pt x="837864" y="768895"/>
                    </a:lnTo>
                    <a:lnTo>
                      <a:pt x="812006" y="819150"/>
                    </a:lnTo>
                    <a:lnTo>
                      <a:pt x="733425" y="876300"/>
                    </a:lnTo>
                    <a:lnTo>
                      <a:pt x="671176" y="889545"/>
                    </a:lnTo>
                    <a:lnTo>
                      <a:pt x="607218" y="907257"/>
                    </a:lnTo>
                    <a:lnTo>
                      <a:pt x="566401" y="899070"/>
                    </a:lnTo>
                    <a:lnTo>
                      <a:pt x="490537" y="878682"/>
                    </a:lnTo>
                    <a:lnTo>
                      <a:pt x="444164" y="878432"/>
                    </a:lnTo>
                    <a:lnTo>
                      <a:pt x="454818" y="823913"/>
                    </a:lnTo>
                    <a:lnTo>
                      <a:pt x="500062" y="738188"/>
                    </a:lnTo>
                    <a:lnTo>
                      <a:pt x="529828" y="692944"/>
                    </a:lnTo>
                    <a:lnTo>
                      <a:pt x="520303" y="651272"/>
                    </a:lnTo>
                    <a:lnTo>
                      <a:pt x="425114" y="630782"/>
                    </a:lnTo>
                    <a:lnTo>
                      <a:pt x="313989" y="551407"/>
                    </a:lnTo>
                    <a:lnTo>
                      <a:pt x="235743" y="527447"/>
                    </a:lnTo>
                    <a:lnTo>
                      <a:pt x="176212" y="491728"/>
                    </a:lnTo>
                    <a:lnTo>
                      <a:pt x="148828" y="442913"/>
                    </a:lnTo>
                    <a:lnTo>
                      <a:pt x="39290" y="347663"/>
                    </a:lnTo>
                    <a:lnTo>
                      <a:pt x="0" y="291703"/>
                    </a:lnTo>
                    <a:lnTo>
                      <a:pt x="28239" y="245020"/>
                    </a:lnTo>
                    <a:lnTo>
                      <a:pt x="48815" y="210741"/>
                    </a:lnTo>
                    <a:lnTo>
                      <a:pt x="71437" y="185738"/>
                    </a:lnTo>
                    <a:lnTo>
                      <a:pt x="119062" y="165497"/>
                    </a:lnTo>
                    <a:lnTo>
                      <a:pt x="115490" y="109538"/>
                    </a:lnTo>
                    <a:lnTo>
                      <a:pt x="128251" y="59282"/>
                    </a:lnTo>
                    <a:lnTo>
                      <a:pt x="135731" y="26194"/>
                    </a:lnTo>
                    <a:lnTo>
                      <a:pt x="193339" y="3720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211" name="Freeform 219">
                <a:extLst>
                  <a:ext uri="{FF2B5EF4-FFF2-40B4-BE49-F238E27FC236}">
                    <a16:creationId xmlns:a16="http://schemas.microsoft.com/office/drawing/2014/main" id="{6BF6518D-0FF7-4180-A171-10381E594AB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27713" y="3713063"/>
                <a:ext cx="110476" cy="98852"/>
              </a:xfrm>
              <a:custGeom>
                <a:avLst/>
                <a:gdLst>
                  <a:gd name="T0" fmla="*/ 2147483647 w 307"/>
                  <a:gd name="T1" fmla="*/ 2147483647 h 341"/>
                  <a:gd name="T2" fmla="*/ 2147483647 w 307"/>
                  <a:gd name="T3" fmla="*/ 2147483647 h 341"/>
                  <a:gd name="T4" fmla="*/ 0 w 307"/>
                  <a:gd name="T5" fmla="*/ 2147483647 h 341"/>
                  <a:gd name="T6" fmla="*/ 2147483647 w 307"/>
                  <a:gd name="T7" fmla="*/ 2147483647 h 341"/>
                  <a:gd name="T8" fmla="*/ 2147483647 w 307"/>
                  <a:gd name="T9" fmla="*/ 2147483647 h 341"/>
                  <a:gd name="T10" fmla="*/ 2147483647 w 307"/>
                  <a:gd name="T11" fmla="*/ 2147483647 h 341"/>
                  <a:gd name="T12" fmla="*/ 2147483647 w 307"/>
                  <a:gd name="T13" fmla="*/ 2147483647 h 341"/>
                  <a:gd name="T14" fmla="*/ 2147483647 w 307"/>
                  <a:gd name="T15" fmla="*/ 2147483647 h 341"/>
                  <a:gd name="T16" fmla="*/ 2147483647 w 307"/>
                  <a:gd name="T17" fmla="*/ 2147483647 h 341"/>
                  <a:gd name="T18" fmla="*/ 2147483647 w 307"/>
                  <a:gd name="T19" fmla="*/ 2147483647 h 341"/>
                  <a:gd name="T20" fmla="*/ 2147483647 w 307"/>
                  <a:gd name="T21" fmla="*/ 2147483647 h 341"/>
                  <a:gd name="T22" fmla="*/ 2147483647 w 307"/>
                  <a:gd name="T23" fmla="*/ 2147483647 h 341"/>
                  <a:gd name="T24" fmla="*/ 2147483647 w 307"/>
                  <a:gd name="T25" fmla="*/ 2147483647 h 341"/>
                  <a:gd name="T26" fmla="*/ 2147483647 w 307"/>
                  <a:gd name="T27" fmla="*/ 2147483647 h 341"/>
                  <a:gd name="T28" fmla="*/ 2147483647 w 307"/>
                  <a:gd name="T29" fmla="*/ 2147483647 h 341"/>
                  <a:gd name="T30" fmla="*/ 2147483647 w 307"/>
                  <a:gd name="T31" fmla="*/ 2147483647 h 341"/>
                  <a:gd name="T32" fmla="*/ 2147483647 w 307"/>
                  <a:gd name="T33" fmla="*/ 2147483647 h 341"/>
                  <a:gd name="T34" fmla="*/ 2147483647 w 307"/>
                  <a:gd name="T35" fmla="*/ 2147483647 h 341"/>
                  <a:gd name="T36" fmla="*/ 2147483647 w 307"/>
                  <a:gd name="T37" fmla="*/ 2147483647 h 341"/>
                  <a:gd name="T38" fmla="*/ 2147483647 w 307"/>
                  <a:gd name="T39" fmla="*/ 2147483647 h 341"/>
                  <a:gd name="T40" fmla="*/ 2147483647 w 307"/>
                  <a:gd name="T41" fmla="*/ 2147483647 h 341"/>
                  <a:gd name="T42" fmla="*/ 2147483647 w 307"/>
                  <a:gd name="T43" fmla="*/ 2147483647 h 341"/>
                  <a:gd name="T44" fmla="*/ 2147483647 w 307"/>
                  <a:gd name="T45" fmla="*/ 2147483647 h 341"/>
                  <a:gd name="T46" fmla="*/ 2147483647 w 307"/>
                  <a:gd name="T47" fmla="*/ 2147483647 h 341"/>
                  <a:gd name="T48" fmla="*/ 2147483647 w 307"/>
                  <a:gd name="T49" fmla="*/ 2147483647 h 341"/>
                  <a:gd name="T50" fmla="*/ 2147483647 w 307"/>
                  <a:gd name="T51" fmla="*/ 2147483647 h 341"/>
                  <a:gd name="T52" fmla="*/ 2147483647 w 307"/>
                  <a:gd name="T53" fmla="*/ 2147483647 h 341"/>
                  <a:gd name="T54" fmla="*/ 2147483647 w 307"/>
                  <a:gd name="T55" fmla="*/ 2147483647 h 341"/>
                  <a:gd name="T56" fmla="*/ 2147483647 w 307"/>
                  <a:gd name="T57" fmla="*/ 2147483647 h 341"/>
                  <a:gd name="T58" fmla="*/ 2147483647 w 307"/>
                  <a:gd name="T59" fmla="*/ 2147483647 h 341"/>
                  <a:gd name="T60" fmla="*/ 2147483647 w 307"/>
                  <a:gd name="T61" fmla="*/ 2147483647 h 341"/>
                  <a:gd name="T62" fmla="*/ 2147483647 w 307"/>
                  <a:gd name="T63" fmla="*/ 2147483647 h 341"/>
                  <a:gd name="T64" fmla="*/ 2147483647 w 307"/>
                  <a:gd name="T65" fmla="*/ 2147483647 h 341"/>
                  <a:gd name="T66" fmla="*/ 2147483647 w 307"/>
                  <a:gd name="T67" fmla="*/ 2147483647 h 341"/>
                  <a:gd name="T68" fmla="*/ 2147483647 w 307"/>
                  <a:gd name="T69" fmla="*/ 2147483647 h 341"/>
                  <a:gd name="T70" fmla="*/ 2147483647 w 307"/>
                  <a:gd name="T71" fmla="*/ 2147483647 h 341"/>
                  <a:gd name="T72" fmla="*/ 2147483647 w 307"/>
                  <a:gd name="T73" fmla="*/ 0 h 341"/>
                  <a:gd name="T74" fmla="*/ 2147483647 w 307"/>
                  <a:gd name="T75" fmla="*/ 2147483647 h 341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307"/>
                  <a:gd name="T115" fmla="*/ 0 h 341"/>
                  <a:gd name="T116" fmla="*/ 307 w 307"/>
                  <a:gd name="T117" fmla="*/ 341 h 341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307" h="341">
                    <a:moveTo>
                      <a:pt x="35" y="38"/>
                    </a:moveTo>
                    <a:lnTo>
                      <a:pt x="18" y="110"/>
                    </a:lnTo>
                    <a:lnTo>
                      <a:pt x="0" y="150"/>
                    </a:lnTo>
                    <a:lnTo>
                      <a:pt x="12" y="210"/>
                    </a:lnTo>
                    <a:lnTo>
                      <a:pt x="14" y="243"/>
                    </a:lnTo>
                    <a:lnTo>
                      <a:pt x="12" y="275"/>
                    </a:lnTo>
                    <a:lnTo>
                      <a:pt x="29" y="294"/>
                    </a:lnTo>
                    <a:lnTo>
                      <a:pt x="45" y="303"/>
                    </a:lnTo>
                    <a:lnTo>
                      <a:pt x="71" y="310"/>
                    </a:lnTo>
                    <a:lnTo>
                      <a:pt x="96" y="325"/>
                    </a:lnTo>
                    <a:lnTo>
                      <a:pt x="120" y="341"/>
                    </a:lnTo>
                    <a:lnTo>
                      <a:pt x="138" y="336"/>
                    </a:lnTo>
                    <a:lnTo>
                      <a:pt x="162" y="333"/>
                    </a:lnTo>
                    <a:lnTo>
                      <a:pt x="177" y="333"/>
                    </a:lnTo>
                    <a:lnTo>
                      <a:pt x="194" y="333"/>
                    </a:lnTo>
                    <a:lnTo>
                      <a:pt x="212" y="333"/>
                    </a:lnTo>
                    <a:lnTo>
                      <a:pt x="223" y="323"/>
                    </a:lnTo>
                    <a:lnTo>
                      <a:pt x="237" y="309"/>
                    </a:lnTo>
                    <a:lnTo>
                      <a:pt x="253" y="304"/>
                    </a:lnTo>
                    <a:lnTo>
                      <a:pt x="267" y="295"/>
                    </a:lnTo>
                    <a:lnTo>
                      <a:pt x="283" y="282"/>
                    </a:lnTo>
                    <a:lnTo>
                      <a:pt x="288" y="268"/>
                    </a:lnTo>
                    <a:lnTo>
                      <a:pt x="296" y="251"/>
                    </a:lnTo>
                    <a:lnTo>
                      <a:pt x="305" y="238"/>
                    </a:lnTo>
                    <a:lnTo>
                      <a:pt x="290" y="215"/>
                    </a:lnTo>
                    <a:lnTo>
                      <a:pt x="297" y="191"/>
                    </a:lnTo>
                    <a:lnTo>
                      <a:pt x="307" y="168"/>
                    </a:lnTo>
                    <a:lnTo>
                      <a:pt x="291" y="156"/>
                    </a:lnTo>
                    <a:lnTo>
                      <a:pt x="272" y="140"/>
                    </a:lnTo>
                    <a:lnTo>
                      <a:pt x="248" y="120"/>
                    </a:lnTo>
                    <a:lnTo>
                      <a:pt x="211" y="109"/>
                    </a:lnTo>
                    <a:lnTo>
                      <a:pt x="169" y="72"/>
                    </a:lnTo>
                    <a:lnTo>
                      <a:pt x="138" y="70"/>
                    </a:lnTo>
                    <a:lnTo>
                      <a:pt x="129" y="57"/>
                    </a:lnTo>
                    <a:lnTo>
                      <a:pt x="100" y="39"/>
                    </a:lnTo>
                    <a:lnTo>
                      <a:pt x="88" y="15"/>
                    </a:lnTo>
                    <a:lnTo>
                      <a:pt x="51" y="0"/>
                    </a:lnTo>
                    <a:lnTo>
                      <a:pt x="35" y="38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212" name="Freeform 220">
                <a:extLst>
                  <a:ext uri="{FF2B5EF4-FFF2-40B4-BE49-F238E27FC236}">
                    <a16:creationId xmlns:a16="http://schemas.microsoft.com/office/drawing/2014/main" id="{A1643080-E30A-4F69-8D32-90F3D3B863A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68727" y="4224769"/>
                <a:ext cx="59766" cy="66871"/>
              </a:xfrm>
              <a:custGeom>
                <a:avLst/>
                <a:gdLst>
                  <a:gd name="T0" fmla="*/ 33 w 309562"/>
                  <a:gd name="T1" fmla="*/ 10 h 426730"/>
                  <a:gd name="T2" fmla="*/ 29 w 309562"/>
                  <a:gd name="T3" fmla="*/ 2 h 426730"/>
                  <a:gd name="T4" fmla="*/ 20 w 309562"/>
                  <a:gd name="T5" fmla="*/ 0 h 426730"/>
                  <a:gd name="T6" fmla="*/ 13 w 309562"/>
                  <a:gd name="T7" fmla="*/ 5 h 426730"/>
                  <a:gd name="T8" fmla="*/ 9 w 309562"/>
                  <a:gd name="T9" fmla="*/ 14 h 426730"/>
                  <a:gd name="T10" fmla="*/ 20 w 309562"/>
                  <a:gd name="T11" fmla="*/ 12 h 426730"/>
                  <a:gd name="T12" fmla="*/ 20 w 309562"/>
                  <a:gd name="T13" fmla="*/ 21 h 426730"/>
                  <a:gd name="T14" fmla="*/ 16 w 309562"/>
                  <a:gd name="T15" fmla="*/ 24 h 426730"/>
                  <a:gd name="T16" fmla="*/ 14 w 309562"/>
                  <a:gd name="T17" fmla="*/ 27 h 426730"/>
                  <a:gd name="T18" fmla="*/ 12 w 309562"/>
                  <a:gd name="T19" fmla="*/ 30 h 426730"/>
                  <a:gd name="T20" fmla="*/ 16 w 309562"/>
                  <a:gd name="T21" fmla="*/ 33 h 426730"/>
                  <a:gd name="T22" fmla="*/ 18 w 309562"/>
                  <a:gd name="T23" fmla="*/ 36 h 426730"/>
                  <a:gd name="T24" fmla="*/ 20 w 309562"/>
                  <a:gd name="T25" fmla="*/ 39 h 426730"/>
                  <a:gd name="T26" fmla="*/ 21 w 309562"/>
                  <a:gd name="T27" fmla="*/ 43 h 426730"/>
                  <a:gd name="T28" fmla="*/ 25 w 309562"/>
                  <a:gd name="T29" fmla="*/ 48 h 426730"/>
                  <a:gd name="T30" fmla="*/ 35 w 309562"/>
                  <a:gd name="T31" fmla="*/ 52 h 426730"/>
                  <a:gd name="T32" fmla="*/ 34 w 309562"/>
                  <a:gd name="T33" fmla="*/ 54 h 426730"/>
                  <a:gd name="T34" fmla="*/ 27 w 309562"/>
                  <a:gd name="T35" fmla="*/ 52 h 426730"/>
                  <a:gd name="T36" fmla="*/ 21 w 309562"/>
                  <a:gd name="T37" fmla="*/ 56 h 426730"/>
                  <a:gd name="T38" fmla="*/ 18 w 309562"/>
                  <a:gd name="T39" fmla="*/ 53 h 426730"/>
                  <a:gd name="T40" fmla="*/ 15 w 309562"/>
                  <a:gd name="T41" fmla="*/ 55 h 426730"/>
                  <a:gd name="T42" fmla="*/ 13 w 309562"/>
                  <a:gd name="T43" fmla="*/ 52 h 426730"/>
                  <a:gd name="T44" fmla="*/ 10 w 309562"/>
                  <a:gd name="T45" fmla="*/ 56 h 426730"/>
                  <a:gd name="T46" fmla="*/ 7 w 309562"/>
                  <a:gd name="T47" fmla="*/ 56 h 426730"/>
                  <a:gd name="T48" fmla="*/ 0 w 309562"/>
                  <a:gd name="T49" fmla="*/ 59 h 426730"/>
                  <a:gd name="T50" fmla="*/ 1 w 309562"/>
                  <a:gd name="T51" fmla="*/ 61 h 426730"/>
                  <a:gd name="T52" fmla="*/ 9 w 309562"/>
                  <a:gd name="T53" fmla="*/ 61 h 426730"/>
                  <a:gd name="T54" fmla="*/ 14 w 309562"/>
                  <a:gd name="T55" fmla="*/ 63 h 426730"/>
                  <a:gd name="T56" fmla="*/ 29 w 309562"/>
                  <a:gd name="T57" fmla="*/ 60 h 426730"/>
                  <a:gd name="T58" fmla="*/ 36 w 309562"/>
                  <a:gd name="T59" fmla="*/ 60 h 426730"/>
                  <a:gd name="T60" fmla="*/ 43 w 309562"/>
                  <a:gd name="T61" fmla="*/ 56 h 426730"/>
                  <a:gd name="T62" fmla="*/ 33 w 309562"/>
                  <a:gd name="T63" fmla="*/ 10 h 426730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309562"/>
                  <a:gd name="T97" fmla="*/ 0 h 426730"/>
                  <a:gd name="T98" fmla="*/ 309562 w 309562"/>
                  <a:gd name="T99" fmla="*/ 426730 h 426730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309562" h="426730">
                    <a:moveTo>
                      <a:pt x="235916" y="69542"/>
                    </a:moveTo>
                    <a:lnTo>
                      <a:pt x="209998" y="11906"/>
                    </a:lnTo>
                    <a:lnTo>
                      <a:pt x="142133" y="0"/>
                    </a:lnTo>
                    <a:lnTo>
                      <a:pt x="89745" y="35718"/>
                    </a:lnTo>
                    <a:lnTo>
                      <a:pt x="68314" y="94059"/>
                    </a:lnTo>
                    <a:lnTo>
                      <a:pt x="146043" y="80942"/>
                    </a:lnTo>
                    <a:lnTo>
                      <a:pt x="146895" y="144065"/>
                    </a:lnTo>
                    <a:lnTo>
                      <a:pt x="114748" y="160734"/>
                    </a:lnTo>
                    <a:lnTo>
                      <a:pt x="99270" y="180975"/>
                    </a:lnTo>
                    <a:lnTo>
                      <a:pt x="86128" y="206337"/>
                    </a:lnTo>
                    <a:lnTo>
                      <a:pt x="116086" y="225337"/>
                    </a:lnTo>
                    <a:lnTo>
                      <a:pt x="130226" y="242887"/>
                    </a:lnTo>
                    <a:lnTo>
                      <a:pt x="146043" y="267135"/>
                    </a:lnTo>
                    <a:lnTo>
                      <a:pt x="148540" y="295001"/>
                    </a:lnTo>
                    <a:lnTo>
                      <a:pt x="178497" y="325400"/>
                    </a:lnTo>
                    <a:lnTo>
                      <a:pt x="249647" y="355799"/>
                    </a:lnTo>
                    <a:lnTo>
                      <a:pt x="242157" y="369732"/>
                    </a:lnTo>
                    <a:lnTo>
                      <a:pt x="194724" y="354532"/>
                    </a:lnTo>
                    <a:lnTo>
                      <a:pt x="153533" y="382398"/>
                    </a:lnTo>
                    <a:lnTo>
                      <a:pt x="129816" y="358332"/>
                    </a:lnTo>
                    <a:lnTo>
                      <a:pt x="108596" y="377332"/>
                    </a:lnTo>
                    <a:lnTo>
                      <a:pt x="92369" y="353266"/>
                    </a:lnTo>
                    <a:lnTo>
                      <a:pt x="74894" y="384931"/>
                    </a:lnTo>
                    <a:lnTo>
                      <a:pt x="52426" y="382398"/>
                    </a:lnTo>
                    <a:lnTo>
                      <a:pt x="0" y="401398"/>
                    </a:lnTo>
                    <a:lnTo>
                      <a:pt x="7489" y="419130"/>
                    </a:lnTo>
                    <a:lnTo>
                      <a:pt x="67405" y="419130"/>
                    </a:lnTo>
                    <a:lnTo>
                      <a:pt x="101107" y="426730"/>
                    </a:lnTo>
                    <a:lnTo>
                      <a:pt x="212200" y="408997"/>
                    </a:lnTo>
                    <a:lnTo>
                      <a:pt x="262129" y="410264"/>
                    </a:lnTo>
                    <a:lnTo>
                      <a:pt x="309562" y="381132"/>
                    </a:lnTo>
                    <a:lnTo>
                      <a:pt x="235916" y="69542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213" name="Freeform 221">
                <a:extLst>
                  <a:ext uri="{FF2B5EF4-FFF2-40B4-BE49-F238E27FC236}">
                    <a16:creationId xmlns:a16="http://schemas.microsoft.com/office/drawing/2014/main" id="{D18C42A1-8009-45EE-BBFF-A123EC5DF3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14005" y="4236398"/>
                <a:ext cx="72443" cy="52334"/>
              </a:xfrm>
              <a:custGeom>
                <a:avLst/>
                <a:gdLst>
                  <a:gd name="T0" fmla="*/ 0 w 372666"/>
                  <a:gd name="T1" fmla="*/ 0 h 341710"/>
                  <a:gd name="T2" fmla="*/ 9 w 372666"/>
                  <a:gd name="T3" fmla="*/ 7 h 341710"/>
                  <a:gd name="T4" fmla="*/ 19 w 372666"/>
                  <a:gd name="T5" fmla="*/ 18 h 341710"/>
                  <a:gd name="T6" fmla="*/ 27 w 372666"/>
                  <a:gd name="T7" fmla="*/ 24 h 341710"/>
                  <a:gd name="T8" fmla="*/ 33 w 372666"/>
                  <a:gd name="T9" fmla="*/ 31 h 341710"/>
                  <a:gd name="T10" fmla="*/ 44 w 372666"/>
                  <a:gd name="T11" fmla="*/ 35 h 341710"/>
                  <a:gd name="T12" fmla="*/ 50 w 372666"/>
                  <a:gd name="T13" fmla="*/ 36 h 341710"/>
                  <a:gd name="T14" fmla="*/ 54 w 372666"/>
                  <a:gd name="T15" fmla="*/ 39 h 341710"/>
                  <a:gd name="T16" fmla="*/ 46 w 372666"/>
                  <a:gd name="T17" fmla="*/ 44 h 341710"/>
                  <a:gd name="T18" fmla="*/ 36 w 372666"/>
                  <a:gd name="T19" fmla="*/ 45 h 341710"/>
                  <a:gd name="T20" fmla="*/ 28 w 372666"/>
                  <a:gd name="T21" fmla="*/ 44 h 341710"/>
                  <a:gd name="T22" fmla="*/ 23 w 372666"/>
                  <a:gd name="T23" fmla="*/ 42 h 341710"/>
                  <a:gd name="T24" fmla="*/ 11 w 372666"/>
                  <a:gd name="T25" fmla="*/ 41 h 341710"/>
                  <a:gd name="T26" fmla="*/ 0 w 372666"/>
                  <a:gd name="T27" fmla="*/ 0 h 341710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372666"/>
                  <a:gd name="T43" fmla="*/ 0 h 341710"/>
                  <a:gd name="T44" fmla="*/ 372666 w 372666"/>
                  <a:gd name="T45" fmla="*/ 341710 h 341710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372666" h="341710">
                    <a:moveTo>
                      <a:pt x="0" y="0"/>
                    </a:moveTo>
                    <a:lnTo>
                      <a:pt x="59531" y="54769"/>
                    </a:lnTo>
                    <a:lnTo>
                      <a:pt x="129778" y="139303"/>
                    </a:lnTo>
                    <a:lnTo>
                      <a:pt x="185738" y="184547"/>
                    </a:lnTo>
                    <a:lnTo>
                      <a:pt x="232172" y="235744"/>
                    </a:lnTo>
                    <a:lnTo>
                      <a:pt x="305991" y="270272"/>
                    </a:lnTo>
                    <a:lnTo>
                      <a:pt x="346472" y="275035"/>
                    </a:lnTo>
                    <a:lnTo>
                      <a:pt x="372666" y="298847"/>
                    </a:lnTo>
                    <a:lnTo>
                      <a:pt x="321469" y="338138"/>
                    </a:lnTo>
                    <a:lnTo>
                      <a:pt x="253603" y="341710"/>
                    </a:lnTo>
                    <a:lnTo>
                      <a:pt x="195263" y="340519"/>
                    </a:lnTo>
                    <a:lnTo>
                      <a:pt x="157163" y="322660"/>
                    </a:lnTo>
                    <a:lnTo>
                      <a:pt x="73819" y="313135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214" name="Freeform 222">
                <a:extLst>
                  <a:ext uri="{FF2B5EF4-FFF2-40B4-BE49-F238E27FC236}">
                    <a16:creationId xmlns:a16="http://schemas.microsoft.com/office/drawing/2014/main" id="{DC63588B-DEEF-4232-8F8F-91F828C7072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08571" y="4288732"/>
                <a:ext cx="32599" cy="14537"/>
              </a:xfrm>
              <a:custGeom>
                <a:avLst/>
                <a:gdLst>
                  <a:gd name="T0" fmla="*/ 2147483647 w 139"/>
                  <a:gd name="T1" fmla="*/ 2147483647 h 67"/>
                  <a:gd name="T2" fmla="*/ 2147483647 w 139"/>
                  <a:gd name="T3" fmla="*/ 2147483647 h 67"/>
                  <a:gd name="T4" fmla="*/ 2147483647 w 139"/>
                  <a:gd name="T5" fmla="*/ 2147483647 h 67"/>
                  <a:gd name="T6" fmla="*/ 2147483647 w 139"/>
                  <a:gd name="T7" fmla="*/ 2147483647 h 67"/>
                  <a:gd name="T8" fmla="*/ 2147483647 w 139"/>
                  <a:gd name="T9" fmla="*/ 2147483647 h 67"/>
                  <a:gd name="T10" fmla="*/ 2147483647 w 139"/>
                  <a:gd name="T11" fmla="*/ 2147483647 h 67"/>
                  <a:gd name="T12" fmla="*/ 0 w 139"/>
                  <a:gd name="T13" fmla="*/ 2147483647 h 67"/>
                  <a:gd name="T14" fmla="*/ 2147483647 w 139"/>
                  <a:gd name="T15" fmla="*/ 2147483647 h 67"/>
                  <a:gd name="T16" fmla="*/ 2147483647 w 139"/>
                  <a:gd name="T17" fmla="*/ 0 h 67"/>
                  <a:gd name="T18" fmla="*/ 2147483647 w 139"/>
                  <a:gd name="T19" fmla="*/ 2147483647 h 67"/>
                  <a:gd name="T20" fmla="*/ 2147483647 w 139"/>
                  <a:gd name="T21" fmla="*/ 2147483647 h 67"/>
                  <a:gd name="T22" fmla="*/ 2147483647 w 139"/>
                  <a:gd name="T23" fmla="*/ 2147483647 h 67"/>
                  <a:gd name="T24" fmla="*/ 2147483647 w 139"/>
                  <a:gd name="T25" fmla="*/ 2147483647 h 67"/>
                  <a:gd name="T26" fmla="*/ 2147483647 w 139"/>
                  <a:gd name="T27" fmla="*/ 2147483647 h 67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39"/>
                  <a:gd name="T43" fmla="*/ 0 h 67"/>
                  <a:gd name="T44" fmla="*/ 139 w 139"/>
                  <a:gd name="T45" fmla="*/ 67 h 67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39" h="67">
                    <a:moveTo>
                      <a:pt x="139" y="67"/>
                    </a:moveTo>
                    <a:lnTo>
                      <a:pt x="90" y="63"/>
                    </a:lnTo>
                    <a:lnTo>
                      <a:pt x="78" y="34"/>
                    </a:lnTo>
                    <a:lnTo>
                      <a:pt x="58" y="40"/>
                    </a:lnTo>
                    <a:lnTo>
                      <a:pt x="46" y="51"/>
                    </a:lnTo>
                    <a:lnTo>
                      <a:pt x="1" y="45"/>
                    </a:lnTo>
                    <a:lnTo>
                      <a:pt x="0" y="34"/>
                    </a:lnTo>
                    <a:lnTo>
                      <a:pt x="52" y="22"/>
                    </a:lnTo>
                    <a:lnTo>
                      <a:pt x="79" y="0"/>
                    </a:lnTo>
                    <a:lnTo>
                      <a:pt x="93" y="3"/>
                    </a:lnTo>
                    <a:lnTo>
                      <a:pt x="88" y="21"/>
                    </a:lnTo>
                    <a:lnTo>
                      <a:pt x="103" y="39"/>
                    </a:lnTo>
                    <a:lnTo>
                      <a:pt x="130" y="43"/>
                    </a:lnTo>
                    <a:lnTo>
                      <a:pt x="139" y="67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215" name="Freeform 223">
                <a:extLst>
                  <a:ext uri="{FF2B5EF4-FFF2-40B4-BE49-F238E27FC236}">
                    <a16:creationId xmlns:a16="http://schemas.microsoft.com/office/drawing/2014/main" id="{0859DDCB-257A-47B8-865C-3B87D83F55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33926" y="4285824"/>
                <a:ext cx="18111" cy="8722"/>
              </a:xfrm>
              <a:custGeom>
                <a:avLst/>
                <a:gdLst>
                  <a:gd name="T0" fmla="*/ 2147483647 w 168"/>
                  <a:gd name="T1" fmla="*/ 2147483647 h 112"/>
                  <a:gd name="T2" fmla="*/ 2147483647 w 168"/>
                  <a:gd name="T3" fmla="*/ 2147483647 h 112"/>
                  <a:gd name="T4" fmla="*/ 0 w 168"/>
                  <a:gd name="T5" fmla="*/ 2147483647 h 112"/>
                  <a:gd name="T6" fmla="*/ 0 w 168"/>
                  <a:gd name="T7" fmla="*/ 2147483647 h 112"/>
                  <a:gd name="T8" fmla="*/ 2147483647 w 168"/>
                  <a:gd name="T9" fmla="*/ 0 h 112"/>
                  <a:gd name="T10" fmla="*/ 2147483647 w 168"/>
                  <a:gd name="T11" fmla="*/ 2147483647 h 112"/>
                  <a:gd name="T12" fmla="*/ 2147483647 w 168"/>
                  <a:gd name="T13" fmla="*/ 2147483647 h 112"/>
                  <a:gd name="T14" fmla="*/ 2147483647 w 168"/>
                  <a:gd name="T15" fmla="*/ 2147483647 h 11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68"/>
                  <a:gd name="T25" fmla="*/ 0 h 112"/>
                  <a:gd name="T26" fmla="*/ 168 w 168"/>
                  <a:gd name="T27" fmla="*/ 112 h 112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68" h="112">
                    <a:moveTo>
                      <a:pt x="156" y="112"/>
                    </a:moveTo>
                    <a:lnTo>
                      <a:pt x="71" y="104"/>
                    </a:lnTo>
                    <a:lnTo>
                      <a:pt x="0" y="78"/>
                    </a:lnTo>
                    <a:lnTo>
                      <a:pt x="0" y="42"/>
                    </a:lnTo>
                    <a:lnTo>
                      <a:pt x="25" y="0"/>
                    </a:lnTo>
                    <a:lnTo>
                      <a:pt x="103" y="8"/>
                    </a:lnTo>
                    <a:lnTo>
                      <a:pt x="168" y="45"/>
                    </a:lnTo>
                    <a:lnTo>
                      <a:pt x="156" y="112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216" name="Freeform 224">
                <a:extLst>
                  <a:ext uri="{FF2B5EF4-FFF2-40B4-BE49-F238E27FC236}">
                    <a16:creationId xmlns:a16="http://schemas.microsoft.com/office/drawing/2014/main" id="{B59FB05C-6018-4BD1-B788-DF0B496BAB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63295" y="4272741"/>
                <a:ext cx="19921" cy="8722"/>
              </a:xfrm>
              <a:custGeom>
                <a:avLst/>
                <a:gdLst>
                  <a:gd name="T0" fmla="*/ 2147483647 w 91"/>
                  <a:gd name="T1" fmla="*/ 2147483647 h 56"/>
                  <a:gd name="T2" fmla="*/ 2147483647 w 91"/>
                  <a:gd name="T3" fmla="*/ 2147483647 h 56"/>
                  <a:gd name="T4" fmla="*/ 2147483647 w 91"/>
                  <a:gd name="T5" fmla="*/ 2147483647 h 56"/>
                  <a:gd name="T6" fmla="*/ 2147483647 w 91"/>
                  <a:gd name="T7" fmla="*/ 2147483647 h 56"/>
                  <a:gd name="T8" fmla="*/ 0 w 91"/>
                  <a:gd name="T9" fmla="*/ 2147483647 h 56"/>
                  <a:gd name="T10" fmla="*/ 2147483647 w 91"/>
                  <a:gd name="T11" fmla="*/ 2147483647 h 56"/>
                  <a:gd name="T12" fmla="*/ 2147483647 w 91"/>
                  <a:gd name="T13" fmla="*/ 2147483647 h 56"/>
                  <a:gd name="T14" fmla="*/ 2147483647 w 91"/>
                  <a:gd name="T15" fmla="*/ 2147483647 h 56"/>
                  <a:gd name="T16" fmla="*/ 2147483647 w 91"/>
                  <a:gd name="T17" fmla="*/ 0 h 56"/>
                  <a:gd name="T18" fmla="*/ 2147483647 w 91"/>
                  <a:gd name="T19" fmla="*/ 2147483647 h 56"/>
                  <a:gd name="T20" fmla="*/ 2147483647 w 91"/>
                  <a:gd name="T21" fmla="*/ 2147483647 h 5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91"/>
                  <a:gd name="T34" fmla="*/ 0 h 56"/>
                  <a:gd name="T35" fmla="*/ 91 w 91"/>
                  <a:gd name="T36" fmla="*/ 56 h 5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91" h="56">
                    <a:moveTo>
                      <a:pt x="91" y="41"/>
                    </a:moveTo>
                    <a:lnTo>
                      <a:pt x="60" y="44"/>
                    </a:lnTo>
                    <a:lnTo>
                      <a:pt x="36" y="56"/>
                    </a:lnTo>
                    <a:lnTo>
                      <a:pt x="13" y="53"/>
                    </a:lnTo>
                    <a:lnTo>
                      <a:pt x="0" y="38"/>
                    </a:lnTo>
                    <a:lnTo>
                      <a:pt x="10" y="11"/>
                    </a:lnTo>
                    <a:lnTo>
                      <a:pt x="25" y="5"/>
                    </a:lnTo>
                    <a:lnTo>
                      <a:pt x="48" y="20"/>
                    </a:lnTo>
                    <a:lnTo>
                      <a:pt x="63" y="0"/>
                    </a:lnTo>
                    <a:lnTo>
                      <a:pt x="72" y="24"/>
                    </a:lnTo>
                    <a:lnTo>
                      <a:pt x="91" y="41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217" name="Freeform 225">
                <a:extLst>
                  <a:ext uri="{FF2B5EF4-FFF2-40B4-BE49-F238E27FC236}">
                    <a16:creationId xmlns:a16="http://schemas.microsoft.com/office/drawing/2014/main" id="{2C121B74-9946-401B-B969-20E24E633D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85028" y="4265473"/>
                <a:ext cx="7244" cy="8722"/>
              </a:xfrm>
              <a:custGeom>
                <a:avLst/>
                <a:gdLst>
                  <a:gd name="T0" fmla="*/ 2147483647 w 34"/>
                  <a:gd name="T1" fmla="*/ 2147483647 h 50"/>
                  <a:gd name="T2" fmla="*/ 0 w 34"/>
                  <a:gd name="T3" fmla="*/ 2147483647 h 50"/>
                  <a:gd name="T4" fmla="*/ 2147483647 w 34"/>
                  <a:gd name="T5" fmla="*/ 0 h 50"/>
                  <a:gd name="T6" fmla="*/ 2147483647 w 34"/>
                  <a:gd name="T7" fmla="*/ 0 h 50"/>
                  <a:gd name="T8" fmla="*/ 2147483647 w 34"/>
                  <a:gd name="T9" fmla="*/ 2147483647 h 50"/>
                  <a:gd name="T10" fmla="*/ 2147483647 w 34"/>
                  <a:gd name="T11" fmla="*/ 2147483647 h 50"/>
                  <a:gd name="T12" fmla="*/ 2147483647 w 34"/>
                  <a:gd name="T13" fmla="*/ 2147483647 h 5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4"/>
                  <a:gd name="T22" fmla="*/ 0 h 50"/>
                  <a:gd name="T23" fmla="*/ 34 w 34"/>
                  <a:gd name="T24" fmla="*/ 50 h 5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4" h="50">
                    <a:moveTo>
                      <a:pt x="15" y="50"/>
                    </a:moveTo>
                    <a:lnTo>
                      <a:pt x="0" y="26"/>
                    </a:lnTo>
                    <a:lnTo>
                      <a:pt x="3" y="0"/>
                    </a:lnTo>
                    <a:lnTo>
                      <a:pt x="19" y="0"/>
                    </a:lnTo>
                    <a:lnTo>
                      <a:pt x="34" y="29"/>
                    </a:lnTo>
                    <a:lnTo>
                      <a:pt x="33" y="50"/>
                    </a:lnTo>
                    <a:lnTo>
                      <a:pt x="15" y="50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218" name="Freeform 226">
                <a:extLst>
                  <a:ext uri="{FF2B5EF4-FFF2-40B4-BE49-F238E27FC236}">
                    <a16:creationId xmlns:a16="http://schemas.microsoft.com/office/drawing/2014/main" id="{AEB7F306-4588-46E5-826D-58615E101F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63295" y="4250935"/>
                <a:ext cx="16299" cy="15990"/>
              </a:xfrm>
              <a:custGeom>
                <a:avLst/>
                <a:gdLst>
                  <a:gd name="T0" fmla="*/ 2147483647 w 183"/>
                  <a:gd name="T1" fmla="*/ 0 h 211"/>
                  <a:gd name="T2" fmla="*/ 0 w 183"/>
                  <a:gd name="T3" fmla="*/ 2147483647 h 211"/>
                  <a:gd name="T4" fmla="*/ 2147483647 w 183"/>
                  <a:gd name="T5" fmla="*/ 2147483647 h 211"/>
                  <a:gd name="T6" fmla="*/ 2147483647 w 183"/>
                  <a:gd name="T7" fmla="*/ 2147483647 h 211"/>
                  <a:gd name="T8" fmla="*/ 2147483647 w 183"/>
                  <a:gd name="T9" fmla="*/ 2147483647 h 211"/>
                  <a:gd name="T10" fmla="*/ 2147483647 w 183"/>
                  <a:gd name="T11" fmla="*/ 0 h 211"/>
                  <a:gd name="T12" fmla="*/ 2147483647 w 183"/>
                  <a:gd name="T13" fmla="*/ 0 h 21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83"/>
                  <a:gd name="T22" fmla="*/ 0 h 211"/>
                  <a:gd name="T23" fmla="*/ 183 w 183"/>
                  <a:gd name="T24" fmla="*/ 211 h 21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83" h="211">
                    <a:moveTo>
                      <a:pt x="28" y="0"/>
                    </a:moveTo>
                    <a:lnTo>
                      <a:pt x="0" y="92"/>
                    </a:lnTo>
                    <a:lnTo>
                      <a:pt x="55" y="211"/>
                    </a:lnTo>
                    <a:lnTo>
                      <a:pt x="165" y="174"/>
                    </a:lnTo>
                    <a:lnTo>
                      <a:pt x="183" y="119"/>
                    </a:lnTo>
                    <a:lnTo>
                      <a:pt x="128" y="0"/>
                    </a:lnTo>
                    <a:lnTo>
                      <a:pt x="28" y="0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219" name="Freeform 227">
                <a:extLst>
                  <a:ext uri="{FF2B5EF4-FFF2-40B4-BE49-F238E27FC236}">
                    <a16:creationId xmlns:a16="http://schemas.microsoft.com/office/drawing/2014/main" id="{7808524E-4CB7-4026-B3AE-A69D1AD6A41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91491" y="4182611"/>
                <a:ext cx="43466" cy="29074"/>
              </a:xfrm>
              <a:custGeom>
                <a:avLst/>
                <a:gdLst>
                  <a:gd name="T0" fmla="*/ 0 w 167"/>
                  <a:gd name="T1" fmla="*/ 2147483647 h 135"/>
                  <a:gd name="T2" fmla="*/ 2147483647 w 167"/>
                  <a:gd name="T3" fmla="*/ 2147483647 h 135"/>
                  <a:gd name="T4" fmla="*/ 2147483647 w 167"/>
                  <a:gd name="T5" fmla="*/ 2147483647 h 135"/>
                  <a:gd name="T6" fmla="*/ 2147483647 w 167"/>
                  <a:gd name="T7" fmla="*/ 2147483647 h 135"/>
                  <a:gd name="T8" fmla="*/ 2147483647 w 167"/>
                  <a:gd name="T9" fmla="*/ 2147483647 h 135"/>
                  <a:gd name="T10" fmla="*/ 2147483647 w 167"/>
                  <a:gd name="T11" fmla="*/ 2147483647 h 135"/>
                  <a:gd name="T12" fmla="*/ 2147483647 w 167"/>
                  <a:gd name="T13" fmla="*/ 2147483647 h 135"/>
                  <a:gd name="T14" fmla="*/ 2147483647 w 167"/>
                  <a:gd name="T15" fmla="*/ 2147483647 h 135"/>
                  <a:gd name="T16" fmla="*/ 2147483647 w 167"/>
                  <a:gd name="T17" fmla="*/ 2147483647 h 135"/>
                  <a:gd name="T18" fmla="*/ 2147483647 w 167"/>
                  <a:gd name="T19" fmla="*/ 2147483647 h 135"/>
                  <a:gd name="T20" fmla="*/ 2147483647 w 167"/>
                  <a:gd name="T21" fmla="*/ 2147483647 h 135"/>
                  <a:gd name="T22" fmla="*/ 2147483647 w 167"/>
                  <a:gd name="T23" fmla="*/ 2147483647 h 135"/>
                  <a:gd name="T24" fmla="*/ 2147483647 w 167"/>
                  <a:gd name="T25" fmla="*/ 2147483647 h 135"/>
                  <a:gd name="T26" fmla="*/ 2147483647 w 167"/>
                  <a:gd name="T27" fmla="*/ 0 h 135"/>
                  <a:gd name="T28" fmla="*/ 2147483647 w 167"/>
                  <a:gd name="T29" fmla="*/ 2147483647 h 135"/>
                  <a:gd name="T30" fmla="*/ 2147483647 w 167"/>
                  <a:gd name="T31" fmla="*/ 2147483647 h 135"/>
                  <a:gd name="T32" fmla="*/ 2147483647 w 167"/>
                  <a:gd name="T33" fmla="*/ 2147483647 h 135"/>
                  <a:gd name="T34" fmla="*/ 2147483647 w 167"/>
                  <a:gd name="T35" fmla="*/ 2147483647 h 135"/>
                  <a:gd name="T36" fmla="*/ 0 w 167"/>
                  <a:gd name="T37" fmla="*/ 2147483647 h 135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67"/>
                  <a:gd name="T58" fmla="*/ 0 h 135"/>
                  <a:gd name="T59" fmla="*/ 167 w 167"/>
                  <a:gd name="T60" fmla="*/ 135 h 135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67" h="135">
                    <a:moveTo>
                      <a:pt x="0" y="116"/>
                    </a:moveTo>
                    <a:lnTo>
                      <a:pt x="11" y="135"/>
                    </a:lnTo>
                    <a:lnTo>
                      <a:pt x="33" y="119"/>
                    </a:lnTo>
                    <a:lnTo>
                      <a:pt x="56" y="129"/>
                    </a:lnTo>
                    <a:lnTo>
                      <a:pt x="47" y="99"/>
                    </a:lnTo>
                    <a:lnTo>
                      <a:pt x="86" y="111"/>
                    </a:lnTo>
                    <a:lnTo>
                      <a:pt x="83" y="87"/>
                    </a:lnTo>
                    <a:lnTo>
                      <a:pt x="120" y="90"/>
                    </a:lnTo>
                    <a:lnTo>
                      <a:pt x="167" y="69"/>
                    </a:lnTo>
                    <a:lnTo>
                      <a:pt x="152" y="54"/>
                    </a:lnTo>
                    <a:lnTo>
                      <a:pt x="134" y="54"/>
                    </a:lnTo>
                    <a:lnTo>
                      <a:pt x="111" y="27"/>
                    </a:lnTo>
                    <a:lnTo>
                      <a:pt x="119" y="6"/>
                    </a:lnTo>
                    <a:lnTo>
                      <a:pt x="77" y="0"/>
                    </a:lnTo>
                    <a:lnTo>
                      <a:pt x="57" y="32"/>
                    </a:lnTo>
                    <a:lnTo>
                      <a:pt x="65" y="66"/>
                    </a:lnTo>
                    <a:lnTo>
                      <a:pt x="39" y="62"/>
                    </a:lnTo>
                    <a:lnTo>
                      <a:pt x="17" y="82"/>
                    </a:lnTo>
                    <a:lnTo>
                      <a:pt x="0" y="116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220" name="Freeform 228">
                <a:extLst>
                  <a:ext uri="{FF2B5EF4-FFF2-40B4-BE49-F238E27FC236}">
                    <a16:creationId xmlns:a16="http://schemas.microsoft.com/office/drawing/2014/main" id="{ACD4283B-D1DC-4248-8E55-C0F0061860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60702" y="4181157"/>
                <a:ext cx="39844" cy="27620"/>
              </a:xfrm>
              <a:custGeom>
                <a:avLst/>
                <a:gdLst>
                  <a:gd name="T0" fmla="*/ 0 w 152"/>
                  <a:gd name="T1" fmla="*/ 2147483647 h 129"/>
                  <a:gd name="T2" fmla="*/ 2147483647 w 152"/>
                  <a:gd name="T3" fmla="*/ 2147483647 h 129"/>
                  <a:gd name="T4" fmla="*/ 2147483647 w 152"/>
                  <a:gd name="T5" fmla="*/ 2147483647 h 129"/>
                  <a:gd name="T6" fmla="*/ 2147483647 w 152"/>
                  <a:gd name="T7" fmla="*/ 2147483647 h 129"/>
                  <a:gd name="T8" fmla="*/ 2147483647 w 152"/>
                  <a:gd name="T9" fmla="*/ 2147483647 h 129"/>
                  <a:gd name="T10" fmla="*/ 2147483647 w 152"/>
                  <a:gd name="T11" fmla="*/ 2147483647 h 129"/>
                  <a:gd name="T12" fmla="*/ 2147483647 w 152"/>
                  <a:gd name="T13" fmla="*/ 2147483647 h 129"/>
                  <a:gd name="T14" fmla="*/ 2147483647 w 152"/>
                  <a:gd name="T15" fmla="*/ 2147483647 h 129"/>
                  <a:gd name="T16" fmla="*/ 2147483647 w 152"/>
                  <a:gd name="T17" fmla="*/ 2147483647 h 129"/>
                  <a:gd name="T18" fmla="*/ 2147483647 w 152"/>
                  <a:gd name="T19" fmla="*/ 2147483647 h 129"/>
                  <a:gd name="T20" fmla="*/ 2147483647 w 152"/>
                  <a:gd name="T21" fmla="*/ 2147483647 h 129"/>
                  <a:gd name="T22" fmla="*/ 2147483647 w 152"/>
                  <a:gd name="T23" fmla="*/ 0 h 129"/>
                  <a:gd name="T24" fmla="*/ 2147483647 w 152"/>
                  <a:gd name="T25" fmla="*/ 2147483647 h 129"/>
                  <a:gd name="T26" fmla="*/ 2147483647 w 152"/>
                  <a:gd name="T27" fmla="*/ 2147483647 h 129"/>
                  <a:gd name="T28" fmla="*/ 2147483647 w 152"/>
                  <a:gd name="T29" fmla="*/ 2147483647 h 129"/>
                  <a:gd name="T30" fmla="*/ 2147483647 w 152"/>
                  <a:gd name="T31" fmla="*/ 2147483647 h 129"/>
                  <a:gd name="T32" fmla="*/ 2147483647 w 152"/>
                  <a:gd name="T33" fmla="*/ 2147483647 h 129"/>
                  <a:gd name="T34" fmla="*/ 2147483647 w 152"/>
                  <a:gd name="T35" fmla="*/ 2147483647 h 129"/>
                  <a:gd name="T36" fmla="*/ 2147483647 w 152"/>
                  <a:gd name="T37" fmla="*/ 2147483647 h 129"/>
                  <a:gd name="T38" fmla="*/ 0 w 152"/>
                  <a:gd name="T39" fmla="*/ 2147483647 h 129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152"/>
                  <a:gd name="T61" fmla="*/ 0 h 129"/>
                  <a:gd name="T62" fmla="*/ 152 w 152"/>
                  <a:gd name="T63" fmla="*/ 129 h 129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152" h="129">
                    <a:moveTo>
                      <a:pt x="0" y="120"/>
                    </a:moveTo>
                    <a:lnTo>
                      <a:pt x="11" y="106"/>
                    </a:lnTo>
                    <a:lnTo>
                      <a:pt x="18" y="85"/>
                    </a:lnTo>
                    <a:lnTo>
                      <a:pt x="37" y="86"/>
                    </a:lnTo>
                    <a:lnTo>
                      <a:pt x="47" y="60"/>
                    </a:lnTo>
                    <a:lnTo>
                      <a:pt x="68" y="67"/>
                    </a:lnTo>
                    <a:lnTo>
                      <a:pt x="83" y="41"/>
                    </a:lnTo>
                    <a:lnTo>
                      <a:pt x="37" y="41"/>
                    </a:lnTo>
                    <a:lnTo>
                      <a:pt x="42" y="18"/>
                    </a:lnTo>
                    <a:lnTo>
                      <a:pt x="72" y="22"/>
                    </a:lnTo>
                    <a:lnTo>
                      <a:pt x="78" y="4"/>
                    </a:lnTo>
                    <a:lnTo>
                      <a:pt x="93" y="0"/>
                    </a:lnTo>
                    <a:lnTo>
                      <a:pt x="102" y="16"/>
                    </a:lnTo>
                    <a:lnTo>
                      <a:pt x="117" y="10"/>
                    </a:lnTo>
                    <a:lnTo>
                      <a:pt x="132" y="22"/>
                    </a:lnTo>
                    <a:lnTo>
                      <a:pt x="152" y="19"/>
                    </a:lnTo>
                    <a:lnTo>
                      <a:pt x="137" y="64"/>
                    </a:lnTo>
                    <a:lnTo>
                      <a:pt x="92" y="102"/>
                    </a:lnTo>
                    <a:lnTo>
                      <a:pt x="44" y="129"/>
                    </a:lnTo>
                    <a:lnTo>
                      <a:pt x="0" y="120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221" name="Freeform 229">
                <a:extLst>
                  <a:ext uri="{FF2B5EF4-FFF2-40B4-BE49-F238E27FC236}">
                    <a16:creationId xmlns:a16="http://schemas.microsoft.com/office/drawing/2014/main" id="{ACE84BB6-E72C-4372-932C-BCC72763AC1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22279" y="4185518"/>
                <a:ext cx="16300" cy="7269"/>
              </a:xfrm>
              <a:custGeom>
                <a:avLst/>
                <a:gdLst>
                  <a:gd name="T0" fmla="*/ 2147483647 w 57"/>
                  <a:gd name="T1" fmla="*/ 2147483647 h 37"/>
                  <a:gd name="T2" fmla="*/ 2147483647 w 57"/>
                  <a:gd name="T3" fmla="*/ 2147483647 h 37"/>
                  <a:gd name="T4" fmla="*/ 2147483647 w 57"/>
                  <a:gd name="T5" fmla="*/ 2147483647 h 37"/>
                  <a:gd name="T6" fmla="*/ 0 w 57"/>
                  <a:gd name="T7" fmla="*/ 2147483647 h 37"/>
                  <a:gd name="T8" fmla="*/ 2147483647 w 57"/>
                  <a:gd name="T9" fmla="*/ 0 h 37"/>
                  <a:gd name="T10" fmla="*/ 2147483647 w 57"/>
                  <a:gd name="T11" fmla="*/ 2147483647 h 37"/>
                  <a:gd name="T12" fmla="*/ 2147483647 w 57"/>
                  <a:gd name="T13" fmla="*/ 2147483647 h 3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7"/>
                  <a:gd name="T22" fmla="*/ 0 h 37"/>
                  <a:gd name="T23" fmla="*/ 57 w 57"/>
                  <a:gd name="T24" fmla="*/ 37 h 3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7" h="37">
                    <a:moveTo>
                      <a:pt x="57" y="16"/>
                    </a:moveTo>
                    <a:lnTo>
                      <a:pt x="45" y="37"/>
                    </a:lnTo>
                    <a:lnTo>
                      <a:pt x="16" y="34"/>
                    </a:lnTo>
                    <a:lnTo>
                      <a:pt x="0" y="13"/>
                    </a:lnTo>
                    <a:lnTo>
                      <a:pt x="22" y="0"/>
                    </a:lnTo>
                    <a:lnTo>
                      <a:pt x="51" y="4"/>
                    </a:lnTo>
                    <a:lnTo>
                      <a:pt x="57" y="16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222" name="Freeform 230">
                <a:extLst>
                  <a:ext uri="{FF2B5EF4-FFF2-40B4-BE49-F238E27FC236}">
                    <a16:creationId xmlns:a16="http://schemas.microsoft.com/office/drawing/2014/main" id="{38641754-7147-4732-A191-FC6E4EC1C5F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70929" y="3492099"/>
                <a:ext cx="172053" cy="763197"/>
              </a:xfrm>
              <a:custGeom>
                <a:avLst/>
                <a:gdLst>
                  <a:gd name="T0" fmla="*/ 84 w 883780"/>
                  <a:gd name="T1" fmla="*/ 43 h 4887663"/>
                  <a:gd name="T2" fmla="*/ 76 w 883780"/>
                  <a:gd name="T3" fmla="*/ 88 h 4887663"/>
                  <a:gd name="T4" fmla="*/ 71 w 883780"/>
                  <a:gd name="T5" fmla="*/ 162 h 4887663"/>
                  <a:gd name="T6" fmla="*/ 58 w 883780"/>
                  <a:gd name="T7" fmla="*/ 213 h 4887663"/>
                  <a:gd name="T8" fmla="*/ 59 w 883780"/>
                  <a:gd name="T9" fmla="*/ 269 h 4887663"/>
                  <a:gd name="T10" fmla="*/ 38 w 883780"/>
                  <a:gd name="T11" fmla="*/ 332 h 4887663"/>
                  <a:gd name="T12" fmla="*/ 36 w 883780"/>
                  <a:gd name="T13" fmla="*/ 379 h 4887663"/>
                  <a:gd name="T14" fmla="*/ 25 w 883780"/>
                  <a:gd name="T15" fmla="*/ 419 h 4887663"/>
                  <a:gd name="T16" fmla="*/ 31 w 883780"/>
                  <a:gd name="T17" fmla="*/ 456 h 4887663"/>
                  <a:gd name="T18" fmla="*/ 43 w 883780"/>
                  <a:gd name="T19" fmla="*/ 424 h 4887663"/>
                  <a:gd name="T20" fmla="*/ 39 w 883780"/>
                  <a:gd name="T21" fmla="*/ 489 h 4887663"/>
                  <a:gd name="T22" fmla="*/ 20 w 883780"/>
                  <a:gd name="T23" fmla="*/ 489 h 4887663"/>
                  <a:gd name="T24" fmla="*/ 26 w 883780"/>
                  <a:gd name="T25" fmla="*/ 518 h 4887663"/>
                  <a:gd name="T26" fmla="*/ 4 w 883780"/>
                  <a:gd name="T27" fmla="*/ 538 h 4887663"/>
                  <a:gd name="T28" fmla="*/ 13 w 883780"/>
                  <a:gd name="T29" fmla="*/ 550 h 4887663"/>
                  <a:gd name="T30" fmla="*/ 8 w 883780"/>
                  <a:gd name="T31" fmla="*/ 567 h 4887663"/>
                  <a:gd name="T32" fmla="*/ 11 w 883780"/>
                  <a:gd name="T33" fmla="*/ 606 h 4887663"/>
                  <a:gd name="T34" fmla="*/ 8 w 883780"/>
                  <a:gd name="T35" fmla="*/ 645 h 4887663"/>
                  <a:gd name="T36" fmla="*/ 26 w 883780"/>
                  <a:gd name="T37" fmla="*/ 666 h 4887663"/>
                  <a:gd name="T38" fmla="*/ 33 w 883780"/>
                  <a:gd name="T39" fmla="*/ 702 h 4887663"/>
                  <a:gd name="T40" fmla="*/ 60 w 883780"/>
                  <a:gd name="T41" fmla="*/ 684 h 4887663"/>
                  <a:gd name="T42" fmla="*/ 90 w 883780"/>
                  <a:gd name="T43" fmla="*/ 674 h 4887663"/>
                  <a:gd name="T44" fmla="*/ 77 w 883780"/>
                  <a:gd name="T45" fmla="*/ 657 h 4887663"/>
                  <a:gd name="T46" fmla="*/ 49 w 883780"/>
                  <a:gd name="T47" fmla="*/ 625 h 4887663"/>
                  <a:gd name="T48" fmla="*/ 36 w 883780"/>
                  <a:gd name="T49" fmla="*/ 601 h 4887663"/>
                  <a:gd name="T50" fmla="*/ 52 w 883780"/>
                  <a:gd name="T51" fmla="*/ 568 h 4887663"/>
                  <a:gd name="T52" fmla="*/ 62 w 883780"/>
                  <a:gd name="T53" fmla="*/ 533 h 4887663"/>
                  <a:gd name="T54" fmla="*/ 60 w 883780"/>
                  <a:gd name="T55" fmla="*/ 485 h 4887663"/>
                  <a:gd name="T56" fmla="*/ 60 w 883780"/>
                  <a:gd name="T57" fmla="*/ 433 h 4887663"/>
                  <a:gd name="T58" fmla="*/ 59 w 883780"/>
                  <a:gd name="T59" fmla="*/ 385 h 4887663"/>
                  <a:gd name="T60" fmla="*/ 72 w 883780"/>
                  <a:gd name="T61" fmla="*/ 361 h 4887663"/>
                  <a:gd name="T62" fmla="*/ 70 w 883780"/>
                  <a:gd name="T63" fmla="*/ 327 h 4887663"/>
                  <a:gd name="T64" fmla="*/ 77 w 883780"/>
                  <a:gd name="T65" fmla="*/ 300 h 4887663"/>
                  <a:gd name="T66" fmla="*/ 90 w 883780"/>
                  <a:gd name="T67" fmla="*/ 274 h 4887663"/>
                  <a:gd name="T68" fmla="*/ 80 w 883780"/>
                  <a:gd name="T69" fmla="*/ 241 h 4887663"/>
                  <a:gd name="T70" fmla="*/ 83 w 883780"/>
                  <a:gd name="T71" fmla="*/ 219 h 4887663"/>
                  <a:gd name="T72" fmla="*/ 91 w 883780"/>
                  <a:gd name="T73" fmla="*/ 201 h 4887663"/>
                  <a:gd name="T74" fmla="*/ 98 w 883780"/>
                  <a:gd name="T75" fmla="*/ 184 h 4887663"/>
                  <a:gd name="T76" fmla="*/ 109 w 883780"/>
                  <a:gd name="T77" fmla="*/ 156 h 4887663"/>
                  <a:gd name="T78" fmla="*/ 111 w 883780"/>
                  <a:gd name="T79" fmla="*/ 137 h 4887663"/>
                  <a:gd name="T80" fmla="*/ 115 w 883780"/>
                  <a:gd name="T81" fmla="*/ 109 h 4887663"/>
                  <a:gd name="T82" fmla="*/ 124 w 883780"/>
                  <a:gd name="T83" fmla="*/ 85 h 4887663"/>
                  <a:gd name="T84" fmla="*/ 112 w 883780"/>
                  <a:gd name="T85" fmla="*/ 57 h 4887663"/>
                  <a:gd name="T86" fmla="*/ 106 w 883780"/>
                  <a:gd name="T87" fmla="*/ 28 h 4887663"/>
                  <a:gd name="T88" fmla="*/ 85 w 883780"/>
                  <a:gd name="T89" fmla="*/ 0 h 4887663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883780"/>
                  <a:gd name="T136" fmla="*/ 0 h 4887663"/>
                  <a:gd name="T137" fmla="*/ 883780 w 883780"/>
                  <a:gd name="T138" fmla="*/ 4887663 h 4887663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883780" h="4887663">
                    <a:moveTo>
                      <a:pt x="488493" y="34528"/>
                    </a:moveTo>
                    <a:lnTo>
                      <a:pt x="577850" y="153738"/>
                    </a:lnTo>
                    <a:lnTo>
                      <a:pt x="581025" y="296613"/>
                    </a:lnTo>
                    <a:lnTo>
                      <a:pt x="565150" y="388688"/>
                    </a:lnTo>
                    <a:lnTo>
                      <a:pt x="565150" y="563313"/>
                    </a:lnTo>
                    <a:lnTo>
                      <a:pt x="523875" y="614113"/>
                    </a:lnTo>
                    <a:lnTo>
                      <a:pt x="520700" y="734763"/>
                    </a:lnTo>
                    <a:lnTo>
                      <a:pt x="523875" y="953838"/>
                    </a:lnTo>
                    <a:lnTo>
                      <a:pt x="492125" y="1125288"/>
                    </a:lnTo>
                    <a:lnTo>
                      <a:pt x="431800" y="1249113"/>
                    </a:lnTo>
                    <a:lnTo>
                      <a:pt x="444500" y="1401513"/>
                    </a:lnTo>
                    <a:lnTo>
                      <a:pt x="396875" y="1474538"/>
                    </a:lnTo>
                    <a:lnTo>
                      <a:pt x="415925" y="1623763"/>
                    </a:lnTo>
                    <a:lnTo>
                      <a:pt x="431800" y="1747588"/>
                    </a:lnTo>
                    <a:lnTo>
                      <a:pt x="409575" y="1868238"/>
                    </a:lnTo>
                    <a:lnTo>
                      <a:pt x="355600" y="1979363"/>
                    </a:lnTo>
                    <a:lnTo>
                      <a:pt x="292100" y="2100013"/>
                    </a:lnTo>
                    <a:lnTo>
                      <a:pt x="260350" y="2303213"/>
                    </a:lnTo>
                    <a:lnTo>
                      <a:pt x="203200" y="2357188"/>
                    </a:lnTo>
                    <a:lnTo>
                      <a:pt x="212725" y="2493713"/>
                    </a:lnTo>
                    <a:lnTo>
                      <a:pt x="250825" y="2630238"/>
                    </a:lnTo>
                    <a:lnTo>
                      <a:pt x="174625" y="2722313"/>
                    </a:lnTo>
                    <a:lnTo>
                      <a:pt x="165100" y="2820738"/>
                    </a:lnTo>
                    <a:lnTo>
                      <a:pt x="174625" y="2903288"/>
                    </a:lnTo>
                    <a:lnTo>
                      <a:pt x="130175" y="3027113"/>
                    </a:lnTo>
                    <a:lnTo>
                      <a:pt x="120650" y="3185863"/>
                    </a:lnTo>
                    <a:lnTo>
                      <a:pt x="212725" y="3163638"/>
                    </a:lnTo>
                    <a:lnTo>
                      <a:pt x="209550" y="3058863"/>
                    </a:lnTo>
                    <a:lnTo>
                      <a:pt x="238125" y="2954088"/>
                    </a:lnTo>
                    <a:lnTo>
                      <a:pt x="298450" y="2938213"/>
                    </a:lnTo>
                    <a:lnTo>
                      <a:pt x="295275" y="3157288"/>
                    </a:lnTo>
                    <a:lnTo>
                      <a:pt x="254000" y="3293813"/>
                    </a:lnTo>
                    <a:lnTo>
                      <a:pt x="266700" y="3389063"/>
                    </a:lnTo>
                    <a:lnTo>
                      <a:pt x="228600" y="3414463"/>
                    </a:lnTo>
                    <a:lnTo>
                      <a:pt x="171450" y="3341438"/>
                    </a:lnTo>
                    <a:lnTo>
                      <a:pt x="139700" y="3392238"/>
                    </a:lnTo>
                    <a:lnTo>
                      <a:pt x="193675" y="3484313"/>
                    </a:lnTo>
                    <a:lnTo>
                      <a:pt x="222250" y="3531938"/>
                    </a:lnTo>
                    <a:lnTo>
                      <a:pt x="180975" y="3592263"/>
                    </a:lnTo>
                    <a:lnTo>
                      <a:pt x="127000" y="3503363"/>
                    </a:lnTo>
                    <a:lnTo>
                      <a:pt x="0" y="3665288"/>
                    </a:lnTo>
                    <a:lnTo>
                      <a:pt x="28575" y="3728788"/>
                    </a:lnTo>
                    <a:lnTo>
                      <a:pt x="95250" y="3697038"/>
                    </a:lnTo>
                    <a:lnTo>
                      <a:pt x="149225" y="3731963"/>
                    </a:lnTo>
                    <a:lnTo>
                      <a:pt x="92075" y="3817688"/>
                    </a:lnTo>
                    <a:lnTo>
                      <a:pt x="152400" y="3951038"/>
                    </a:lnTo>
                    <a:lnTo>
                      <a:pt x="107950" y="4036763"/>
                    </a:lnTo>
                    <a:lnTo>
                      <a:pt x="53975" y="3935163"/>
                    </a:lnTo>
                    <a:lnTo>
                      <a:pt x="15875" y="4001838"/>
                    </a:lnTo>
                    <a:lnTo>
                      <a:pt x="28575" y="4100263"/>
                    </a:lnTo>
                    <a:lnTo>
                      <a:pt x="73025" y="4201863"/>
                    </a:lnTo>
                    <a:lnTo>
                      <a:pt x="92075" y="4284413"/>
                    </a:lnTo>
                    <a:lnTo>
                      <a:pt x="98425" y="4357438"/>
                    </a:lnTo>
                    <a:lnTo>
                      <a:pt x="53975" y="4471738"/>
                    </a:lnTo>
                    <a:lnTo>
                      <a:pt x="149225" y="4471738"/>
                    </a:lnTo>
                    <a:lnTo>
                      <a:pt x="193675" y="4528888"/>
                    </a:lnTo>
                    <a:lnTo>
                      <a:pt x="180975" y="4617788"/>
                    </a:lnTo>
                    <a:lnTo>
                      <a:pt x="215900" y="4655888"/>
                    </a:lnTo>
                    <a:lnTo>
                      <a:pt x="193675" y="4725738"/>
                    </a:lnTo>
                    <a:lnTo>
                      <a:pt x="225425" y="4868613"/>
                    </a:lnTo>
                    <a:lnTo>
                      <a:pt x="431800" y="4887663"/>
                    </a:lnTo>
                    <a:lnTo>
                      <a:pt x="482600" y="4747963"/>
                    </a:lnTo>
                    <a:lnTo>
                      <a:pt x="412750" y="4744788"/>
                    </a:lnTo>
                    <a:lnTo>
                      <a:pt x="450850" y="4681288"/>
                    </a:lnTo>
                    <a:lnTo>
                      <a:pt x="555625" y="4671763"/>
                    </a:lnTo>
                    <a:lnTo>
                      <a:pt x="622300" y="4674938"/>
                    </a:lnTo>
                    <a:lnTo>
                      <a:pt x="650875" y="4582863"/>
                    </a:lnTo>
                    <a:lnTo>
                      <a:pt x="599221" y="4552950"/>
                    </a:lnTo>
                    <a:lnTo>
                      <a:pt x="533737" y="4557713"/>
                    </a:lnTo>
                    <a:lnTo>
                      <a:pt x="414674" y="4558903"/>
                    </a:lnTo>
                    <a:lnTo>
                      <a:pt x="365858" y="4410075"/>
                    </a:lnTo>
                    <a:lnTo>
                      <a:pt x="339665" y="4338638"/>
                    </a:lnTo>
                    <a:lnTo>
                      <a:pt x="267037" y="4318397"/>
                    </a:lnTo>
                    <a:lnTo>
                      <a:pt x="277752" y="4229100"/>
                    </a:lnTo>
                    <a:lnTo>
                      <a:pt x="251558" y="4165997"/>
                    </a:lnTo>
                    <a:lnTo>
                      <a:pt x="293230" y="4050506"/>
                    </a:lnTo>
                    <a:lnTo>
                      <a:pt x="342900" y="3973263"/>
                    </a:lnTo>
                    <a:lnTo>
                      <a:pt x="362287" y="3938588"/>
                    </a:lnTo>
                    <a:lnTo>
                      <a:pt x="346808" y="3843338"/>
                    </a:lnTo>
                    <a:lnTo>
                      <a:pt x="377765" y="3770709"/>
                    </a:lnTo>
                    <a:lnTo>
                      <a:pt x="425390" y="3693319"/>
                    </a:lnTo>
                    <a:lnTo>
                      <a:pt x="401577" y="3580209"/>
                    </a:lnTo>
                    <a:lnTo>
                      <a:pt x="419437" y="3498056"/>
                    </a:lnTo>
                    <a:lnTo>
                      <a:pt x="411102" y="3365897"/>
                    </a:lnTo>
                    <a:lnTo>
                      <a:pt x="415865" y="3311128"/>
                    </a:lnTo>
                    <a:lnTo>
                      <a:pt x="405149" y="3058716"/>
                    </a:lnTo>
                    <a:lnTo>
                      <a:pt x="411102" y="3000375"/>
                    </a:lnTo>
                    <a:lnTo>
                      <a:pt x="406340" y="2880122"/>
                    </a:lnTo>
                    <a:lnTo>
                      <a:pt x="401638" y="2763588"/>
                    </a:lnTo>
                    <a:lnTo>
                      <a:pt x="408721" y="2667000"/>
                    </a:lnTo>
                    <a:lnTo>
                      <a:pt x="424199" y="2609850"/>
                    </a:lnTo>
                    <a:lnTo>
                      <a:pt x="449202" y="2555081"/>
                    </a:lnTo>
                    <a:lnTo>
                      <a:pt x="500399" y="2505075"/>
                    </a:lnTo>
                    <a:lnTo>
                      <a:pt x="500399" y="2449116"/>
                    </a:lnTo>
                    <a:lnTo>
                      <a:pt x="448012" y="2333625"/>
                    </a:lnTo>
                    <a:lnTo>
                      <a:pt x="482540" y="2266950"/>
                    </a:lnTo>
                    <a:lnTo>
                      <a:pt x="525402" y="2226469"/>
                    </a:lnTo>
                    <a:lnTo>
                      <a:pt x="548024" y="2152650"/>
                    </a:lnTo>
                    <a:lnTo>
                      <a:pt x="534988" y="2077788"/>
                    </a:lnTo>
                    <a:lnTo>
                      <a:pt x="569455" y="2032397"/>
                    </a:lnTo>
                    <a:lnTo>
                      <a:pt x="603983" y="1958578"/>
                    </a:lnTo>
                    <a:lnTo>
                      <a:pt x="619462" y="1896666"/>
                    </a:lnTo>
                    <a:lnTo>
                      <a:pt x="587315" y="1804988"/>
                    </a:lnTo>
                    <a:lnTo>
                      <a:pt x="578980" y="1745456"/>
                    </a:lnTo>
                    <a:lnTo>
                      <a:pt x="550405" y="1671638"/>
                    </a:lnTo>
                    <a:lnTo>
                      <a:pt x="539690" y="1614488"/>
                    </a:lnTo>
                    <a:lnTo>
                      <a:pt x="547688" y="1561851"/>
                    </a:lnTo>
                    <a:lnTo>
                      <a:pt x="575408" y="1520428"/>
                    </a:lnTo>
                    <a:lnTo>
                      <a:pt x="611188" y="1477713"/>
                    </a:lnTo>
                    <a:lnTo>
                      <a:pt x="613508" y="1440656"/>
                    </a:lnTo>
                    <a:lnTo>
                      <a:pt x="630177" y="1394222"/>
                    </a:lnTo>
                    <a:lnTo>
                      <a:pt x="624224" y="1359694"/>
                    </a:lnTo>
                    <a:lnTo>
                      <a:pt x="624224" y="1301353"/>
                    </a:lnTo>
                    <a:lnTo>
                      <a:pt x="678993" y="1278731"/>
                    </a:lnTo>
                    <a:lnTo>
                      <a:pt x="687327" y="1210866"/>
                    </a:lnTo>
                    <a:lnTo>
                      <a:pt x="734952" y="1137047"/>
                    </a:lnTo>
                    <a:lnTo>
                      <a:pt x="755193" y="1083469"/>
                    </a:lnTo>
                    <a:lnTo>
                      <a:pt x="792102" y="1039416"/>
                    </a:lnTo>
                    <a:lnTo>
                      <a:pt x="759955" y="995363"/>
                    </a:lnTo>
                    <a:lnTo>
                      <a:pt x="769480" y="951309"/>
                    </a:lnTo>
                    <a:lnTo>
                      <a:pt x="749240" y="871538"/>
                    </a:lnTo>
                    <a:lnTo>
                      <a:pt x="740905" y="798909"/>
                    </a:lnTo>
                    <a:lnTo>
                      <a:pt x="794483" y="754856"/>
                    </a:lnTo>
                    <a:lnTo>
                      <a:pt x="874255" y="716756"/>
                    </a:lnTo>
                    <a:lnTo>
                      <a:pt x="883780" y="617934"/>
                    </a:lnTo>
                    <a:lnTo>
                      <a:pt x="859968" y="586978"/>
                    </a:lnTo>
                    <a:lnTo>
                      <a:pt x="811152" y="521494"/>
                    </a:lnTo>
                    <a:lnTo>
                      <a:pt x="781387" y="464344"/>
                    </a:lnTo>
                    <a:lnTo>
                      <a:pt x="771862" y="397669"/>
                    </a:lnTo>
                    <a:lnTo>
                      <a:pt x="756383" y="364331"/>
                    </a:lnTo>
                    <a:lnTo>
                      <a:pt x="720665" y="265509"/>
                    </a:lnTo>
                    <a:lnTo>
                      <a:pt x="732571" y="191691"/>
                    </a:lnTo>
                    <a:lnTo>
                      <a:pt x="734952" y="96441"/>
                    </a:lnTo>
                    <a:lnTo>
                      <a:pt x="675421" y="48816"/>
                    </a:lnTo>
                    <a:lnTo>
                      <a:pt x="589696" y="0"/>
                    </a:lnTo>
                    <a:lnTo>
                      <a:pt x="569455" y="30956"/>
                    </a:lnTo>
                    <a:lnTo>
                      <a:pt x="488493" y="34528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223" name="Freeform 231">
                <a:extLst>
                  <a:ext uri="{FF2B5EF4-FFF2-40B4-BE49-F238E27FC236}">
                    <a16:creationId xmlns:a16="http://schemas.microsoft.com/office/drawing/2014/main" id="{B2294C7A-54FF-4D33-8FA5-35D9E7BDCCF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99917" y="3806100"/>
                <a:ext cx="115909" cy="143917"/>
              </a:xfrm>
              <a:custGeom>
                <a:avLst/>
                <a:gdLst>
                  <a:gd name="T0" fmla="*/ 41 w 594000"/>
                  <a:gd name="T1" fmla="*/ 132 h 922950"/>
                  <a:gd name="T2" fmla="*/ 47 w 594000"/>
                  <a:gd name="T3" fmla="*/ 127 h 922950"/>
                  <a:gd name="T4" fmla="*/ 56 w 594000"/>
                  <a:gd name="T5" fmla="*/ 113 h 922950"/>
                  <a:gd name="T6" fmla="*/ 66 w 594000"/>
                  <a:gd name="T7" fmla="*/ 98 h 922950"/>
                  <a:gd name="T8" fmla="*/ 63 w 594000"/>
                  <a:gd name="T9" fmla="*/ 88 h 922950"/>
                  <a:gd name="T10" fmla="*/ 73 w 594000"/>
                  <a:gd name="T11" fmla="*/ 88 h 922950"/>
                  <a:gd name="T12" fmla="*/ 81 w 594000"/>
                  <a:gd name="T13" fmla="*/ 77 h 922950"/>
                  <a:gd name="T14" fmla="*/ 87 w 594000"/>
                  <a:gd name="T15" fmla="*/ 67 h 922950"/>
                  <a:gd name="T16" fmla="*/ 87 w 594000"/>
                  <a:gd name="T17" fmla="*/ 54 h 922950"/>
                  <a:gd name="T18" fmla="*/ 74 w 594000"/>
                  <a:gd name="T19" fmla="*/ 57 h 922950"/>
                  <a:gd name="T20" fmla="*/ 69 w 594000"/>
                  <a:gd name="T21" fmla="*/ 67 h 922950"/>
                  <a:gd name="T22" fmla="*/ 53 w 594000"/>
                  <a:gd name="T23" fmla="*/ 57 h 922950"/>
                  <a:gd name="T24" fmla="*/ 45 w 594000"/>
                  <a:gd name="T25" fmla="*/ 34 h 922950"/>
                  <a:gd name="T26" fmla="*/ 37 w 594000"/>
                  <a:gd name="T27" fmla="*/ 41 h 922950"/>
                  <a:gd name="T28" fmla="*/ 31 w 594000"/>
                  <a:gd name="T29" fmla="*/ 31 h 922950"/>
                  <a:gd name="T30" fmla="*/ 26 w 594000"/>
                  <a:gd name="T31" fmla="*/ 23 h 922950"/>
                  <a:gd name="T32" fmla="*/ 24 w 594000"/>
                  <a:gd name="T33" fmla="*/ 10 h 922950"/>
                  <a:gd name="T34" fmla="*/ 8 w 594000"/>
                  <a:gd name="T35" fmla="*/ 0 h 922950"/>
                  <a:gd name="T36" fmla="*/ 0 w 594000"/>
                  <a:gd name="T37" fmla="*/ 8 h 922950"/>
                  <a:gd name="T38" fmla="*/ 5 w 594000"/>
                  <a:gd name="T39" fmla="*/ 15 h 922950"/>
                  <a:gd name="T40" fmla="*/ 11 w 594000"/>
                  <a:gd name="T41" fmla="*/ 28 h 922950"/>
                  <a:gd name="T42" fmla="*/ 18 w 594000"/>
                  <a:gd name="T43" fmla="*/ 41 h 922950"/>
                  <a:gd name="T44" fmla="*/ 29 w 594000"/>
                  <a:gd name="T45" fmla="*/ 52 h 922950"/>
                  <a:gd name="T46" fmla="*/ 26 w 594000"/>
                  <a:gd name="T47" fmla="*/ 59 h 922950"/>
                  <a:gd name="T48" fmla="*/ 26 w 594000"/>
                  <a:gd name="T49" fmla="*/ 70 h 922950"/>
                  <a:gd name="T50" fmla="*/ 24 w 594000"/>
                  <a:gd name="T51" fmla="*/ 80 h 922950"/>
                  <a:gd name="T52" fmla="*/ 13 w 594000"/>
                  <a:gd name="T53" fmla="*/ 82 h 922950"/>
                  <a:gd name="T54" fmla="*/ 11 w 594000"/>
                  <a:gd name="T55" fmla="*/ 93 h 922950"/>
                  <a:gd name="T56" fmla="*/ 19 w 594000"/>
                  <a:gd name="T57" fmla="*/ 96 h 922950"/>
                  <a:gd name="T58" fmla="*/ 26 w 594000"/>
                  <a:gd name="T59" fmla="*/ 98 h 922950"/>
                  <a:gd name="T60" fmla="*/ 32 w 594000"/>
                  <a:gd name="T61" fmla="*/ 103 h 922950"/>
                  <a:gd name="T62" fmla="*/ 34 w 594000"/>
                  <a:gd name="T63" fmla="*/ 106 h 922950"/>
                  <a:gd name="T64" fmla="*/ 33 w 594000"/>
                  <a:gd name="T65" fmla="*/ 116 h 922950"/>
                  <a:gd name="T66" fmla="*/ 29 w 594000"/>
                  <a:gd name="T67" fmla="*/ 121 h 922950"/>
                  <a:gd name="T68" fmla="*/ 29 w 594000"/>
                  <a:gd name="T69" fmla="*/ 126 h 922950"/>
                  <a:gd name="T70" fmla="*/ 31 w 594000"/>
                  <a:gd name="T71" fmla="*/ 132 h 922950"/>
                  <a:gd name="T72" fmla="*/ 41 w 594000"/>
                  <a:gd name="T73" fmla="*/ 132 h 922950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594000"/>
                  <a:gd name="T112" fmla="*/ 0 h 922950"/>
                  <a:gd name="T113" fmla="*/ 594000 w 594000"/>
                  <a:gd name="T114" fmla="*/ 922950 h 922950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594000" h="922950">
                    <a:moveTo>
                      <a:pt x="279900" y="922950"/>
                    </a:moveTo>
                    <a:lnTo>
                      <a:pt x="320381" y="889613"/>
                    </a:lnTo>
                    <a:lnTo>
                      <a:pt x="379913" y="789600"/>
                    </a:lnTo>
                    <a:lnTo>
                      <a:pt x="450000" y="684000"/>
                    </a:lnTo>
                    <a:lnTo>
                      <a:pt x="432000" y="612000"/>
                    </a:lnTo>
                    <a:lnTo>
                      <a:pt x="498975" y="615769"/>
                    </a:lnTo>
                    <a:lnTo>
                      <a:pt x="556125" y="539569"/>
                    </a:lnTo>
                    <a:lnTo>
                      <a:pt x="591844" y="468131"/>
                    </a:lnTo>
                    <a:lnTo>
                      <a:pt x="594000" y="378000"/>
                    </a:lnTo>
                    <a:lnTo>
                      <a:pt x="504000" y="396000"/>
                    </a:lnTo>
                    <a:lnTo>
                      <a:pt x="468000" y="468000"/>
                    </a:lnTo>
                    <a:lnTo>
                      <a:pt x="360000" y="396000"/>
                    </a:lnTo>
                    <a:lnTo>
                      <a:pt x="306000" y="234000"/>
                    </a:lnTo>
                    <a:lnTo>
                      <a:pt x="252000" y="288000"/>
                    </a:lnTo>
                    <a:lnTo>
                      <a:pt x="213225" y="218100"/>
                    </a:lnTo>
                    <a:lnTo>
                      <a:pt x="180000" y="162000"/>
                    </a:lnTo>
                    <a:lnTo>
                      <a:pt x="162000" y="72000"/>
                    </a:lnTo>
                    <a:lnTo>
                      <a:pt x="54000" y="0"/>
                    </a:lnTo>
                    <a:lnTo>
                      <a:pt x="0" y="54000"/>
                    </a:lnTo>
                    <a:lnTo>
                      <a:pt x="36000" y="108000"/>
                    </a:lnTo>
                    <a:lnTo>
                      <a:pt x="72000" y="198000"/>
                    </a:lnTo>
                    <a:lnTo>
                      <a:pt x="126000" y="288000"/>
                    </a:lnTo>
                    <a:lnTo>
                      <a:pt x="198000" y="360000"/>
                    </a:lnTo>
                    <a:lnTo>
                      <a:pt x="180000" y="414000"/>
                    </a:lnTo>
                    <a:lnTo>
                      <a:pt x="180000" y="486000"/>
                    </a:lnTo>
                    <a:lnTo>
                      <a:pt x="162000" y="558000"/>
                    </a:lnTo>
                    <a:lnTo>
                      <a:pt x="90000" y="576000"/>
                    </a:lnTo>
                    <a:lnTo>
                      <a:pt x="72000" y="648000"/>
                    </a:lnTo>
                    <a:lnTo>
                      <a:pt x="127500" y="670538"/>
                    </a:lnTo>
                    <a:lnTo>
                      <a:pt x="180000" y="684000"/>
                    </a:lnTo>
                    <a:lnTo>
                      <a:pt x="216000" y="720000"/>
                    </a:lnTo>
                    <a:lnTo>
                      <a:pt x="234000" y="738000"/>
                    </a:lnTo>
                    <a:lnTo>
                      <a:pt x="227513" y="813413"/>
                    </a:lnTo>
                    <a:lnTo>
                      <a:pt x="198000" y="846000"/>
                    </a:lnTo>
                    <a:lnTo>
                      <a:pt x="198000" y="882000"/>
                    </a:lnTo>
                    <a:lnTo>
                      <a:pt x="213225" y="920569"/>
                    </a:lnTo>
                    <a:lnTo>
                      <a:pt x="279900" y="922950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224" name="Freeform 232">
                <a:extLst>
                  <a:ext uri="{FF2B5EF4-FFF2-40B4-BE49-F238E27FC236}">
                    <a16:creationId xmlns:a16="http://schemas.microsoft.com/office/drawing/2014/main" id="{71200201-21D8-4B9A-A503-6DD8CD9E58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56657" y="2070370"/>
                <a:ext cx="38033" cy="49426"/>
              </a:xfrm>
              <a:custGeom>
                <a:avLst/>
                <a:gdLst>
                  <a:gd name="T0" fmla="*/ 27 w 195263"/>
                  <a:gd name="T1" fmla="*/ 27 h 309563"/>
                  <a:gd name="T2" fmla="*/ 23 w 195263"/>
                  <a:gd name="T3" fmla="*/ 31 h 309563"/>
                  <a:gd name="T4" fmla="*/ 18 w 195263"/>
                  <a:gd name="T5" fmla="*/ 33 h 309563"/>
                  <a:gd name="T6" fmla="*/ 18 w 195263"/>
                  <a:gd name="T7" fmla="*/ 38 h 309563"/>
                  <a:gd name="T8" fmla="*/ 13 w 195263"/>
                  <a:gd name="T9" fmla="*/ 47 h 309563"/>
                  <a:gd name="T10" fmla="*/ 7 w 195263"/>
                  <a:gd name="T11" fmla="*/ 50 h 309563"/>
                  <a:gd name="T12" fmla="*/ 4 w 195263"/>
                  <a:gd name="T13" fmla="*/ 50 h 309563"/>
                  <a:gd name="T14" fmla="*/ 0 w 195263"/>
                  <a:gd name="T15" fmla="*/ 44 h 309563"/>
                  <a:gd name="T16" fmla="*/ 1 w 195263"/>
                  <a:gd name="T17" fmla="*/ 39 h 309563"/>
                  <a:gd name="T18" fmla="*/ 4 w 195263"/>
                  <a:gd name="T19" fmla="*/ 40 h 309563"/>
                  <a:gd name="T20" fmla="*/ 11 w 195263"/>
                  <a:gd name="T21" fmla="*/ 37 h 309563"/>
                  <a:gd name="T22" fmla="*/ 12 w 195263"/>
                  <a:gd name="T23" fmla="*/ 31 h 309563"/>
                  <a:gd name="T24" fmla="*/ 9 w 195263"/>
                  <a:gd name="T25" fmla="*/ 23 h 309563"/>
                  <a:gd name="T26" fmla="*/ 2 w 195263"/>
                  <a:gd name="T27" fmla="*/ 18 h 309563"/>
                  <a:gd name="T28" fmla="*/ 4 w 195263"/>
                  <a:gd name="T29" fmla="*/ 12 h 309563"/>
                  <a:gd name="T30" fmla="*/ 10 w 195263"/>
                  <a:gd name="T31" fmla="*/ 13 h 309563"/>
                  <a:gd name="T32" fmla="*/ 17 w 195263"/>
                  <a:gd name="T33" fmla="*/ 9 h 309563"/>
                  <a:gd name="T34" fmla="*/ 20 w 195263"/>
                  <a:gd name="T35" fmla="*/ 0 h 309563"/>
                  <a:gd name="T36" fmla="*/ 25 w 195263"/>
                  <a:gd name="T37" fmla="*/ 6 h 309563"/>
                  <a:gd name="T38" fmla="*/ 28 w 195263"/>
                  <a:gd name="T39" fmla="*/ 15 h 309563"/>
                  <a:gd name="T40" fmla="*/ 27 w 195263"/>
                  <a:gd name="T41" fmla="*/ 27 h 309563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195263"/>
                  <a:gd name="T64" fmla="*/ 0 h 309563"/>
                  <a:gd name="T65" fmla="*/ 195263 w 195263"/>
                  <a:gd name="T66" fmla="*/ 309563 h 309563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195263" h="309563">
                    <a:moveTo>
                      <a:pt x="187425" y="169219"/>
                    </a:moveTo>
                    <a:lnTo>
                      <a:pt x="157163" y="190500"/>
                    </a:lnTo>
                    <a:lnTo>
                      <a:pt x="121444" y="204788"/>
                    </a:lnTo>
                    <a:lnTo>
                      <a:pt x="121444" y="238125"/>
                    </a:lnTo>
                    <a:lnTo>
                      <a:pt x="88106" y="292894"/>
                    </a:lnTo>
                    <a:lnTo>
                      <a:pt x="50006" y="309563"/>
                    </a:lnTo>
                    <a:lnTo>
                      <a:pt x="26194" y="309563"/>
                    </a:lnTo>
                    <a:lnTo>
                      <a:pt x="0" y="273844"/>
                    </a:lnTo>
                    <a:lnTo>
                      <a:pt x="4763" y="242888"/>
                    </a:lnTo>
                    <a:lnTo>
                      <a:pt x="30956" y="245269"/>
                    </a:lnTo>
                    <a:lnTo>
                      <a:pt x="76200" y="230982"/>
                    </a:lnTo>
                    <a:lnTo>
                      <a:pt x="80963" y="195263"/>
                    </a:lnTo>
                    <a:lnTo>
                      <a:pt x="59531" y="145257"/>
                    </a:lnTo>
                    <a:lnTo>
                      <a:pt x="16669" y="111919"/>
                    </a:lnTo>
                    <a:lnTo>
                      <a:pt x="28575" y="71438"/>
                    </a:lnTo>
                    <a:lnTo>
                      <a:pt x="66675" y="78582"/>
                    </a:lnTo>
                    <a:lnTo>
                      <a:pt x="114300" y="54769"/>
                    </a:lnTo>
                    <a:lnTo>
                      <a:pt x="135731" y="0"/>
                    </a:lnTo>
                    <a:lnTo>
                      <a:pt x="171450" y="35719"/>
                    </a:lnTo>
                    <a:lnTo>
                      <a:pt x="195263" y="95250"/>
                    </a:lnTo>
                    <a:lnTo>
                      <a:pt x="187425" y="169219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225" name="Freeform 233">
                <a:extLst>
                  <a:ext uri="{FF2B5EF4-FFF2-40B4-BE49-F238E27FC236}">
                    <a16:creationId xmlns:a16="http://schemas.microsoft.com/office/drawing/2014/main" id="{29AE8E7B-34BD-4FEE-9AB3-2EB294524E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3710" y="1999138"/>
                <a:ext cx="59766" cy="52334"/>
              </a:xfrm>
              <a:custGeom>
                <a:avLst/>
                <a:gdLst>
                  <a:gd name="T0" fmla="*/ 19 w 305812"/>
                  <a:gd name="T1" fmla="*/ 45 h 342000"/>
                  <a:gd name="T2" fmla="*/ 30 w 305812"/>
                  <a:gd name="T3" fmla="*/ 30 h 342000"/>
                  <a:gd name="T4" fmla="*/ 42 w 305812"/>
                  <a:gd name="T5" fmla="*/ 28 h 342000"/>
                  <a:gd name="T6" fmla="*/ 39 w 305812"/>
                  <a:gd name="T7" fmla="*/ 15 h 342000"/>
                  <a:gd name="T8" fmla="*/ 45 w 305812"/>
                  <a:gd name="T9" fmla="*/ 2 h 342000"/>
                  <a:gd name="T10" fmla="*/ 37 w 305812"/>
                  <a:gd name="T11" fmla="*/ 0 h 342000"/>
                  <a:gd name="T12" fmla="*/ 29 w 305812"/>
                  <a:gd name="T13" fmla="*/ 4 h 342000"/>
                  <a:gd name="T14" fmla="*/ 24 w 305812"/>
                  <a:gd name="T15" fmla="*/ 13 h 342000"/>
                  <a:gd name="T16" fmla="*/ 16 w 305812"/>
                  <a:gd name="T17" fmla="*/ 14 h 342000"/>
                  <a:gd name="T18" fmla="*/ 3 w 305812"/>
                  <a:gd name="T19" fmla="*/ 26 h 342000"/>
                  <a:gd name="T20" fmla="*/ 0 w 305812"/>
                  <a:gd name="T21" fmla="*/ 31 h 342000"/>
                  <a:gd name="T22" fmla="*/ 3 w 305812"/>
                  <a:gd name="T23" fmla="*/ 35 h 342000"/>
                  <a:gd name="T24" fmla="*/ 8 w 305812"/>
                  <a:gd name="T25" fmla="*/ 40 h 342000"/>
                  <a:gd name="T26" fmla="*/ 19 w 305812"/>
                  <a:gd name="T27" fmla="*/ 45 h 342000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305812"/>
                  <a:gd name="T43" fmla="*/ 0 h 342000"/>
                  <a:gd name="T44" fmla="*/ 305812 w 305812"/>
                  <a:gd name="T45" fmla="*/ 342000 h 342000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305812" h="342000">
                    <a:moveTo>
                      <a:pt x="125812" y="342000"/>
                    </a:moveTo>
                    <a:lnTo>
                      <a:pt x="204787" y="232181"/>
                    </a:lnTo>
                    <a:lnTo>
                      <a:pt x="287812" y="216000"/>
                    </a:lnTo>
                    <a:lnTo>
                      <a:pt x="261937" y="115500"/>
                    </a:lnTo>
                    <a:lnTo>
                      <a:pt x="305812" y="18000"/>
                    </a:lnTo>
                    <a:lnTo>
                      <a:pt x="251812" y="0"/>
                    </a:lnTo>
                    <a:lnTo>
                      <a:pt x="197643" y="32156"/>
                    </a:lnTo>
                    <a:lnTo>
                      <a:pt x="164306" y="101213"/>
                    </a:lnTo>
                    <a:lnTo>
                      <a:pt x="107812" y="108000"/>
                    </a:lnTo>
                    <a:lnTo>
                      <a:pt x="17812" y="198000"/>
                    </a:lnTo>
                    <a:lnTo>
                      <a:pt x="0" y="236944"/>
                    </a:lnTo>
                    <a:lnTo>
                      <a:pt x="17812" y="270000"/>
                    </a:lnTo>
                    <a:lnTo>
                      <a:pt x="52387" y="308381"/>
                    </a:lnTo>
                    <a:lnTo>
                      <a:pt x="125812" y="342000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226" name="Freeform 234">
                <a:extLst>
                  <a:ext uri="{FF2B5EF4-FFF2-40B4-BE49-F238E27FC236}">
                    <a16:creationId xmlns:a16="http://schemas.microsoft.com/office/drawing/2014/main" id="{EF1601AE-440F-4856-95DB-10C7A547A4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51614" y="2239000"/>
                <a:ext cx="9056" cy="10176"/>
              </a:xfrm>
              <a:custGeom>
                <a:avLst/>
                <a:gdLst>
                  <a:gd name="T0" fmla="*/ 10 w 41671"/>
                  <a:gd name="T1" fmla="*/ 7 h 61913"/>
                  <a:gd name="T2" fmla="*/ 7 w 41671"/>
                  <a:gd name="T3" fmla="*/ 11 h 61913"/>
                  <a:gd name="T4" fmla="*/ 3 w 41671"/>
                  <a:gd name="T5" fmla="*/ 11 h 61913"/>
                  <a:gd name="T6" fmla="*/ 0 w 41671"/>
                  <a:gd name="T7" fmla="*/ 10 h 61913"/>
                  <a:gd name="T8" fmla="*/ 0 w 41671"/>
                  <a:gd name="T9" fmla="*/ 7 h 61913"/>
                  <a:gd name="T10" fmla="*/ 0 w 41671"/>
                  <a:gd name="T11" fmla="*/ 5 h 61913"/>
                  <a:gd name="T12" fmla="*/ 2 w 41671"/>
                  <a:gd name="T13" fmla="*/ 1 h 61913"/>
                  <a:gd name="T14" fmla="*/ 5 w 41671"/>
                  <a:gd name="T15" fmla="*/ 0 h 61913"/>
                  <a:gd name="T16" fmla="*/ 7 w 41671"/>
                  <a:gd name="T17" fmla="*/ 4 h 61913"/>
                  <a:gd name="T18" fmla="*/ 10 w 41671"/>
                  <a:gd name="T19" fmla="*/ 7 h 6191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41671"/>
                  <a:gd name="T31" fmla="*/ 0 h 61913"/>
                  <a:gd name="T32" fmla="*/ 41671 w 41671"/>
                  <a:gd name="T33" fmla="*/ 61913 h 6191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41671" h="61913">
                    <a:moveTo>
                      <a:pt x="41671" y="38100"/>
                    </a:moveTo>
                    <a:lnTo>
                      <a:pt x="27384" y="58341"/>
                    </a:lnTo>
                    <a:lnTo>
                      <a:pt x="13096" y="61913"/>
                    </a:lnTo>
                    <a:lnTo>
                      <a:pt x="1190" y="53579"/>
                    </a:lnTo>
                    <a:lnTo>
                      <a:pt x="1190" y="39291"/>
                    </a:lnTo>
                    <a:lnTo>
                      <a:pt x="0" y="26194"/>
                    </a:lnTo>
                    <a:lnTo>
                      <a:pt x="7143" y="3572"/>
                    </a:lnTo>
                    <a:lnTo>
                      <a:pt x="21431" y="0"/>
                    </a:lnTo>
                    <a:lnTo>
                      <a:pt x="28575" y="23813"/>
                    </a:lnTo>
                    <a:lnTo>
                      <a:pt x="41671" y="38100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227" name="Freeform 239">
                <a:extLst>
                  <a:ext uri="{FF2B5EF4-FFF2-40B4-BE49-F238E27FC236}">
                    <a16:creationId xmlns:a16="http://schemas.microsoft.com/office/drawing/2014/main" id="{AB6C590D-2EC0-4F9E-8D6E-0CCA24AAD3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00622" y="2775419"/>
                <a:ext cx="19922" cy="15991"/>
              </a:xfrm>
              <a:custGeom>
                <a:avLst/>
                <a:gdLst>
                  <a:gd name="T0" fmla="*/ 2147483647 w 65"/>
                  <a:gd name="T1" fmla="*/ 2147483647 h 64"/>
                  <a:gd name="T2" fmla="*/ 2147483647 w 65"/>
                  <a:gd name="T3" fmla="*/ 2147483647 h 64"/>
                  <a:gd name="T4" fmla="*/ 2147483647 w 65"/>
                  <a:gd name="T5" fmla="*/ 0 h 64"/>
                  <a:gd name="T6" fmla="*/ 2147483647 w 65"/>
                  <a:gd name="T7" fmla="*/ 0 h 64"/>
                  <a:gd name="T8" fmla="*/ 2147483647 w 65"/>
                  <a:gd name="T9" fmla="*/ 2147483647 h 64"/>
                  <a:gd name="T10" fmla="*/ 2147483647 w 65"/>
                  <a:gd name="T11" fmla="*/ 2147483647 h 64"/>
                  <a:gd name="T12" fmla="*/ 2147483647 w 65"/>
                  <a:gd name="T13" fmla="*/ 2147483647 h 64"/>
                  <a:gd name="T14" fmla="*/ 2147483647 w 65"/>
                  <a:gd name="T15" fmla="*/ 2147483647 h 64"/>
                  <a:gd name="T16" fmla="*/ 0 w 65"/>
                  <a:gd name="T17" fmla="*/ 2147483647 h 64"/>
                  <a:gd name="T18" fmla="*/ 2147483647 w 65"/>
                  <a:gd name="T19" fmla="*/ 2147483647 h 6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65"/>
                  <a:gd name="T31" fmla="*/ 0 h 64"/>
                  <a:gd name="T32" fmla="*/ 65 w 65"/>
                  <a:gd name="T33" fmla="*/ 64 h 6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65" h="64">
                    <a:moveTo>
                      <a:pt x="13" y="19"/>
                    </a:moveTo>
                    <a:lnTo>
                      <a:pt x="33" y="19"/>
                    </a:lnTo>
                    <a:lnTo>
                      <a:pt x="33" y="0"/>
                    </a:lnTo>
                    <a:lnTo>
                      <a:pt x="52" y="0"/>
                    </a:lnTo>
                    <a:lnTo>
                      <a:pt x="65" y="23"/>
                    </a:lnTo>
                    <a:lnTo>
                      <a:pt x="62" y="39"/>
                    </a:lnTo>
                    <a:lnTo>
                      <a:pt x="54" y="53"/>
                    </a:lnTo>
                    <a:lnTo>
                      <a:pt x="3" y="64"/>
                    </a:lnTo>
                    <a:lnTo>
                      <a:pt x="0" y="46"/>
                    </a:lnTo>
                    <a:lnTo>
                      <a:pt x="13" y="19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228" name="Freeform 240">
                <a:extLst>
                  <a:ext uri="{FF2B5EF4-FFF2-40B4-BE49-F238E27FC236}">
                    <a16:creationId xmlns:a16="http://schemas.microsoft.com/office/drawing/2014/main" id="{135CC2E7-0F2C-4035-B9F4-43F25C3AE20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73738" y="2403269"/>
                <a:ext cx="9055" cy="4362"/>
              </a:xfrm>
              <a:custGeom>
                <a:avLst/>
                <a:gdLst>
                  <a:gd name="T0" fmla="*/ 0 w 23"/>
                  <a:gd name="T1" fmla="*/ 2147483647 h 16"/>
                  <a:gd name="T2" fmla="*/ 2147483647 w 23"/>
                  <a:gd name="T3" fmla="*/ 0 h 16"/>
                  <a:gd name="T4" fmla="*/ 2147483647 w 23"/>
                  <a:gd name="T5" fmla="*/ 2147483647 h 16"/>
                  <a:gd name="T6" fmla="*/ 2147483647 w 23"/>
                  <a:gd name="T7" fmla="*/ 2147483647 h 16"/>
                  <a:gd name="T8" fmla="*/ 2147483647 w 23"/>
                  <a:gd name="T9" fmla="*/ 2147483647 h 16"/>
                  <a:gd name="T10" fmla="*/ 0 w 23"/>
                  <a:gd name="T11" fmla="*/ 2147483647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3"/>
                  <a:gd name="T19" fmla="*/ 0 h 16"/>
                  <a:gd name="T20" fmla="*/ 23 w 23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3" h="16">
                    <a:moveTo>
                      <a:pt x="0" y="4"/>
                    </a:moveTo>
                    <a:lnTo>
                      <a:pt x="12" y="0"/>
                    </a:lnTo>
                    <a:lnTo>
                      <a:pt x="23" y="4"/>
                    </a:lnTo>
                    <a:lnTo>
                      <a:pt x="12" y="13"/>
                    </a:lnTo>
                    <a:lnTo>
                      <a:pt x="3" y="16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229" name="Freeform 241">
                <a:extLst>
                  <a:ext uri="{FF2B5EF4-FFF2-40B4-BE49-F238E27FC236}">
                    <a16:creationId xmlns:a16="http://schemas.microsoft.com/office/drawing/2014/main" id="{477159AD-7F92-4D57-B8D6-9F64605D46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4783" y="2643132"/>
                <a:ext cx="14489" cy="11630"/>
              </a:xfrm>
              <a:custGeom>
                <a:avLst/>
                <a:gdLst>
                  <a:gd name="T0" fmla="*/ 2147483647 w 36"/>
                  <a:gd name="T1" fmla="*/ 0 h 42"/>
                  <a:gd name="T2" fmla="*/ 2147483647 w 36"/>
                  <a:gd name="T3" fmla="*/ 2147483647 h 42"/>
                  <a:gd name="T4" fmla="*/ 2147483647 w 36"/>
                  <a:gd name="T5" fmla="*/ 2147483647 h 42"/>
                  <a:gd name="T6" fmla="*/ 2147483647 w 36"/>
                  <a:gd name="T7" fmla="*/ 2147483647 h 42"/>
                  <a:gd name="T8" fmla="*/ 0 w 36"/>
                  <a:gd name="T9" fmla="*/ 2147483647 h 42"/>
                  <a:gd name="T10" fmla="*/ 2147483647 w 36"/>
                  <a:gd name="T11" fmla="*/ 0 h 4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6"/>
                  <a:gd name="T19" fmla="*/ 0 h 42"/>
                  <a:gd name="T20" fmla="*/ 36 w 36"/>
                  <a:gd name="T21" fmla="*/ 42 h 4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6" h="42">
                    <a:moveTo>
                      <a:pt x="25" y="0"/>
                    </a:moveTo>
                    <a:lnTo>
                      <a:pt x="36" y="11"/>
                    </a:lnTo>
                    <a:lnTo>
                      <a:pt x="21" y="26"/>
                    </a:lnTo>
                    <a:lnTo>
                      <a:pt x="10" y="42"/>
                    </a:lnTo>
                    <a:lnTo>
                      <a:pt x="0" y="29"/>
                    </a:lnTo>
                    <a:lnTo>
                      <a:pt x="25" y="0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grpSp>
            <p:nvGrpSpPr>
              <p:cNvPr id="230" name="Group 242">
                <a:extLst>
                  <a:ext uri="{FF2B5EF4-FFF2-40B4-BE49-F238E27FC236}">
                    <a16:creationId xmlns:a16="http://schemas.microsoft.com/office/drawing/2014/main" id="{C7EDB5B4-8379-4E6F-8E00-F3FBE4D272E1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7679605" y="3420866"/>
                <a:ext cx="97798" cy="65417"/>
                <a:chOff x="2864" y="2525"/>
                <a:chExt cx="248" cy="206"/>
              </a:xfrm>
              <a:grpFill/>
              <a:effectLst/>
            </p:grpSpPr>
            <p:sp>
              <p:nvSpPr>
                <p:cNvPr id="295" name="Freeform 243">
                  <a:extLst>
                    <a:ext uri="{FF2B5EF4-FFF2-40B4-BE49-F238E27FC236}">
                      <a16:creationId xmlns:a16="http://schemas.microsoft.com/office/drawing/2014/main" id="{91AC662B-2FA7-4617-AF7D-C94FF813B028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2864" y="2632"/>
                  <a:ext cx="131" cy="99"/>
                </a:xfrm>
                <a:custGeom>
                  <a:avLst/>
                  <a:gdLst>
                    <a:gd name="T0" fmla="*/ 0 w 656"/>
                    <a:gd name="T1" fmla="*/ 0 h 499"/>
                    <a:gd name="T2" fmla="*/ 0 w 656"/>
                    <a:gd name="T3" fmla="*/ 0 h 499"/>
                    <a:gd name="T4" fmla="*/ 0 w 656"/>
                    <a:gd name="T5" fmla="*/ 0 h 499"/>
                    <a:gd name="T6" fmla="*/ 0 w 656"/>
                    <a:gd name="T7" fmla="*/ 0 h 499"/>
                    <a:gd name="T8" fmla="*/ 0 w 656"/>
                    <a:gd name="T9" fmla="*/ 0 h 499"/>
                    <a:gd name="T10" fmla="*/ 0 w 656"/>
                    <a:gd name="T11" fmla="*/ 0 h 499"/>
                    <a:gd name="T12" fmla="*/ 0 w 656"/>
                    <a:gd name="T13" fmla="*/ 0 h 499"/>
                    <a:gd name="T14" fmla="*/ 0 w 656"/>
                    <a:gd name="T15" fmla="*/ 0 h 499"/>
                    <a:gd name="T16" fmla="*/ 0 w 656"/>
                    <a:gd name="T17" fmla="*/ 0 h 499"/>
                    <a:gd name="T18" fmla="*/ 0 w 656"/>
                    <a:gd name="T19" fmla="*/ 0 h 499"/>
                    <a:gd name="T20" fmla="*/ 0 w 656"/>
                    <a:gd name="T21" fmla="*/ 0 h 499"/>
                    <a:gd name="T22" fmla="*/ 0 w 656"/>
                    <a:gd name="T23" fmla="*/ 0 h 499"/>
                    <a:gd name="T24" fmla="*/ 0 w 656"/>
                    <a:gd name="T25" fmla="*/ 0 h 499"/>
                    <a:gd name="T26" fmla="*/ 0 w 656"/>
                    <a:gd name="T27" fmla="*/ 0 h 499"/>
                    <a:gd name="T28" fmla="*/ 0 w 656"/>
                    <a:gd name="T29" fmla="*/ 0 h 499"/>
                    <a:gd name="T30" fmla="*/ 0 w 656"/>
                    <a:gd name="T31" fmla="*/ 0 h 499"/>
                    <a:gd name="T32" fmla="*/ 0 w 656"/>
                    <a:gd name="T33" fmla="*/ 0 h 499"/>
                    <a:gd name="T34" fmla="*/ 0 w 656"/>
                    <a:gd name="T35" fmla="*/ 0 h 499"/>
                    <a:gd name="T36" fmla="*/ 0 w 656"/>
                    <a:gd name="T37" fmla="*/ 0 h 499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w 656"/>
                    <a:gd name="T58" fmla="*/ 0 h 499"/>
                    <a:gd name="T59" fmla="*/ 656 w 656"/>
                    <a:gd name="T60" fmla="*/ 499 h 499"/>
                  </a:gdLst>
                  <a:ahLst/>
                  <a:cxnLst>
                    <a:cxn ang="T38">
                      <a:pos x="T0" y="T1"/>
                    </a:cxn>
                    <a:cxn ang="T39">
                      <a:pos x="T2" y="T3"/>
                    </a:cxn>
                    <a:cxn ang="T40">
                      <a:pos x="T4" y="T5"/>
                    </a:cxn>
                    <a:cxn ang="T41">
                      <a:pos x="T6" y="T7"/>
                    </a:cxn>
                    <a:cxn ang="T42">
                      <a:pos x="T8" y="T9"/>
                    </a:cxn>
                    <a:cxn ang="T43">
                      <a:pos x="T10" y="T11"/>
                    </a:cxn>
                    <a:cxn ang="T44">
                      <a:pos x="T12" y="T13"/>
                    </a:cxn>
                    <a:cxn ang="T45">
                      <a:pos x="T14" y="T15"/>
                    </a:cxn>
                    <a:cxn ang="T46">
                      <a:pos x="T16" y="T17"/>
                    </a:cxn>
                    <a:cxn ang="T47">
                      <a:pos x="T18" y="T19"/>
                    </a:cxn>
                    <a:cxn ang="T48">
                      <a:pos x="T20" y="T21"/>
                    </a:cxn>
                    <a:cxn ang="T49">
                      <a:pos x="T22" y="T23"/>
                    </a:cxn>
                    <a:cxn ang="T50">
                      <a:pos x="T24" y="T25"/>
                    </a:cxn>
                    <a:cxn ang="T51">
                      <a:pos x="T26" y="T27"/>
                    </a:cxn>
                    <a:cxn ang="T52">
                      <a:pos x="T28" y="T29"/>
                    </a:cxn>
                    <a:cxn ang="T53">
                      <a:pos x="T30" y="T31"/>
                    </a:cxn>
                    <a:cxn ang="T54">
                      <a:pos x="T32" y="T33"/>
                    </a:cxn>
                    <a:cxn ang="T55">
                      <a:pos x="T34" y="T35"/>
                    </a:cxn>
                    <a:cxn ang="T56">
                      <a:pos x="T36" y="T37"/>
                    </a:cxn>
                  </a:cxnLst>
                  <a:rect l="T57" t="T58" r="T59" b="T60"/>
                  <a:pathLst>
                    <a:path w="656" h="499">
                      <a:moveTo>
                        <a:pt x="354" y="499"/>
                      </a:moveTo>
                      <a:lnTo>
                        <a:pt x="224" y="480"/>
                      </a:lnTo>
                      <a:lnTo>
                        <a:pt x="104" y="432"/>
                      </a:lnTo>
                      <a:lnTo>
                        <a:pt x="0" y="384"/>
                      </a:lnTo>
                      <a:lnTo>
                        <a:pt x="8" y="272"/>
                      </a:lnTo>
                      <a:lnTo>
                        <a:pt x="80" y="216"/>
                      </a:lnTo>
                      <a:lnTo>
                        <a:pt x="80" y="136"/>
                      </a:lnTo>
                      <a:lnTo>
                        <a:pt x="173" y="91"/>
                      </a:lnTo>
                      <a:lnTo>
                        <a:pt x="224" y="16"/>
                      </a:lnTo>
                      <a:lnTo>
                        <a:pt x="336" y="24"/>
                      </a:lnTo>
                      <a:lnTo>
                        <a:pt x="445" y="0"/>
                      </a:lnTo>
                      <a:lnTo>
                        <a:pt x="512" y="88"/>
                      </a:lnTo>
                      <a:lnTo>
                        <a:pt x="608" y="176"/>
                      </a:lnTo>
                      <a:lnTo>
                        <a:pt x="624" y="272"/>
                      </a:lnTo>
                      <a:lnTo>
                        <a:pt x="656" y="360"/>
                      </a:lnTo>
                      <a:lnTo>
                        <a:pt x="592" y="392"/>
                      </a:lnTo>
                      <a:lnTo>
                        <a:pt x="520" y="424"/>
                      </a:lnTo>
                      <a:lnTo>
                        <a:pt x="424" y="472"/>
                      </a:lnTo>
                      <a:lnTo>
                        <a:pt x="354" y="499"/>
                      </a:lnTo>
                      <a:close/>
                    </a:path>
                  </a:pathLst>
                </a:custGeom>
                <a:grpFill/>
                <a:ln w="6350" cmpd="sng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  <a:effectLst>
                  <a:outerShdw dist="28398" dir="6993903" algn="ctr" rotWithShape="0">
                    <a:srgbClr val="B2B2B2">
                      <a:alpha val="50000"/>
                    </a:srgbClr>
                  </a:outerShdw>
                </a:effectLst>
              </p:spPr>
              <p:txBody>
                <a:bodyPr/>
                <a:lstStyle/>
                <a:p>
                  <a:endParaRPr lang="zh-CN" altLang="en-US" sz="600" kern="0">
                    <a:solidFill>
                      <a:sysClr val="windowText" lastClr="000000"/>
                    </a:solidFill>
                    <a:latin typeface="+mj-lt"/>
                  </a:endParaRPr>
                </a:p>
              </p:txBody>
            </p:sp>
            <p:sp>
              <p:nvSpPr>
                <p:cNvPr id="296" name="Freeform 244">
                  <a:extLst>
                    <a:ext uri="{FF2B5EF4-FFF2-40B4-BE49-F238E27FC236}">
                      <a16:creationId xmlns:a16="http://schemas.microsoft.com/office/drawing/2014/main" id="{37EA7F4C-F6CA-43CA-8666-DA88C404A917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2980" y="2525"/>
                  <a:ext cx="132" cy="83"/>
                </a:xfrm>
                <a:custGeom>
                  <a:avLst/>
                  <a:gdLst>
                    <a:gd name="T0" fmla="*/ 0 w 661"/>
                    <a:gd name="T1" fmla="*/ 0 h 413"/>
                    <a:gd name="T2" fmla="*/ 0 w 661"/>
                    <a:gd name="T3" fmla="*/ 0 h 413"/>
                    <a:gd name="T4" fmla="*/ 0 w 661"/>
                    <a:gd name="T5" fmla="*/ 0 h 413"/>
                    <a:gd name="T6" fmla="*/ 0 w 661"/>
                    <a:gd name="T7" fmla="*/ 0 h 413"/>
                    <a:gd name="T8" fmla="*/ 0 w 661"/>
                    <a:gd name="T9" fmla="*/ 0 h 413"/>
                    <a:gd name="T10" fmla="*/ 0 w 661"/>
                    <a:gd name="T11" fmla="*/ 0 h 413"/>
                    <a:gd name="T12" fmla="*/ 0 w 661"/>
                    <a:gd name="T13" fmla="*/ 0 h 413"/>
                    <a:gd name="T14" fmla="*/ 0 w 661"/>
                    <a:gd name="T15" fmla="*/ 0 h 413"/>
                    <a:gd name="T16" fmla="*/ 0 w 661"/>
                    <a:gd name="T17" fmla="*/ 0 h 413"/>
                    <a:gd name="T18" fmla="*/ 0 w 661"/>
                    <a:gd name="T19" fmla="*/ 0 h 413"/>
                    <a:gd name="T20" fmla="*/ 0 w 661"/>
                    <a:gd name="T21" fmla="*/ 0 h 413"/>
                    <a:gd name="T22" fmla="*/ 0 w 661"/>
                    <a:gd name="T23" fmla="*/ 0 h 413"/>
                    <a:gd name="T24" fmla="*/ 0 w 661"/>
                    <a:gd name="T25" fmla="*/ 0 h 413"/>
                    <a:gd name="T26" fmla="*/ 0 w 661"/>
                    <a:gd name="T27" fmla="*/ 0 h 413"/>
                    <a:gd name="T28" fmla="*/ 0 w 661"/>
                    <a:gd name="T29" fmla="*/ 0 h 413"/>
                    <a:gd name="T30" fmla="*/ 0 w 661"/>
                    <a:gd name="T31" fmla="*/ 0 h 413"/>
                    <a:gd name="T32" fmla="*/ 0 w 661"/>
                    <a:gd name="T33" fmla="*/ 0 h 413"/>
                    <a:gd name="T34" fmla="*/ 0 w 661"/>
                    <a:gd name="T35" fmla="*/ 0 h 413"/>
                    <a:gd name="T36" fmla="*/ 0 w 661"/>
                    <a:gd name="T37" fmla="*/ 0 h 413"/>
                    <a:gd name="T38" fmla="*/ 0 w 661"/>
                    <a:gd name="T39" fmla="*/ 0 h 413"/>
                    <a:gd name="T40" fmla="*/ 0 w 661"/>
                    <a:gd name="T41" fmla="*/ 0 h 413"/>
                    <a:gd name="T42" fmla="*/ 0 w 661"/>
                    <a:gd name="T43" fmla="*/ 0 h 413"/>
                    <a:gd name="T44" fmla="*/ 0 w 661"/>
                    <a:gd name="T45" fmla="*/ 0 h 413"/>
                    <a:gd name="T46" fmla="*/ 0 w 661"/>
                    <a:gd name="T47" fmla="*/ 0 h 413"/>
                    <a:gd name="T48" fmla="*/ 0 w 661"/>
                    <a:gd name="T49" fmla="*/ 0 h 413"/>
                    <a:gd name="T50" fmla="*/ 0 w 661"/>
                    <a:gd name="T51" fmla="*/ 0 h 413"/>
                    <a:gd name="T52" fmla="*/ 0 w 661"/>
                    <a:gd name="T53" fmla="*/ 0 h 413"/>
                    <a:gd name="T54" fmla="*/ 0 w 661"/>
                    <a:gd name="T55" fmla="*/ 0 h 413"/>
                    <a:gd name="T56" fmla="*/ 0 w 661"/>
                    <a:gd name="T57" fmla="*/ 0 h 413"/>
                    <a:gd name="T58" fmla="*/ 0 w 661"/>
                    <a:gd name="T59" fmla="*/ 0 h 413"/>
                    <a:gd name="T60" fmla="*/ 0 w 661"/>
                    <a:gd name="T61" fmla="*/ 0 h 413"/>
                    <a:gd name="T62" fmla="*/ 0 w 661"/>
                    <a:gd name="T63" fmla="*/ 0 h 413"/>
                    <a:gd name="T64" fmla="*/ 0 w 661"/>
                    <a:gd name="T65" fmla="*/ 0 h 413"/>
                    <a:gd name="T66" fmla="*/ 0 w 661"/>
                    <a:gd name="T67" fmla="*/ 0 h 413"/>
                    <a:gd name="T68" fmla="*/ 0 w 661"/>
                    <a:gd name="T69" fmla="*/ 0 h 413"/>
                    <a:gd name="T70" fmla="*/ 0 w 661"/>
                    <a:gd name="T71" fmla="*/ 0 h 413"/>
                    <a:gd name="T72" fmla="*/ 0 w 661"/>
                    <a:gd name="T73" fmla="*/ 0 h 413"/>
                    <a:gd name="T74" fmla="*/ 0 w 661"/>
                    <a:gd name="T75" fmla="*/ 0 h 413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w 661"/>
                    <a:gd name="T115" fmla="*/ 0 h 413"/>
                    <a:gd name="T116" fmla="*/ 661 w 661"/>
                    <a:gd name="T117" fmla="*/ 413 h 413"/>
                  </a:gdLst>
                  <a:ahLst/>
                  <a:cxnLst>
                    <a:cxn ang="T76">
                      <a:pos x="T0" y="T1"/>
                    </a:cxn>
                    <a:cxn ang="T77">
                      <a:pos x="T2" y="T3"/>
                    </a:cxn>
                    <a:cxn ang="T78">
                      <a:pos x="T4" y="T5"/>
                    </a:cxn>
                    <a:cxn ang="T79">
                      <a:pos x="T6" y="T7"/>
                    </a:cxn>
                    <a:cxn ang="T80">
                      <a:pos x="T8" y="T9"/>
                    </a:cxn>
                    <a:cxn ang="T81">
                      <a:pos x="T10" y="T11"/>
                    </a:cxn>
                    <a:cxn ang="T82">
                      <a:pos x="T12" y="T13"/>
                    </a:cxn>
                    <a:cxn ang="T83">
                      <a:pos x="T14" y="T15"/>
                    </a:cxn>
                    <a:cxn ang="T84">
                      <a:pos x="T16" y="T17"/>
                    </a:cxn>
                    <a:cxn ang="T85">
                      <a:pos x="T18" y="T19"/>
                    </a:cxn>
                    <a:cxn ang="T86">
                      <a:pos x="T20" y="T21"/>
                    </a:cxn>
                    <a:cxn ang="T87">
                      <a:pos x="T22" y="T23"/>
                    </a:cxn>
                    <a:cxn ang="T88">
                      <a:pos x="T24" y="T25"/>
                    </a:cxn>
                    <a:cxn ang="T89">
                      <a:pos x="T26" y="T27"/>
                    </a:cxn>
                    <a:cxn ang="T90">
                      <a:pos x="T28" y="T29"/>
                    </a:cxn>
                    <a:cxn ang="T91">
                      <a:pos x="T30" y="T31"/>
                    </a:cxn>
                    <a:cxn ang="T92">
                      <a:pos x="T32" y="T33"/>
                    </a:cxn>
                    <a:cxn ang="T93">
                      <a:pos x="T34" y="T35"/>
                    </a:cxn>
                    <a:cxn ang="T94">
                      <a:pos x="T36" y="T37"/>
                    </a:cxn>
                    <a:cxn ang="T95">
                      <a:pos x="T38" y="T39"/>
                    </a:cxn>
                    <a:cxn ang="T96">
                      <a:pos x="T40" y="T41"/>
                    </a:cxn>
                    <a:cxn ang="T97">
                      <a:pos x="T42" y="T43"/>
                    </a:cxn>
                    <a:cxn ang="T98">
                      <a:pos x="T44" y="T45"/>
                    </a:cxn>
                    <a:cxn ang="T99">
                      <a:pos x="T46" y="T47"/>
                    </a:cxn>
                    <a:cxn ang="T100">
                      <a:pos x="T48" y="T49"/>
                    </a:cxn>
                    <a:cxn ang="T101">
                      <a:pos x="T50" y="T51"/>
                    </a:cxn>
                    <a:cxn ang="T102">
                      <a:pos x="T52" y="T53"/>
                    </a:cxn>
                    <a:cxn ang="T103">
                      <a:pos x="T54" y="T55"/>
                    </a:cxn>
                    <a:cxn ang="T104">
                      <a:pos x="T56" y="T57"/>
                    </a:cxn>
                    <a:cxn ang="T105">
                      <a:pos x="T58" y="T59"/>
                    </a:cxn>
                    <a:cxn ang="T106">
                      <a:pos x="T60" y="T61"/>
                    </a:cxn>
                    <a:cxn ang="T107">
                      <a:pos x="T62" y="T63"/>
                    </a:cxn>
                    <a:cxn ang="T108">
                      <a:pos x="T64" y="T65"/>
                    </a:cxn>
                    <a:cxn ang="T109">
                      <a:pos x="T66" y="T67"/>
                    </a:cxn>
                    <a:cxn ang="T110">
                      <a:pos x="T68" y="T69"/>
                    </a:cxn>
                    <a:cxn ang="T111">
                      <a:pos x="T70" y="T71"/>
                    </a:cxn>
                    <a:cxn ang="T112">
                      <a:pos x="T72" y="T73"/>
                    </a:cxn>
                    <a:cxn ang="T113">
                      <a:pos x="T74" y="T75"/>
                    </a:cxn>
                  </a:cxnLst>
                  <a:rect l="T114" t="T115" r="T116" b="T117"/>
                  <a:pathLst>
                    <a:path w="661" h="413">
                      <a:moveTo>
                        <a:pt x="109" y="413"/>
                      </a:moveTo>
                      <a:lnTo>
                        <a:pt x="61" y="379"/>
                      </a:lnTo>
                      <a:lnTo>
                        <a:pt x="27" y="326"/>
                      </a:lnTo>
                      <a:lnTo>
                        <a:pt x="0" y="304"/>
                      </a:lnTo>
                      <a:lnTo>
                        <a:pt x="45" y="214"/>
                      </a:lnTo>
                      <a:lnTo>
                        <a:pt x="85" y="221"/>
                      </a:lnTo>
                      <a:lnTo>
                        <a:pt x="133" y="187"/>
                      </a:lnTo>
                      <a:lnTo>
                        <a:pt x="176" y="163"/>
                      </a:lnTo>
                      <a:lnTo>
                        <a:pt x="272" y="123"/>
                      </a:lnTo>
                      <a:lnTo>
                        <a:pt x="320" y="115"/>
                      </a:lnTo>
                      <a:lnTo>
                        <a:pt x="373" y="96"/>
                      </a:lnTo>
                      <a:lnTo>
                        <a:pt x="430" y="62"/>
                      </a:lnTo>
                      <a:lnTo>
                        <a:pt x="499" y="32"/>
                      </a:lnTo>
                      <a:lnTo>
                        <a:pt x="541" y="19"/>
                      </a:lnTo>
                      <a:lnTo>
                        <a:pt x="613" y="0"/>
                      </a:lnTo>
                      <a:lnTo>
                        <a:pt x="661" y="0"/>
                      </a:lnTo>
                      <a:lnTo>
                        <a:pt x="613" y="62"/>
                      </a:lnTo>
                      <a:lnTo>
                        <a:pt x="544" y="123"/>
                      </a:lnTo>
                      <a:lnTo>
                        <a:pt x="493" y="187"/>
                      </a:lnTo>
                      <a:lnTo>
                        <a:pt x="445" y="235"/>
                      </a:lnTo>
                      <a:lnTo>
                        <a:pt x="440" y="283"/>
                      </a:lnTo>
                      <a:lnTo>
                        <a:pt x="497" y="269"/>
                      </a:lnTo>
                      <a:lnTo>
                        <a:pt x="536" y="225"/>
                      </a:lnTo>
                      <a:lnTo>
                        <a:pt x="598" y="187"/>
                      </a:lnTo>
                      <a:lnTo>
                        <a:pt x="637" y="158"/>
                      </a:lnTo>
                      <a:lnTo>
                        <a:pt x="641" y="187"/>
                      </a:lnTo>
                      <a:lnTo>
                        <a:pt x="584" y="245"/>
                      </a:lnTo>
                      <a:lnTo>
                        <a:pt x="541" y="273"/>
                      </a:lnTo>
                      <a:lnTo>
                        <a:pt x="502" y="293"/>
                      </a:lnTo>
                      <a:lnTo>
                        <a:pt x="445" y="321"/>
                      </a:lnTo>
                      <a:lnTo>
                        <a:pt x="377" y="317"/>
                      </a:lnTo>
                      <a:lnTo>
                        <a:pt x="353" y="264"/>
                      </a:lnTo>
                      <a:lnTo>
                        <a:pt x="305" y="264"/>
                      </a:lnTo>
                      <a:lnTo>
                        <a:pt x="243" y="302"/>
                      </a:lnTo>
                      <a:lnTo>
                        <a:pt x="227" y="350"/>
                      </a:lnTo>
                      <a:lnTo>
                        <a:pt x="161" y="326"/>
                      </a:lnTo>
                      <a:lnTo>
                        <a:pt x="104" y="374"/>
                      </a:lnTo>
                      <a:lnTo>
                        <a:pt x="109" y="413"/>
                      </a:lnTo>
                      <a:close/>
                    </a:path>
                  </a:pathLst>
                </a:custGeom>
                <a:grpFill/>
                <a:ln w="6350" cmpd="sng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  <a:effectLst>
                  <a:outerShdw dist="28398" dir="6993903" algn="ctr" rotWithShape="0">
                    <a:srgbClr val="B2B2B2">
                      <a:alpha val="50000"/>
                    </a:srgbClr>
                  </a:outerShdw>
                </a:effectLst>
              </p:spPr>
              <p:txBody>
                <a:bodyPr/>
                <a:lstStyle/>
                <a:p>
                  <a:endParaRPr lang="zh-CN" altLang="en-US" sz="600" kern="0">
                    <a:solidFill>
                      <a:sysClr val="windowText" lastClr="000000"/>
                    </a:solidFill>
                    <a:latin typeface="+mj-lt"/>
                  </a:endParaRPr>
                </a:p>
              </p:txBody>
            </p:sp>
          </p:grpSp>
          <p:grpSp>
            <p:nvGrpSpPr>
              <p:cNvPr id="231" name="Group 245">
                <a:extLst>
                  <a:ext uri="{FF2B5EF4-FFF2-40B4-BE49-F238E27FC236}">
                    <a16:creationId xmlns:a16="http://schemas.microsoft.com/office/drawing/2014/main" id="{85E87A22-38BD-4422-BD41-9D8E37ED1541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4310996" y="2560262"/>
                <a:ext cx="14490" cy="10176"/>
                <a:chOff x="9952" y="13024"/>
                <a:chExt cx="1640" cy="1406"/>
              </a:xfrm>
              <a:grpFill/>
              <a:effectLst/>
            </p:grpSpPr>
            <p:sp>
              <p:nvSpPr>
                <p:cNvPr id="293" name="Freeform 246">
                  <a:extLst>
                    <a:ext uri="{FF2B5EF4-FFF2-40B4-BE49-F238E27FC236}">
                      <a16:creationId xmlns:a16="http://schemas.microsoft.com/office/drawing/2014/main" id="{4A394A88-1B5B-424B-8780-FBF021E166C5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10536" y="13424"/>
                  <a:ext cx="1056" cy="1006"/>
                </a:xfrm>
                <a:custGeom>
                  <a:avLst/>
                  <a:gdLst>
                    <a:gd name="T0" fmla="*/ 600 w 1056"/>
                    <a:gd name="T1" fmla="*/ 961 h 1006"/>
                    <a:gd name="T2" fmla="*/ 512 w 1056"/>
                    <a:gd name="T3" fmla="*/ 992 h 1006"/>
                    <a:gd name="T4" fmla="*/ 456 w 1056"/>
                    <a:gd name="T5" fmla="*/ 912 h 1006"/>
                    <a:gd name="T6" fmla="*/ 384 w 1056"/>
                    <a:gd name="T7" fmla="*/ 848 h 1006"/>
                    <a:gd name="T8" fmla="*/ 208 w 1056"/>
                    <a:gd name="T9" fmla="*/ 744 h 1006"/>
                    <a:gd name="T10" fmla="*/ 64 w 1056"/>
                    <a:gd name="T11" fmla="*/ 672 h 1006"/>
                    <a:gd name="T12" fmla="*/ 32 w 1056"/>
                    <a:gd name="T13" fmla="*/ 496 h 1006"/>
                    <a:gd name="T14" fmla="*/ 48 w 1056"/>
                    <a:gd name="T15" fmla="*/ 368 h 1006"/>
                    <a:gd name="T16" fmla="*/ 56 w 1056"/>
                    <a:gd name="T17" fmla="*/ 200 h 1006"/>
                    <a:gd name="T18" fmla="*/ 0 w 1056"/>
                    <a:gd name="T19" fmla="*/ 104 h 1006"/>
                    <a:gd name="T20" fmla="*/ 64 w 1056"/>
                    <a:gd name="T21" fmla="*/ 48 h 1006"/>
                    <a:gd name="T22" fmla="*/ 176 w 1056"/>
                    <a:gd name="T23" fmla="*/ 0 h 1006"/>
                    <a:gd name="T24" fmla="*/ 248 w 1056"/>
                    <a:gd name="T25" fmla="*/ 64 h 1006"/>
                    <a:gd name="T26" fmla="*/ 128 w 1056"/>
                    <a:gd name="T27" fmla="*/ 144 h 1006"/>
                    <a:gd name="T28" fmla="*/ 232 w 1056"/>
                    <a:gd name="T29" fmla="*/ 176 h 1006"/>
                    <a:gd name="T30" fmla="*/ 320 w 1056"/>
                    <a:gd name="T31" fmla="*/ 176 h 1006"/>
                    <a:gd name="T32" fmla="*/ 416 w 1056"/>
                    <a:gd name="T33" fmla="*/ 176 h 1006"/>
                    <a:gd name="T34" fmla="*/ 472 w 1056"/>
                    <a:gd name="T35" fmla="*/ 216 h 1006"/>
                    <a:gd name="T36" fmla="*/ 536 w 1056"/>
                    <a:gd name="T37" fmla="*/ 280 h 1006"/>
                    <a:gd name="T38" fmla="*/ 616 w 1056"/>
                    <a:gd name="T39" fmla="*/ 328 h 1006"/>
                    <a:gd name="T40" fmla="*/ 680 w 1056"/>
                    <a:gd name="T41" fmla="*/ 344 h 1006"/>
                    <a:gd name="T42" fmla="*/ 760 w 1056"/>
                    <a:gd name="T43" fmla="*/ 440 h 1006"/>
                    <a:gd name="T44" fmla="*/ 864 w 1056"/>
                    <a:gd name="T45" fmla="*/ 512 h 1006"/>
                    <a:gd name="T46" fmla="*/ 936 w 1056"/>
                    <a:gd name="T47" fmla="*/ 560 h 1006"/>
                    <a:gd name="T48" fmla="*/ 992 w 1056"/>
                    <a:gd name="T49" fmla="*/ 608 h 1006"/>
                    <a:gd name="T50" fmla="*/ 1056 w 1056"/>
                    <a:gd name="T51" fmla="*/ 720 h 1006"/>
                    <a:gd name="T52" fmla="*/ 1056 w 1056"/>
                    <a:gd name="T53" fmla="*/ 840 h 1006"/>
                    <a:gd name="T54" fmla="*/ 992 w 1056"/>
                    <a:gd name="T55" fmla="*/ 944 h 1006"/>
                    <a:gd name="T56" fmla="*/ 918 w 1056"/>
                    <a:gd name="T57" fmla="*/ 1006 h 1006"/>
                    <a:gd name="T58" fmla="*/ 720 w 1056"/>
                    <a:gd name="T59" fmla="*/ 968 h 1006"/>
                    <a:gd name="T60" fmla="*/ 600 w 1056"/>
                    <a:gd name="T61" fmla="*/ 961 h 100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w 1056"/>
                    <a:gd name="T94" fmla="*/ 0 h 1006"/>
                    <a:gd name="T95" fmla="*/ 1056 w 1056"/>
                    <a:gd name="T96" fmla="*/ 1006 h 1006"/>
                  </a:gdLst>
                  <a:ahLst/>
                  <a:cxnLst>
                    <a:cxn ang="T62">
                      <a:pos x="T0" y="T1"/>
                    </a:cxn>
                    <a:cxn ang="T63">
                      <a:pos x="T2" y="T3"/>
                    </a:cxn>
                    <a:cxn ang="T64">
                      <a:pos x="T4" y="T5"/>
                    </a:cxn>
                    <a:cxn ang="T65">
                      <a:pos x="T6" y="T7"/>
                    </a:cxn>
                    <a:cxn ang="T66">
                      <a:pos x="T8" y="T9"/>
                    </a:cxn>
                    <a:cxn ang="T67">
                      <a:pos x="T10" y="T11"/>
                    </a:cxn>
                    <a:cxn ang="T68">
                      <a:pos x="T12" y="T13"/>
                    </a:cxn>
                    <a:cxn ang="T69">
                      <a:pos x="T14" y="T15"/>
                    </a:cxn>
                    <a:cxn ang="T70">
                      <a:pos x="T16" y="T17"/>
                    </a:cxn>
                    <a:cxn ang="T71">
                      <a:pos x="T18" y="T19"/>
                    </a:cxn>
                    <a:cxn ang="T72">
                      <a:pos x="T20" y="T21"/>
                    </a:cxn>
                    <a:cxn ang="T73">
                      <a:pos x="T22" y="T23"/>
                    </a:cxn>
                    <a:cxn ang="T74">
                      <a:pos x="T24" y="T25"/>
                    </a:cxn>
                    <a:cxn ang="T75">
                      <a:pos x="T26" y="T27"/>
                    </a:cxn>
                    <a:cxn ang="T76">
                      <a:pos x="T28" y="T29"/>
                    </a:cxn>
                    <a:cxn ang="T77">
                      <a:pos x="T30" y="T31"/>
                    </a:cxn>
                    <a:cxn ang="T78">
                      <a:pos x="T32" y="T33"/>
                    </a:cxn>
                    <a:cxn ang="T79">
                      <a:pos x="T34" y="T35"/>
                    </a:cxn>
                    <a:cxn ang="T80">
                      <a:pos x="T36" y="T37"/>
                    </a:cxn>
                    <a:cxn ang="T81">
                      <a:pos x="T38" y="T39"/>
                    </a:cxn>
                    <a:cxn ang="T82">
                      <a:pos x="T40" y="T41"/>
                    </a:cxn>
                    <a:cxn ang="T83">
                      <a:pos x="T42" y="T43"/>
                    </a:cxn>
                    <a:cxn ang="T84">
                      <a:pos x="T44" y="T45"/>
                    </a:cxn>
                    <a:cxn ang="T85">
                      <a:pos x="T46" y="T47"/>
                    </a:cxn>
                    <a:cxn ang="T86">
                      <a:pos x="T48" y="T49"/>
                    </a:cxn>
                    <a:cxn ang="T87">
                      <a:pos x="T50" y="T51"/>
                    </a:cxn>
                    <a:cxn ang="T88">
                      <a:pos x="T52" y="T53"/>
                    </a:cxn>
                    <a:cxn ang="T89">
                      <a:pos x="T54" y="T55"/>
                    </a:cxn>
                    <a:cxn ang="T90">
                      <a:pos x="T56" y="T57"/>
                    </a:cxn>
                    <a:cxn ang="T91">
                      <a:pos x="T58" y="T59"/>
                    </a:cxn>
                    <a:cxn ang="T92">
                      <a:pos x="T60" y="T61"/>
                    </a:cxn>
                  </a:cxnLst>
                  <a:rect l="T93" t="T94" r="T95" b="T96"/>
                  <a:pathLst>
                    <a:path w="1056" h="1006">
                      <a:moveTo>
                        <a:pt x="600" y="961"/>
                      </a:moveTo>
                      <a:lnTo>
                        <a:pt x="512" y="992"/>
                      </a:lnTo>
                      <a:lnTo>
                        <a:pt x="456" y="912"/>
                      </a:lnTo>
                      <a:lnTo>
                        <a:pt x="384" y="848"/>
                      </a:lnTo>
                      <a:lnTo>
                        <a:pt x="208" y="744"/>
                      </a:lnTo>
                      <a:lnTo>
                        <a:pt x="64" y="672"/>
                      </a:lnTo>
                      <a:lnTo>
                        <a:pt x="32" y="496"/>
                      </a:lnTo>
                      <a:lnTo>
                        <a:pt x="48" y="368"/>
                      </a:lnTo>
                      <a:lnTo>
                        <a:pt x="56" y="200"/>
                      </a:lnTo>
                      <a:lnTo>
                        <a:pt x="0" y="104"/>
                      </a:lnTo>
                      <a:lnTo>
                        <a:pt x="64" y="48"/>
                      </a:lnTo>
                      <a:lnTo>
                        <a:pt x="176" y="0"/>
                      </a:lnTo>
                      <a:lnTo>
                        <a:pt x="248" y="64"/>
                      </a:lnTo>
                      <a:lnTo>
                        <a:pt x="128" y="144"/>
                      </a:lnTo>
                      <a:lnTo>
                        <a:pt x="232" y="176"/>
                      </a:lnTo>
                      <a:lnTo>
                        <a:pt x="320" y="176"/>
                      </a:lnTo>
                      <a:lnTo>
                        <a:pt x="416" y="176"/>
                      </a:lnTo>
                      <a:lnTo>
                        <a:pt x="472" y="216"/>
                      </a:lnTo>
                      <a:lnTo>
                        <a:pt x="536" y="280"/>
                      </a:lnTo>
                      <a:lnTo>
                        <a:pt x="616" y="328"/>
                      </a:lnTo>
                      <a:lnTo>
                        <a:pt x="680" y="344"/>
                      </a:lnTo>
                      <a:lnTo>
                        <a:pt x="760" y="440"/>
                      </a:lnTo>
                      <a:lnTo>
                        <a:pt x="864" y="512"/>
                      </a:lnTo>
                      <a:lnTo>
                        <a:pt x="936" y="560"/>
                      </a:lnTo>
                      <a:lnTo>
                        <a:pt x="992" y="608"/>
                      </a:lnTo>
                      <a:lnTo>
                        <a:pt x="1056" y="720"/>
                      </a:lnTo>
                      <a:lnTo>
                        <a:pt x="1056" y="840"/>
                      </a:lnTo>
                      <a:lnTo>
                        <a:pt x="992" y="944"/>
                      </a:lnTo>
                      <a:lnTo>
                        <a:pt x="918" y="1006"/>
                      </a:lnTo>
                      <a:lnTo>
                        <a:pt x="720" y="968"/>
                      </a:lnTo>
                      <a:lnTo>
                        <a:pt x="600" y="961"/>
                      </a:lnTo>
                      <a:close/>
                    </a:path>
                  </a:pathLst>
                </a:custGeom>
                <a:grpFill/>
                <a:ln w="6350" cmpd="sng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  <a:effectLst>
                  <a:outerShdw dist="28398" dir="6993903" algn="ctr" rotWithShape="0">
                    <a:srgbClr val="B2B2B2">
                      <a:alpha val="50000"/>
                    </a:srgbClr>
                  </a:outerShdw>
                </a:effectLst>
              </p:spPr>
              <p:txBody>
                <a:bodyPr/>
                <a:lstStyle/>
                <a:p>
                  <a:endParaRPr lang="zh-CN" altLang="en-US" sz="600" kern="0">
                    <a:solidFill>
                      <a:sysClr val="windowText" lastClr="000000"/>
                    </a:solidFill>
                    <a:latin typeface="+mj-lt"/>
                  </a:endParaRPr>
                </a:p>
              </p:txBody>
            </p:sp>
            <p:sp>
              <p:nvSpPr>
                <p:cNvPr id="294" name="Freeform 247">
                  <a:extLst>
                    <a:ext uri="{FF2B5EF4-FFF2-40B4-BE49-F238E27FC236}">
                      <a16:creationId xmlns:a16="http://schemas.microsoft.com/office/drawing/2014/main" id="{64E6A560-8D81-4855-9ACE-971FA93C54B8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9952" y="13024"/>
                  <a:ext cx="656" cy="328"/>
                </a:xfrm>
                <a:custGeom>
                  <a:avLst/>
                  <a:gdLst>
                    <a:gd name="T0" fmla="*/ 168 w 656"/>
                    <a:gd name="T1" fmla="*/ 288 h 328"/>
                    <a:gd name="T2" fmla="*/ 80 w 656"/>
                    <a:gd name="T3" fmla="*/ 224 h 328"/>
                    <a:gd name="T4" fmla="*/ 64 w 656"/>
                    <a:gd name="T5" fmla="*/ 144 h 328"/>
                    <a:gd name="T6" fmla="*/ 0 w 656"/>
                    <a:gd name="T7" fmla="*/ 40 h 328"/>
                    <a:gd name="T8" fmla="*/ 96 w 656"/>
                    <a:gd name="T9" fmla="*/ 8 h 328"/>
                    <a:gd name="T10" fmla="*/ 277 w 656"/>
                    <a:gd name="T11" fmla="*/ 0 h 328"/>
                    <a:gd name="T12" fmla="*/ 384 w 656"/>
                    <a:gd name="T13" fmla="*/ 64 h 328"/>
                    <a:gd name="T14" fmla="*/ 456 w 656"/>
                    <a:gd name="T15" fmla="*/ 96 h 328"/>
                    <a:gd name="T16" fmla="*/ 560 w 656"/>
                    <a:gd name="T17" fmla="*/ 96 h 328"/>
                    <a:gd name="T18" fmla="*/ 656 w 656"/>
                    <a:gd name="T19" fmla="*/ 200 h 328"/>
                    <a:gd name="T20" fmla="*/ 552 w 656"/>
                    <a:gd name="T21" fmla="*/ 288 h 328"/>
                    <a:gd name="T22" fmla="*/ 456 w 656"/>
                    <a:gd name="T23" fmla="*/ 320 h 328"/>
                    <a:gd name="T24" fmla="*/ 352 w 656"/>
                    <a:gd name="T25" fmla="*/ 328 h 328"/>
                    <a:gd name="T26" fmla="*/ 272 w 656"/>
                    <a:gd name="T27" fmla="*/ 296 h 328"/>
                    <a:gd name="T28" fmla="*/ 168 w 656"/>
                    <a:gd name="T29" fmla="*/ 288 h 328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w 656"/>
                    <a:gd name="T46" fmla="*/ 0 h 328"/>
                    <a:gd name="T47" fmla="*/ 656 w 656"/>
                    <a:gd name="T48" fmla="*/ 328 h 328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T45" t="T46" r="T47" b="T48"/>
                  <a:pathLst>
                    <a:path w="656" h="328">
                      <a:moveTo>
                        <a:pt x="168" y="288"/>
                      </a:moveTo>
                      <a:lnTo>
                        <a:pt x="80" y="224"/>
                      </a:lnTo>
                      <a:lnTo>
                        <a:pt x="64" y="144"/>
                      </a:lnTo>
                      <a:lnTo>
                        <a:pt x="0" y="40"/>
                      </a:lnTo>
                      <a:lnTo>
                        <a:pt x="96" y="8"/>
                      </a:lnTo>
                      <a:lnTo>
                        <a:pt x="277" y="0"/>
                      </a:lnTo>
                      <a:lnTo>
                        <a:pt x="384" y="64"/>
                      </a:lnTo>
                      <a:lnTo>
                        <a:pt x="456" y="96"/>
                      </a:lnTo>
                      <a:lnTo>
                        <a:pt x="560" y="96"/>
                      </a:lnTo>
                      <a:lnTo>
                        <a:pt x="656" y="200"/>
                      </a:lnTo>
                      <a:lnTo>
                        <a:pt x="552" y="288"/>
                      </a:lnTo>
                      <a:lnTo>
                        <a:pt x="456" y="320"/>
                      </a:lnTo>
                      <a:lnTo>
                        <a:pt x="352" y="328"/>
                      </a:lnTo>
                      <a:lnTo>
                        <a:pt x="272" y="296"/>
                      </a:lnTo>
                      <a:lnTo>
                        <a:pt x="168" y="288"/>
                      </a:lnTo>
                      <a:close/>
                    </a:path>
                  </a:pathLst>
                </a:custGeom>
                <a:grpFill/>
                <a:ln w="6350" cmpd="sng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  <a:effectLst>
                  <a:outerShdw dist="28398" dir="6993903" algn="ctr" rotWithShape="0">
                    <a:srgbClr val="B2B2B2">
                      <a:alpha val="50000"/>
                    </a:srgbClr>
                  </a:outerShdw>
                </a:effectLst>
              </p:spPr>
              <p:txBody>
                <a:bodyPr/>
                <a:lstStyle/>
                <a:p>
                  <a:endParaRPr lang="zh-CN" altLang="en-US" sz="600" kern="0">
                    <a:solidFill>
                      <a:sysClr val="windowText" lastClr="000000"/>
                    </a:solidFill>
                    <a:latin typeface="+mj-lt"/>
                  </a:endParaRPr>
                </a:p>
              </p:txBody>
            </p:sp>
          </p:grpSp>
          <p:sp>
            <p:nvSpPr>
              <p:cNvPr id="232" name="Freeform 248">
                <a:extLst>
                  <a:ext uri="{FF2B5EF4-FFF2-40B4-BE49-F238E27FC236}">
                    <a16:creationId xmlns:a16="http://schemas.microsoft.com/office/drawing/2014/main" id="{3541B4A8-4468-4A68-9B05-DE7BDAFDDE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83043" y="2824845"/>
                <a:ext cx="344106" cy="226779"/>
              </a:xfrm>
              <a:custGeom>
                <a:avLst/>
                <a:gdLst>
                  <a:gd name="T0" fmla="*/ 2147483647 w 950"/>
                  <a:gd name="T1" fmla="*/ 2147483647 h 781"/>
                  <a:gd name="T2" fmla="*/ 2147483647 w 950"/>
                  <a:gd name="T3" fmla="*/ 2147483647 h 781"/>
                  <a:gd name="T4" fmla="*/ 2147483647 w 950"/>
                  <a:gd name="T5" fmla="*/ 2147483647 h 781"/>
                  <a:gd name="T6" fmla="*/ 2147483647 w 950"/>
                  <a:gd name="T7" fmla="*/ 2147483647 h 781"/>
                  <a:gd name="T8" fmla="*/ 2147483647 w 950"/>
                  <a:gd name="T9" fmla="*/ 2147483647 h 781"/>
                  <a:gd name="T10" fmla="*/ 2147483647 w 950"/>
                  <a:gd name="T11" fmla="*/ 2147483647 h 781"/>
                  <a:gd name="T12" fmla="*/ 2147483647 w 950"/>
                  <a:gd name="T13" fmla="*/ 2147483647 h 781"/>
                  <a:gd name="T14" fmla="*/ 2147483647 w 950"/>
                  <a:gd name="T15" fmla="*/ 2147483647 h 781"/>
                  <a:gd name="T16" fmla="*/ 2147483647 w 950"/>
                  <a:gd name="T17" fmla="*/ 2147483647 h 781"/>
                  <a:gd name="T18" fmla="*/ 2147483647 w 950"/>
                  <a:gd name="T19" fmla="*/ 2147483647 h 781"/>
                  <a:gd name="T20" fmla="*/ 2147483647 w 950"/>
                  <a:gd name="T21" fmla="*/ 2147483647 h 781"/>
                  <a:gd name="T22" fmla="*/ 2147483647 w 950"/>
                  <a:gd name="T23" fmla="*/ 2147483647 h 781"/>
                  <a:gd name="T24" fmla="*/ 2147483647 w 950"/>
                  <a:gd name="T25" fmla="*/ 2147483647 h 781"/>
                  <a:gd name="T26" fmla="*/ 2147483647 w 950"/>
                  <a:gd name="T27" fmla="*/ 2147483647 h 781"/>
                  <a:gd name="T28" fmla="*/ 2147483647 w 950"/>
                  <a:gd name="T29" fmla="*/ 2147483647 h 781"/>
                  <a:gd name="T30" fmla="*/ 2147483647 w 950"/>
                  <a:gd name="T31" fmla="*/ 2147483647 h 781"/>
                  <a:gd name="T32" fmla="*/ 2147483647 w 950"/>
                  <a:gd name="T33" fmla="*/ 2147483647 h 781"/>
                  <a:gd name="T34" fmla="*/ 2147483647 w 950"/>
                  <a:gd name="T35" fmla="*/ 2147483647 h 781"/>
                  <a:gd name="T36" fmla="*/ 2147483647 w 950"/>
                  <a:gd name="T37" fmla="*/ 2147483647 h 781"/>
                  <a:gd name="T38" fmla="*/ 2147483647 w 950"/>
                  <a:gd name="T39" fmla="*/ 2147483647 h 781"/>
                  <a:gd name="T40" fmla="*/ 2147483647 w 950"/>
                  <a:gd name="T41" fmla="*/ 2147483647 h 781"/>
                  <a:gd name="T42" fmla="*/ 2147483647 w 950"/>
                  <a:gd name="T43" fmla="*/ 2147483647 h 781"/>
                  <a:gd name="T44" fmla="*/ 2147483647 w 950"/>
                  <a:gd name="T45" fmla="*/ 2147483647 h 781"/>
                  <a:gd name="T46" fmla="*/ 2147483647 w 950"/>
                  <a:gd name="T47" fmla="*/ 2147483647 h 781"/>
                  <a:gd name="T48" fmla="*/ 2147483647 w 950"/>
                  <a:gd name="T49" fmla="*/ 2147483647 h 781"/>
                  <a:gd name="T50" fmla="*/ 2147483647 w 950"/>
                  <a:gd name="T51" fmla="*/ 2147483647 h 781"/>
                  <a:gd name="T52" fmla="*/ 2147483647 w 950"/>
                  <a:gd name="T53" fmla="*/ 2147483647 h 781"/>
                  <a:gd name="T54" fmla="*/ 2147483647 w 950"/>
                  <a:gd name="T55" fmla="*/ 2147483647 h 781"/>
                  <a:gd name="T56" fmla="*/ 2147483647 w 950"/>
                  <a:gd name="T57" fmla="*/ 2147483647 h 781"/>
                  <a:gd name="T58" fmla="*/ 2147483647 w 950"/>
                  <a:gd name="T59" fmla="*/ 2147483647 h 781"/>
                  <a:gd name="T60" fmla="*/ 2147483647 w 950"/>
                  <a:gd name="T61" fmla="*/ 2147483647 h 781"/>
                  <a:gd name="T62" fmla="*/ 2147483647 w 950"/>
                  <a:gd name="T63" fmla="*/ 2147483647 h 781"/>
                  <a:gd name="T64" fmla="*/ 0 w 950"/>
                  <a:gd name="T65" fmla="*/ 2147483647 h 781"/>
                  <a:gd name="T66" fmla="*/ 2147483647 w 950"/>
                  <a:gd name="T67" fmla="*/ 2147483647 h 781"/>
                  <a:gd name="T68" fmla="*/ 2147483647 w 950"/>
                  <a:gd name="T69" fmla="*/ 2147483647 h 781"/>
                  <a:gd name="T70" fmla="*/ 2147483647 w 950"/>
                  <a:gd name="T71" fmla="*/ 2147483647 h 781"/>
                  <a:gd name="T72" fmla="*/ 2147483647 w 950"/>
                  <a:gd name="T73" fmla="*/ 2147483647 h 781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950"/>
                  <a:gd name="T112" fmla="*/ 0 h 781"/>
                  <a:gd name="T113" fmla="*/ 950 w 950"/>
                  <a:gd name="T114" fmla="*/ 781 h 781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950" h="781">
                    <a:moveTo>
                      <a:pt x="686" y="1"/>
                    </a:moveTo>
                    <a:lnTo>
                      <a:pt x="768" y="5"/>
                    </a:lnTo>
                    <a:lnTo>
                      <a:pt x="839" y="0"/>
                    </a:lnTo>
                    <a:lnTo>
                      <a:pt x="859" y="36"/>
                    </a:lnTo>
                    <a:lnTo>
                      <a:pt x="876" y="74"/>
                    </a:lnTo>
                    <a:lnTo>
                      <a:pt x="880" y="115"/>
                    </a:lnTo>
                    <a:lnTo>
                      <a:pt x="885" y="143"/>
                    </a:lnTo>
                    <a:lnTo>
                      <a:pt x="890" y="169"/>
                    </a:lnTo>
                    <a:lnTo>
                      <a:pt x="922" y="218"/>
                    </a:lnTo>
                    <a:lnTo>
                      <a:pt x="950" y="247"/>
                    </a:lnTo>
                    <a:lnTo>
                      <a:pt x="896" y="278"/>
                    </a:lnTo>
                    <a:lnTo>
                      <a:pt x="853" y="319"/>
                    </a:lnTo>
                    <a:lnTo>
                      <a:pt x="842" y="362"/>
                    </a:lnTo>
                    <a:lnTo>
                      <a:pt x="832" y="438"/>
                    </a:lnTo>
                    <a:lnTo>
                      <a:pt x="821" y="499"/>
                    </a:lnTo>
                    <a:lnTo>
                      <a:pt x="800" y="536"/>
                    </a:lnTo>
                    <a:lnTo>
                      <a:pt x="775" y="588"/>
                    </a:lnTo>
                    <a:lnTo>
                      <a:pt x="749" y="640"/>
                    </a:lnTo>
                    <a:lnTo>
                      <a:pt x="723" y="670"/>
                    </a:lnTo>
                    <a:lnTo>
                      <a:pt x="696" y="680"/>
                    </a:lnTo>
                    <a:lnTo>
                      <a:pt x="659" y="677"/>
                    </a:lnTo>
                    <a:lnTo>
                      <a:pt x="635" y="692"/>
                    </a:lnTo>
                    <a:lnTo>
                      <a:pt x="616" y="671"/>
                    </a:lnTo>
                    <a:lnTo>
                      <a:pt x="590" y="655"/>
                    </a:lnTo>
                    <a:lnTo>
                      <a:pt x="596" y="637"/>
                    </a:lnTo>
                    <a:lnTo>
                      <a:pt x="598" y="608"/>
                    </a:lnTo>
                    <a:lnTo>
                      <a:pt x="598" y="583"/>
                    </a:lnTo>
                    <a:lnTo>
                      <a:pt x="580" y="581"/>
                    </a:lnTo>
                    <a:lnTo>
                      <a:pt x="569" y="595"/>
                    </a:lnTo>
                    <a:lnTo>
                      <a:pt x="556" y="602"/>
                    </a:lnTo>
                    <a:lnTo>
                      <a:pt x="556" y="616"/>
                    </a:lnTo>
                    <a:lnTo>
                      <a:pt x="557" y="632"/>
                    </a:lnTo>
                    <a:lnTo>
                      <a:pt x="550" y="652"/>
                    </a:lnTo>
                    <a:lnTo>
                      <a:pt x="541" y="664"/>
                    </a:lnTo>
                    <a:lnTo>
                      <a:pt x="527" y="676"/>
                    </a:lnTo>
                    <a:lnTo>
                      <a:pt x="523" y="697"/>
                    </a:lnTo>
                    <a:lnTo>
                      <a:pt x="509" y="704"/>
                    </a:lnTo>
                    <a:lnTo>
                      <a:pt x="488" y="710"/>
                    </a:lnTo>
                    <a:lnTo>
                      <a:pt x="467" y="709"/>
                    </a:lnTo>
                    <a:lnTo>
                      <a:pt x="443" y="692"/>
                    </a:lnTo>
                    <a:lnTo>
                      <a:pt x="425" y="691"/>
                    </a:lnTo>
                    <a:lnTo>
                      <a:pt x="409" y="700"/>
                    </a:lnTo>
                    <a:lnTo>
                      <a:pt x="398" y="713"/>
                    </a:lnTo>
                    <a:lnTo>
                      <a:pt x="377" y="725"/>
                    </a:lnTo>
                    <a:lnTo>
                      <a:pt x="374" y="739"/>
                    </a:lnTo>
                    <a:lnTo>
                      <a:pt x="331" y="733"/>
                    </a:lnTo>
                    <a:lnTo>
                      <a:pt x="311" y="715"/>
                    </a:lnTo>
                    <a:lnTo>
                      <a:pt x="283" y="725"/>
                    </a:lnTo>
                    <a:lnTo>
                      <a:pt x="248" y="724"/>
                    </a:lnTo>
                    <a:lnTo>
                      <a:pt x="236" y="704"/>
                    </a:lnTo>
                    <a:lnTo>
                      <a:pt x="229" y="685"/>
                    </a:lnTo>
                    <a:lnTo>
                      <a:pt x="209" y="679"/>
                    </a:lnTo>
                    <a:lnTo>
                      <a:pt x="187" y="683"/>
                    </a:lnTo>
                    <a:lnTo>
                      <a:pt x="179" y="695"/>
                    </a:lnTo>
                    <a:lnTo>
                      <a:pt x="170" y="712"/>
                    </a:lnTo>
                    <a:lnTo>
                      <a:pt x="161" y="734"/>
                    </a:lnTo>
                    <a:lnTo>
                      <a:pt x="154" y="746"/>
                    </a:lnTo>
                    <a:lnTo>
                      <a:pt x="157" y="763"/>
                    </a:lnTo>
                    <a:lnTo>
                      <a:pt x="148" y="773"/>
                    </a:lnTo>
                    <a:lnTo>
                      <a:pt x="128" y="781"/>
                    </a:lnTo>
                    <a:lnTo>
                      <a:pt x="88" y="780"/>
                    </a:lnTo>
                    <a:lnTo>
                      <a:pt x="96" y="725"/>
                    </a:lnTo>
                    <a:lnTo>
                      <a:pt x="83" y="693"/>
                    </a:lnTo>
                    <a:lnTo>
                      <a:pt x="44" y="643"/>
                    </a:lnTo>
                    <a:lnTo>
                      <a:pt x="44" y="574"/>
                    </a:lnTo>
                    <a:lnTo>
                      <a:pt x="0" y="540"/>
                    </a:lnTo>
                    <a:lnTo>
                      <a:pt x="10" y="493"/>
                    </a:lnTo>
                    <a:lnTo>
                      <a:pt x="32" y="451"/>
                    </a:lnTo>
                    <a:lnTo>
                      <a:pt x="63" y="399"/>
                    </a:lnTo>
                    <a:lnTo>
                      <a:pt x="114" y="369"/>
                    </a:lnTo>
                    <a:lnTo>
                      <a:pt x="110" y="134"/>
                    </a:lnTo>
                    <a:lnTo>
                      <a:pt x="170" y="129"/>
                    </a:lnTo>
                    <a:lnTo>
                      <a:pt x="163" y="8"/>
                    </a:lnTo>
                    <a:lnTo>
                      <a:pt x="686" y="1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233" name="Freeform 249">
                <a:extLst>
                  <a:ext uri="{FF2B5EF4-FFF2-40B4-BE49-F238E27FC236}">
                    <a16:creationId xmlns:a16="http://schemas.microsoft.com/office/drawing/2014/main" id="{27C08BCE-AC98-44D8-89DD-26002CEE53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15642" y="2993476"/>
                <a:ext cx="244496" cy="145371"/>
              </a:xfrm>
              <a:custGeom>
                <a:avLst/>
                <a:gdLst>
                  <a:gd name="T0" fmla="*/ 0 w 673"/>
                  <a:gd name="T1" fmla="*/ 2147483647 h 504"/>
                  <a:gd name="T2" fmla="*/ 2147483647 w 673"/>
                  <a:gd name="T3" fmla="*/ 2147483647 h 504"/>
                  <a:gd name="T4" fmla="*/ 2147483647 w 673"/>
                  <a:gd name="T5" fmla="*/ 2147483647 h 504"/>
                  <a:gd name="T6" fmla="*/ 2147483647 w 673"/>
                  <a:gd name="T7" fmla="*/ 2147483647 h 504"/>
                  <a:gd name="T8" fmla="*/ 2147483647 w 673"/>
                  <a:gd name="T9" fmla="*/ 2147483647 h 504"/>
                  <a:gd name="T10" fmla="*/ 2147483647 w 673"/>
                  <a:gd name="T11" fmla="*/ 2147483647 h 504"/>
                  <a:gd name="T12" fmla="*/ 2147483647 w 673"/>
                  <a:gd name="T13" fmla="*/ 2147483647 h 504"/>
                  <a:gd name="T14" fmla="*/ 2147483647 w 673"/>
                  <a:gd name="T15" fmla="*/ 2147483647 h 504"/>
                  <a:gd name="T16" fmla="*/ 2147483647 w 673"/>
                  <a:gd name="T17" fmla="*/ 2147483647 h 504"/>
                  <a:gd name="T18" fmla="*/ 2147483647 w 673"/>
                  <a:gd name="T19" fmla="*/ 2147483647 h 504"/>
                  <a:gd name="T20" fmla="*/ 2147483647 w 673"/>
                  <a:gd name="T21" fmla="*/ 2147483647 h 504"/>
                  <a:gd name="T22" fmla="*/ 2147483647 w 673"/>
                  <a:gd name="T23" fmla="*/ 2147483647 h 504"/>
                  <a:gd name="T24" fmla="*/ 2147483647 w 673"/>
                  <a:gd name="T25" fmla="*/ 2147483647 h 504"/>
                  <a:gd name="T26" fmla="*/ 2147483647 w 673"/>
                  <a:gd name="T27" fmla="*/ 2147483647 h 504"/>
                  <a:gd name="T28" fmla="*/ 2147483647 w 673"/>
                  <a:gd name="T29" fmla="*/ 2147483647 h 504"/>
                  <a:gd name="T30" fmla="*/ 2147483647 w 673"/>
                  <a:gd name="T31" fmla="*/ 2147483647 h 504"/>
                  <a:gd name="T32" fmla="*/ 2147483647 w 673"/>
                  <a:gd name="T33" fmla="*/ 2147483647 h 504"/>
                  <a:gd name="T34" fmla="*/ 2147483647 w 673"/>
                  <a:gd name="T35" fmla="*/ 2147483647 h 504"/>
                  <a:gd name="T36" fmla="*/ 2147483647 w 673"/>
                  <a:gd name="T37" fmla="*/ 2147483647 h 504"/>
                  <a:gd name="T38" fmla="*/ 2147483647 w 673"/>
                  <a:gd name="T39" fmla="*/ 2147483647 h 504"/>
                  <a:gd name="T40" fmla="*/ 2147483647 w 673"/>
                  <a:gd name="T41" fmla="*/ 2147483647 h 504"/>
                  <a:gd name="T42" fmla="*/ 2147483647 w 673"/>
                  <a:gd name="T43" fmla="*/ 2147483647 h 504"/>
                  <a:gd name="T44" fmla="*/ 2147483647 w 673"/>
                  <a:gd name="T45" fmla="*/ 2147483647 h 504"/>
                  <a:gd name="T46" fmla="*/ 2147483647 w 673"/>
                  <a:gd name="T47" fmla="*/ 2147483647 h 504"/>
                  <a:gd name="T48" fmla="*/ 2147483647 w 673"/>
                  <a:gd name="T49" fmla="*/ 2147483647 h 504"/>
                  <a:gd name="T50" fmla="*/ 2147483647 w 673"/>
                  <a:gd name="T51" fmla="*/ 2147483647 h 504"/>
                  <a:gd name="T52" fmla="*/ 2147483647 w 673"/>
                  <a:gd name="T53" fmla="*/ 2147483647 h 504"/>
                  <a:gd name="T54" fmla="*/ 2147483647 w 673"/>
                  <a:gd name="T55" fmla="*/ 2147483647 h 504"/>
                  <a:gd name="T56" fmla="*/ 2147483647 w 673"/>
                  <a:gd name="T57" fmla="*/ 2147483647 h 504"/>
                  <a:gd name="T58" fmla="*/ 2147483647 w 673"/>
                  <a:gd name="T59" fmla="*/ 2147483647 h 504"/>
                  <a:gd name="T60" fmla="*/ 2147483647 w 673"/>
                  <a:gd name="T61" fmla="*/ 2147483647 h 504"/>
                  <a:gd name="T62" fmla="*/ 2147483647 w 673"/>
                  <a:gd name="T63" fmla="*/ 2147483647 h 504"/>
                  <a:gd name="T64" fmla="*/ 2147483647 w 673"/>
                  <a:gd name="T65" fmla="*/ 2147483647 h 504"/>
                  <a:gd name="T66" fmla="*/ 2147483647 w 673"/>
                  <a:gd name="T67" fmla="*/ 2147483647 h 504"/>
                  <a:gd name="T68" fmla="*/ 2147483647 w 673"/>
                  <a:gd name="T69" fmla="*/ 2147483647 h 504"/>
                  <a:gd name="T70" fmla="*/ 2147483647 w 673"/>
                  <a:gd name="T71" fmla="*/ 2147483647 h 504"/>
                  <a:gd name="T72" fmla="*/ 2147483647 w 673"/>
                  <a:gd name="T73" fmla="*/ 2147483647 h 504"/>
                  <a:gd name="T74" fmla="*/ 2147483647 w 673"/>
                  <a:gd name="T75" fmla="*/ 2147483647 h 504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673"/>
                  <a:gd name="T115" fmla="*/ 0 h 504"/>
                  <a:gd name="T116" fmla="*/ 673 w 673"/>
                  <a:gd name="T117" fmla="*/ 504 h 504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673" h="504">
                    <a:moveTo>
                      <a:pt x="38" y="200"/>
                    </a:moveTo>
                    <a:lnTo>
                      <a:pt x="0" y="204"/>
                    </a:lnTo>
                    <a:lnTo>
                      <a:pt x="33" y="234"/>
                    </a:lnTo>
                    <a:lnTo>
                      <a:pt x="95" y="258"/>
                    </a:lnTo>
                    <a:lnTo>
                      <a:pt x="119" y="292"/>
                    </a:lnTo>
                    <a:lnTo>
                      <a:pt x="137" y="310"/>
                    </a:lnTo>
                    <a:lnTo>
                      <a:pt x="154" y="336"/>
                    </a:lnTo>
                    <a:lnTo>
                      <a:pt x="194" y="387"/>
                    </a:lnTo>
                    <a:lnTo>
                      <a:pt x="211" y="422"/>
                    </a:lnTo>
                    <a:lnTo>
                      <a:pt x="225" y="444"/>
                    </a:lnTo>
                    <a:lnTo>
                      <a:pt x="253" y="450"/>
                    </a:lnTo>
                    <a:lnTo>
                      <a:pt x="275" y="436"/>
                    </a:lnTo>
                    <a:lnTo>
                      <a:pt x="309" y="452"/>
                    </a:lnTo>
                    <a:lnTo>
                      <a:pt x="341" y="454"/>
                    </a:lnTo>
                    <a:lnTo>
                      <a:pt x="365" y="440"/>
                    </a:lnTo>
                    <a:lnTo>
                      <a:pt x="403" y="476"/>
                    </a:lnTo>
                    <a:lnTo>
                      <a:pt x="425" y="504"/>
                    </a:lnTo>
                    <a:lnTo>
                      <a:pt x="459" y="492"/>
                    </a:lnTo>
                    <a:lnTo>
                      <a:pt x="515" y="478"/>
                    </a:lnTo>
                    <a:lnTo>
                      <a:pt x="575" y="466"/>
                    </a:lnTo>
                    <a:lnTo>
                      <a:pt x="609" y="446"/>
                    </a:lnTo>
                    <a:lnTo>
                      <a:pt x="635" y="434"/>
                    </a:lnTo>
                    <a:lnTo>
                      <a:pt x="673" y="428"/>
                    </a:lnTo>
                    <a:lnTo>
                      <a:pt x="673" y="376"/>
                    </a:lnTo>
                    <a:lnTo>
                      <a:pt x="649" y="374"/>
                    </a:lnTo>
                    <a:lnTo>
                      <a:pt x="631" y="352"/>
                    </a:lnTo>
                    <a:lnTo>
                      <a:pt x="617" y="316"/>
                    </a:lnTo>
                    <a:lnTo>
                      <a:pt x="587" y="276"/>
                    </a:lnTo>
                    <a:lnTo>
                      <a:pt x="555" y="236"/>
                    </a:lnTo>
                    <a:lnTo>
                      <a:pt x="513" y="218"/>
                    </a:lnTo>
                    <a:lnTo>
                      <a:pt x="515" y="194"/>
                    </a:lnTo>
                    <a:lnTo>
                      <a:pt x="507" y="176"/>
                    </a:lnTo>
                    <a:lnTo>
                      <a:pt x="533" y="156"/>
                    </a:lnTo>
                    <a:lnTo>
                      <a:pt x="531" y="128"/>
                    </a:lnTo>
                    <a:lnTo>
                      <a:pt x="545" y="112"/>
                    </a:lnTo>
                    <a:lnTo>
                      <a:pt x="518" y="89"/>
                    </a:lnTo>
                    <a:lnTo>
                      <a:pt x="500" y="78"/>
                    </a:lnTo>
                    <a:lnTo>
                      <a:pt x="504" y="56"/>
                    </a:lnTo>
                    <a:lnTo>
                      <a:pt x="504" y="28"/>
                    </a:lnTo>
                    <a:lnTo>
                      <a:pt x="504" y="4"/>
                    </a:lnTo>
                    <a:lnTo>
                      <a:pt x="488" y="0"/>
                    </a:lnTo>
                    <a:lnTo>
                      <a:pt x="477" y="17"/>
                    </a:lnTo>
                    <a:lnTo>
                      <a:pt x="463" y="24"/>
                    </a:lnTo>
                    <a:lnTo>
                      <a:pt x="465" y="37"/>
                    </a:lnTo>
                    <a:lnTo>
                      <a:pt x="463" y="52"/>
                    </a:lnTo>
                    <a:lnTo>
                      <a:pt x="461" y="65"/>
                    </a:lnTo>
                    <a:lnTo>
                      <a:pt x="453" y="80"/>
                    </a:lnTo>
                    <a:lnTo>
                      <a:pt x="439" y="95"/>
                    </a:lnTo>
                    <a:lnTo>
                      <a:pt x="431" y="115"/>
                    </a:lnTo>
                    <a:lnTo>
                      <a:pt x="416" y="125"/>
                    </a:lnTo>
                    <a:lnTo>
                      <a:pt x="394" y="134"/>
                    </a:lnTo>
                    <a:lnTo>
                      <a:pt x="374" y="130"/>
                    </a:lnTo>
                    <a:lnTo>
                      <a:pt x="356" y="119"/>
                    </a:lnTo>
                    <a:lnTo>
                      <a:pt x="335" y="110"/>
                    </a:lnTo>
                    <a:lnTo>
                      <a:pt x="317" y="121"/>
                    </a:lnTo>
                    <a:lnTo>
                      <a:pt x="305" y="134"/>
                    </a:lnTo>
                    <a:lnTo>
                      <a:pt x="288" y="145"/>
                    </a:lnTo>
                    <a:lnTo>
                      <a:pt x="280" y="158"/>
                    </a:lnTo>
                    <a:lnTo>
                      <a:pt x="256" y="158"/>
                    </a:lnTo>
                    <a:lnTo>
                      <a:pt x="238" y="156"/>
                    </a:lnTo>
                    <a:lnTo>
                      <a:pt x="221" y="138"/>
                    </a:lnTo>
                    <a:lnTo>
                      <a:pt x="193" y="147"/>
                    </a:lnTo>
                    <a:lnTo>
                      <a:pt x="175" y="147"/>
                    </a:lnTo>
                    <a:lnTo>
                      <a:pt x="154" y="143"/>
                    </a:lnTo>
                    <a:lnTo>
                      <a:pt x="146" y="130"/>
                    </a:lnTo>
                    <a:lnTo>
                      <a:pt x="142" y="119"/>
                    </a:lnTo>
                    <a:lnTo>
                      <a:pt x="136" y="104"/>
                    </a:lnTo>
                    <a:lnTo>
                      <a:pt x="118" y="102"/>
                    </a:lnTo>
                    <a:lnTo>
                      <a:pt x="97" y="104"/>
                    </a:lnTo>
                    <a:lnTo>
                      <a:pt x="87" y="119"/>
                    </a:lnTo>
                    <a:lnTo>
                      <a:pt x="79" y="134"/>
                    </a:lnTo>
                    <a:lnTo>
                      <a:pt x="73" y="149"/>
                    </a:lnTo>
                    <a:lnTo>
                      <a:pt x="63" y="167"/>
                    </a:lnTo>
                    <a:lnTo>
                      <a:pt x="63" y="184"/>
                    </a:lnTo>
                    <a:lnTo>
                      <a:pt x="55" y="195"/>
                    </a:lnTo>
                    <a:lnTo>
                      <a:pt x="38" y="200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234" name="Freeform 251">
                <a:extLst>
                  <a:ext uri="{FF2B5EF4-FFF2-40B4-BE49-F238E27FC236}">
                    <a16:creationId xmlns:a16="http://schemas.microsoft.com/office/drawing/2014/main" id="{7E13084D-DB1B-4DDB-91BF-4719F52E3C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28569" y="2448335"/>
                <a:ext cx="76065" cy="45065"/>
              </a:xfrm>
              <a:custGeom>
                <a:avLst/>
                <a:gdLst>
                  <a:gd name="T0" fmla="*/ 2147483647 w 209"/>
                  <a:gd name="T1" fmla="*/ 2147483647 h 153"/>
                  <a:gd name="T2" fmla="*/ 2147483647 w 209"/>
                  <a:gd name="T3" fmla="*/ 2147483647 h 153"/>
                  <a:gd name="T4" fmla="*/ 2147483647 w 209"/>
                  <a:gd name="T5" fmla="*/ 2147483647 h 153"/>
                  <a:gd name="T6" fmla="*/ 2147483647 w 209"/>
                  <a:gd name="T7" fmla="*/ 2147483647 h 153"/>
                  <a:gd name="T8" fmla="*/ 2147483647 w 209"/>
                  <a:gd name="T9" fmla="*/ 2147483647 h 153"/>
                  <a:gd name="T10" fmla="*/ 2147483647 w 209"/>
                  <a:gd name="T11" fmla="*/ 2147483647 h 153"/>
                  <a:gd name="T12" fmla="*/ 2147483647 w 209"/>
                  <a:gd name="T13" fmla="*/ 2147483647 h 153"/>
                  <a:gd name="T14" fmla="*/ 2147483647 w 209"/>
                  <a:gd name="T15" fmla="*/ 2147483647 h 153"/>
                  <a:gd name="T16" fmla="*/ 2147483647 w 209"/>
                  <a:gd name="T17" fmla="*/ 2147483647 h 153"/>
                  <a:gd name="T18" fmla="*/ 2147483647 w 209"/>
                  <a:gd name="T19" fmla="*/ 2147483647 h 153"/>
                  <a:gd name="T20" fmla="*/ 2147483647 w 209"/>
                  <a:gd name="T21" fmla="*/ 2147483647 h 153"/>
                  <a:gd name="T22" fmla="*/ 2147483647 w 209"/>
                  <a:gd name="T23" fmla="*/ 2147483647 h 153"/>
                  <a:gd name="T24" fmla="*/ 2147483647 w 209"/>
                  <a:gd name="T25" fmla="*/ 2147483647 h 153"/>
                  <a:gd name="T26" fmla="*/ 2147483647 w 209"/>
                  <a:gd name="T27" fmla="*/ 2147483647 h 153"/>
                  <a:gd name="T28" fmla="*/ 2147483647 w 209"/>
                  <a:gd name="T29" fmla="*/ 2147483647 h 153"/>
                  <a:gd name="T30" fmla="*/ 2147483647 w 209"/>
                  <a:gd name="T31" fmla="*/ 2147483647 h 153"/>
                  <a:gd name="T32" fmla="*/ 2147483647 w 209"/>
                  <a:gd name="T33" fmla="*/ 2147483647 h 153"/>
                  <a:gd name="T34" fmla="*/ 2147483647 w 209"/>
                  <a:gd name="T35" fmla="*/ 2147483647 h 153"/>
                  <a:gd name="T36" fmla="*/ 2147483647 w 209"/>
                  <a:gd name="T37" fmla="*/ 2147483647 h 153"/>
                  <a:gd name="T38" fmla="*/ 2147483647 w 209"/>
                  <a:gd name="T39" fmla="*/ 2147483647 h 153"/>
                  <a:gd name="T40" fmla="*/ 2147483647 w 209"/>
                  <a:gd name="T41" fmla="*/ 2147483647 h 153"/>
                  <a:gd name="T42" fmla="*/ 2147483647 w 209"/>
                  <a:gd name="T43" fmla="*/ 2147483647 h 153"/>
                  <a:gd name="T44" fmla="*/ 2147483647 w 209"/>
                  <a:gd name="T45" fmla="*/ 2147483647 h 153"/>
                  <a:gd name="T46" fmla="*/ 2147483647 w 209"/>
                  <a:gd name="T47" fmla="*/ 2147483647 h 153"/>
                  <a:gd name="T48" fmla="*/ 2147483647 w 209"/>
                  <a:gd name="T49" fmla="*/ 2147483647 h 153"/>
                  <a:gd name="T50" fmla="*/ 2147483647 w 209"/>
                  <a:gd name="T51" fmla="*/ 2147483647 h 153"/>
                  <a:gd name="T52" fmla="*/ 2147483647 w 209"/>
                  <a:gd name="T53" fmla="*/ 2147483647 h 153"/>
                  <a:gd name="T54" fmla="*/ 2147483647 w 209"/>
                  <a:gd name="T55" fmla="*/ 2147483647 h 153"/>
                  <a:gd name="T56" fmla="*/ 2147483647 w 209"/>
                  <a:gd name="T57" fmla="*/ 0 h 153"/>
                  <a:gd name="T58" fmla="*/ 2147483647 w 209"/>
                  <a:gd name="T59" fmla="*/ 2147483647 h 153"/>
                  <a:gd name="T60" fmla="*/ 2147483647 w 209"/>
                  <a:gd name="T61" fmla="*/ 2147483647 h 153"/>
                  <a:gd name="T62" fmla="*/ 0 w 209"/>
                  <a:gd name="T63" fmla="*/ 2147483647 h 153"/>
                  <a:gd name="T64" fmla="*/ 2147483647 w 209"/>
                  <a:gd name="T65" fmla="*/ 2147483647 h 153"/>
                  <a:gd name="T66" fmla="*/ 2147483647 w 209"/>
                  <a:gd name="T67" fmla="*/ 2147483647 h 153"/>
                  <a:gd name="T68" fmla="*/ 2147483647 w 209"/>
                  <a:gd name="T69" fmla="*/ 2147483647 h 153"/>
                  <a:gd name="T70" fmla="*/ 2147483647 w 209"/>
                  <a:gd name="T71" fmla="*/ 2147483647 h 153"/>
                  <a:gd name="T72" fmla="*/ 2147483647 w 209"/>
                  <a:gd name="T73" fmla="*/ 2147483647 h 153"/>
                  <a:gd name="T74" fmla="*/ 2147483647 w 209"/>
                  <a:gd name="T75" fmla="*/ 2147483647 h 153"/>
                  <a:gd name="T76" fmla="*/ 2147483647 w 209"/>
                  <a:gd name="T77" fmla="*/ 2147483647 h 153"/>
                  <a:gd name="T78" fmla="*/ 2147483647 w 209"/>
                  <a:gd name="T79" fmla="*/ 2147483647 h 153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w 209"/>
                  <a:gd name="T121" fmla="*/ 0 h 153"/>
                  <a:gd name="T122" fmla="*/ 209 w 209"/>
                  <a:gd name="T123" fmla="*/ 153 h 153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T120" t="T121" r="T122" b="T123"/>
                <a:pathLst>
                  <a:path w="209" h="153">
                    <a:moveTo>
                      <a:pt x="59" y="91"/>
                    </a:moveTo>
                    <a:lnTo>
                      <a:pt x="77" y="97"/>
                    </a:lnTo>
                    <a:lnTo>
                      <a:pt x="92" y="105"/>
                    </a:lnTo>
                    <a:lnTo>
                      <a:pt x="108" y="102"/>
                    </a:lnTo>
                    <a:lnTo>
                      <a:pt x="122" y="114"/>
                    </a:lnTo>
                    <a:lnTo>
                      <a:pt x="138" y="115"/>
                    </a:lnTo>
                    <a:lnTo>
                      <a:pt x="155" y="111"/>
                    </a:lnTo>
                    <a:lnTo>
                      <a:pt x="161" y="124"/>
                    </a:lnTo>
                    <a:lnTo>
                      <a:pt x="174" y="127"/>
                    </a:lnTo>
                    <a:lnTo>
                      <a:pt x="177" y="141"/>
                    </a:lnTo>
                    <a:lnTo>
                      <a:pt x="188" y="153"/>
                    </a:lnTo>
                    <a:lnTo>
                      <a:pt x="209" y="144"/>
                    </a:lnTo>
                    <a:lnTo>
                      <a:pt x="204" y="135"/>
                    </a:lnTo>
                    <a:lnTo>
                      <a:pt x="207" y="126"/>
                    </a:lnTo>
                    <a:lnTo>
                      <a:pt x="198" y="115"/>
                    </a:lnTo>
                    <a:lnTo>
                      <a:pt x="207" y="103"/>
                    </a:lnTo>
                    <a:lnTo>
                      <a:pt x="189" y="102"/>
                    </a:lnTo>
                    <a:lnTo>
                      <a:pt x="173" y="93"/>
                    </a:lnTo>
                    <a:lnTo>
                      <a:pt x="155" y="88"/>
                    </a:lnTo>
                    <a:lnTo>
                      <a:pt x="147" y="78"/>
                    </a:lnTo>
                    <a:lnTo>
                      <a:pt x="161" y="73"/>
                    </a:lnTo>
                    <a:lnTo>
                      <a:pt x="156" y="63"/>
                    </a:lnTo>
                    <a:lnTo>
                      <a:pt x="135" y="55"/>
                    </a:lnTo>
                    <a:lnTo>
                      <a:pt x="123" y="39"/>
                    </a:lnTo>
                    <a:lnTo>
                      <a:pt x="132" y="27"/>
                    </a:lnTo>
                    <a:lnTo>
                      <a:pt x="116" y="15"/>
                    </a:lnTo>
                    <a:lnTo>
                      <a:pt x="102" y="15"/>
                    </a:lnTo>
                    <a:lnTo>
                      <a:pt x="99" y="1"/>
                    </a:lnTo>
                    <a:lnTo>
                      <a:pt x="84" y="0"/>
                    </a:lnTo>
                    <a:lnTo>
                      <a:pt x="80" y="10"/>
                    </a:lnTo>
                    <a:lnTo>
                      <a:pt x="48" y="9"/>
                    </a:lnTo>
                    <a:lnTo>
                      <a:pt x="0" y="18"/>
                    </a:lnTo>
                    <a:lnTo>
                      <a:pt x="3" y="31"/>
                    </a:lnTo>
                    <a:lnTo>
                      <a:pt x="12" y="39"/>
                    </a:lnTo>
                    <a:lnTo>
                      <a:pt x="17" y="51"/>
                    </a:lnTo>
                    <a:lnTo>
                      <a:pt x="11" y="64"/>
                    </a:lnTo>
                    <a:lnTo>
                      <a:pt x="17" y="76"/>
                    </a:lnTo>
                    <a:lnTo>
                      <a:pt x="26" y="87"/>
                    </a:lnTo>
                    <a:lnTo>
                      <a:pt x="41" y="91"/>
                    </a:lnTo>
                    <a:lnTo>
                      <a:pt x="59" y="91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235" name="Freeform 252">
                <a:extLst>
                  <a:ext uri="{FF2B5EF4-FFF2-40B4-BE49-F238E27FC236}">
                    <a16:creationId xmlns:a16="http://schemas.microsoft.com/office/drawing/2014/main" id="{511DA34B-F5C6-49AC-A6F0-F8D3D4858D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61169" y="2477409"/>
                <a:ext cx="34410" cy="15990"/>
              </a:xfrm>
              <a:custGeom>
                <a:avLst/>
                <a:gdLst>
                  <a:gd name="T0" fmla="*/ 2147483647 w 98"/>
                  <a:gd name="T1" fmla="*/ 2147483647 h 51"/>
                  <a:gd name="T2" fmla="*/ 0 w 98"/>
                  <a:gd name="T3" fmla="*/ 2147483647 h 51"/>
                  <a:gd name="T4" fmla="*/ 2147483647 w 98"/>
                  <a:gd name="T5" fmla="*/ 0 h 51"/>
                  <a:gd name="T6" fmla="*/ 2147483647 w 98"/>
                  <a:gd name="T7" fmla="*/ 2147483647 h 51"/>
                  <a:gd name="T8" fmla="*/ 2147483647 w 98"/>
                  <a:gd name="T9" fmla="*/ 2147483647 h 51"/>
                  <a:gd name="T10" fmla="*/ 2147483647 w 98"/>
                  <a:gd name="T11" fmla="*/ 2147483647 h 51"/>
                  <a:gd name="T12" fmla="*/ 2147483647 w 98"/>
                  <a:gd name="T13" fmla="*/ 2147483647 h 51"/>
                  <a:gd name="T14" fmla="*/ 2147483647 w 98"/>
                  <a:gd name="T15" fmla="*/ 2147483647 h 51"/>
                  <a:gd name="T16" fmla="*/ 2147483647 w 98"/>
                  <a:gd name="T17" fmla="*/ 2147483647 h 51"/>
                  <a:gd name="T18" fmla="*/ 2147483647 w 98"/>
                  <a:gd name="T19" fmla="*/ 2147483647 h 51"/>
                  <a:gd name="T20" fmla="*/ 2147483647 w 98"/>
                  <a:gd name="T21" fmla="*/ 2147483647 h 51"/>
                  <a:gd name="T22" fmla="*/ 2147483647 w 98"/>
                  <a:gd name="T23" fmla="*/ 2147483647 h 51"/>
                  <a:gd name="T24" fmla="*/ 2147483647 w 98"/>
                  <a:gd name="T25" fmla="*/ 2147483647 h 51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98"/>
                  <a:gd name="T40" fmla="*/ 0 h 51"/>
                  <a:gd name="T41" fmla="*/ 98 w 98"/>
                  <a:gd name="T42" fmla="*/ 51 h 51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98" h="51">
                    <a:moveTo>
                      <a:pt x="20" y="25"/>
                    </a:moveTo>
                    <a:lnTo>
                      <a:pt x="0" y="7"/>
                    </a:lnTo>
                    <a:lnTo>
                      <a:pt x="18" y="0"/>
                    </a:lnTo>
                    <a:lnTo>
                      <a:pt x="32" y="12"/>
                    </a:lnTo>
                    <a:lnTo>
                      <a:pt x="48" y="13"/>
                    </a:lnTo>
                    <a:lnTo>
                      <a:pt x="65" y="9"/>
                    </a:lnTo>
                    <a:lnTo>
                      <a:pt x="71" y="22"/>
                    </a:lnTo>
                    <a:lnTo>
                      <a:pt x="84" y="25"/>
                    </a:lnTo>
                    <a:lnTo>
                      <a:pt x="87" y="39"/>
                    </a:lnTo>
                    <a:lnTo>
                      <a:pt x="98" y="51"/>
                    </a:lnTo>
                    <a:lnTo>
                      <a:pt x="75" y="51"/>
                    </a:lnTo>
                    <a:lnTo>
                      <a:pt x="51" y="46"/>
                    </a:lnTo>
                    <a:lnTo>
                      <a:pt x="20" y="25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236" name="Freeform 43">
                <a:extLst>
                  <a:ext uri="{FF2B5EF4-FFF2-40B4-BE49-F238E27FC236}">
                    <a16:creationId xmlns:a16="http://schemas.microsoft.com/office/drawing/2014/main" id="{ED39EF7A-40A1-4D8F-98F0-E290D4B73F9C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287104">
                <a:off x="4426899" y="2417806"/>
                <a:ext cx="34411" cy="66871"/>
              </a:xfrm>
              <a:custGeom>
                <a:avLst/>
                <a:gdLst>
                  <a:gd name="T0" fmla="*/ 2147483647 w 456"/>
                  <a:gd name="T1" fmla="*/ 2147483647 h 1107"/>
                  <a:gd name="T2" fmla="*/ 2147483647 w 456"/>
                  <a:gd name="T3" fmla="*/ 2147483647 h 1107"/>
                  <a:gd name="T4" fmla="*/ 2147483647 w 456"/>
                  <a:gd name="T5" fmla="*/ 2147483647 h 1107"/>
                  <a:gd name="T6" fmla="*/ 2147483647 w 456"/>
                  <a:gd name="T7" fmla="*/ 2147483647 h 1107"/>
                  <a:gd name="T8" fmla="*/ 2147483647 w 456"/>
                  <a:gd name="T9" fmla="*/ 2147483647 h 1107"/>
                  <a:gd name="T10" fmla="*/ 2147483647 w 456"/>
                  <a:gd name="T11" fmla="*/ 2147483647 h 1107"/>
                  <a:gd name="T12" fmla="*/ 2147483647 w 456"/>
                  <a:gd name="T13" fmla="*/ 2147483647 h 1107"/>
                  <a:gd name="T14" fmla="*/ 2147483647 w 456"/>
                  <a:gd name="T15" fmla="*/ 2147483647 h 1107"/>
                  <a:gd name="T16" fmla="*/ 2147483647 w 456"/>
                  <a:gd name="T17" fmla="*/ 2147483647 h 1107"/>
                  <a:gd name="T18" fmla="*/ 2147483647 w 456"/>
                  <a:gd name="T19" fmla="*/ 2147483647 h 1107"/>
                  <a:gd name="T20" fmla="*/ 2147483647 w 456"/>
                  <a:gd name="T21" fmla="*/ 2147483647 h 1107"/>
                  <a:gd name="T22" fmla="*/ 2147483647 w 456"/>
                  <a:gd name="T23" fmla="*/ 2147483647 h 1107"/>
                  <a:gd name="T24" fmla="*/ 2147483647 w 456"/>
                  <a:gd name="T25" fmla="*/ 0 h 1107"/>
                  <a:gd name="T26" fmla="*/ 2147483647 w 456"/>
                  <a:gd name="T27" fmla="*/ 2147483647 h 1107"/>
                  <a:gd name="T28" fmla="*/ 2147483647 w 456"/>
                  <a:gd name="T29" fmla="*/ 2147483647 h 1107"/>
                  <a:gd name="T30" fmla="*/ 2147483647 w 456"/>
                  <a:gd name="T31" fmla="*/ 2147483647 h 1107"/>
                  <a:gd name="T32" fmla="*/ 2147483647 w 456"/>
                  <a:gd name="T33" fmla="*/ 2147483647 h 1107"/>
                  <a:gd name="T34" fmla="*/ 0 w 456"/>
                  <a:gd name="T35" fmla="*/ 2147483647 h 1107"/>
                  <a:gd name="T36" fmla="*/ 2147483647 w 456"/>
                  <a:gd name="T37" fmla="*/ 2147483647 h 1107"/>
                  <a:gd name="T38" fmla="*/ 2147483647 w 456"/>
                  <a:gd name="T39" fmla="*/ 2147483647 h 1107"/>
                  <a:gd name="T40" fmla="*/ 2147483647 w 456"/>
                  <a:gd name="T41" fmla="*/ 2147483647 h 1107"/>
                  <a:gd name="T42" fmla="*/ 2147483647 w 456"/>
                  <a:gd name="T43" fmla="*/ 2147483647 h 1107"/>
                  <a:gd name="T44" fmla="*/ 2147483647 w 456"/>
                  <a:gd name="T45" fmla="*/ 2147483647 h 1107"/>
                  <a:gd name="T46" fmla="*/ 2147483647 w 456"/>
                  <a:gd name="T47" fmla="*/ 2147483647 h 1107"/>
                  <a:gd name="T48" fmla="*/ 2147483647 w 456"/>
                  <a:gd name="T49" fmla="*/ 2147483647 h 1107"/>
                  <a:gd name="T50" fmla="*/ 2147483647 w 456"/>
                  <a:gd name="T51" fmla="*/ 2147483647 h 1107"/>
                  <a:gd name="T52" fmla="*/ 2147483647 w 456"/>
                  <a:gd name="T53" fmla="*/ 2147483647 h 1107"/>
                  <a:gd name="T54" fmla="*/ 2147483647 w 456"/>
                  <a:gd name="T55" fmla="*/ 2147483647 h 1107"/>
                  <a:gd name="T56" fmla="*/ 2147483647 w 456"/>
                  <a:gd name="T57" fmla="*/ 2147483647 h 1107"/>
                  <a:gd name="T58" fmla="*/ 2147483647 w 456"/>
                  <a:gd name="T59" fmla="*/ 2147483647 h 1107"/>
                  <a:gd name="T60" fmla="*/ 2147483647 w 456"/>
                  <a:gd name="T61" fmla="*/ 2147483647 h 1107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456"/>
                  <a:gd name="T94" fmla="*/ 0 h 1107"/>
                  <a:gd name="T95" fmla="*/ 620 w 456"/>
                  <a:gd name="T96" fmla="*/ 1089 h 1107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456" h="1107">
                    <a:moveTo>
                      <a:pt x="232" y="1107"/>
                    </a:moveTo>
                    <a:lnTo>
                      <a:pt x="310" y="1031"/>
                    </a:lnTo>
                    <a:lnTo>
                      <a:pt x="391" y="938"/>
                    </a:lnTo>
                    <a:lnTo>
                      <a:pt x="441" y="827"/>
                    </a:lnTo>
                    <a:lnTo>
                      <a:pt x="456" y="687"/>
                    </a:lnTo>
                    <a:lnTo>
                      <a:pt x="370" y="623"/>
                    </a:lnTo>
                    <a:lnTo>
                      <a:pt x="313" y="525"/>
                    </a:lnTo>
                    <a:lnTo>
                      <a:pt x="298" y="437"/>
                    </a:lnTo>
                    <a:lnTo>
                      <a:pt x="321" y="334"/>
                    </a:lnTo>
                    <a:lnTo>
                      <a:pt x="370" y="247"/>
                    </a:lnTo>
                    <a:lnTo>
                      <a:pt x="266" y="176"/>
                    </a:lnTo>
                    <a:lnTo>
                      <a:pt x="210" y="112"/>
                    </a:lnTo>
                    <a:lnTo>
                      <a:pt x="198" y="59"/>
                    </a:lnTo>
                    <a:lnTo>
                      <a:pt x="165" y="62"/>
                    </a:lnTo>
                    <a:lnTo>
                      <a:pt x="132" y="12"/>
                    </a:lnTo>
                    <a:lnTo>
                      <a:pt x="102" y="0"/>
                    </a:lnTo>
                    <a:lnTo>
                      <a:pt x="87" y="29"/>
                    </a:lnTo>
                    <a:lnTo>
                      <a:pt x="58" y="78"/>
                    </a:lnTo>
                    <a:lnTo>
                      <a:pt x="37" y="144"/>
                    </a:lnTo>
                    <a:lnTo>
                      <a:pt x="0" y="200"/>
                    </a:lnTo>
                    <a:lnTo>
                      <a:pt x="24" y="240"/>
                    </a:lnTo>
                    <a:lnTo>
                      <a:pt x="49" y="273"/>
                    </a:lnTo>
                    <a:lnTo>
                      <a:pt x="6" y="308"/>
                    </a:lnTo>
                    <a:lnTo>
                      <a:pt x="76" y="382"/>
                    </a:lnTo>
                    <a:lnTo>
                      <a:pt x="76" y="477"/>
                    </a:lnTo>
                    <a:lnTo>
                      <a:pt x="51" y="541"/>
                    </a:lnTo>
                    <a:lnTo>
                      <a:pt x="20" y="595"/>
                    </a:lnTo>
                    <a:lnTo>
                      <a:pt x="45" y="690"/>
                    </a:lnTo>
                    <a:lnTo>
                      <a:pt x="51" y="777"/>
                    </a:lnTo>
                    <a:lnTo>
                      <a:pt x="43" y="841"/>
                    </a:lnTo>
                    <a:lnTo>
                      <a:pt x="76" y="928"/>
                    </a:lnTo>
                    <a:lnTo>
                      <a:pt x="147" y="976"/>
                    </a:lnTo>
                    <a:lnTo>
                      <a:pt x="232" y="1107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237" name="Freeform 42">
                <a:extLst>
                  <a:ext uri="{FF2B5EF4-FFF2-40B4-BE49-F238E27FC236}">
                    <a16:creationId xmlns:a16="http://schemas.microsoft.com/office/drawing/2014/main" id="{151918C1-B9C3-4FE2-BCD8-42549D4ABEE4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4419655" y="2339306"/>
                <a:ext cx="85121" cy="94492"/>
              </a:xfrm>
              <a:custGeom>
                <a:avLst/>
                <a:gdLst>
                  <a:gd name="T0" fmla="*/ 2147483647 w 237"/>
                  <a:gd name="T1" fmla="*/ 2147483647 h 324"/>
                  <a:gd name="T2" fmla="*/ 2147483647 w 237"/>
                  <a:gd name="T3" fmla="*/ 2147483647 h 324"/>
                  <a:gd name="T4" fmla="*/ 2147483647 w 237"/>
                  <a:gd name="T5" fmla="*/ 2147483647 h 324"/>
                  <a:gd name="T6" fmla="*/ 2147483647 w 237"/>
                  <a:gd name="T7" fmla="*/ 2147483647 h 324"/>
                  <a:gd name="T8" fmla="*/ 2147483647 w 237"/>
                  <a:gd name="T9" fmla="*/ 2147483647 h 324"/>
                  <a:gd name="T10" fmla="*/ 2147483647 w 237"/>
                  <a:gd name="T11" fmla="*/ 2147483647 h 324"/>
                  <a:gd name="T12" fmla="*/ 2147483647 w 237"/>
                  <a:gd name="T13" fmla="*/ 2147483647 h 324"/>
                  <a:gd name="T14" fmla="*/ 2147483647 w 237"/>
                  <a:gd name="T15" fmla="*/ 2147483647 h 324"/>
                  <a:gd name="T16" fmla="*/ 2147483647 w 237"/>
                  <a:gd name="T17" fmla="*/ 2147483647 h 324"/>
                  <a:gd name="T18" fmla="*/ 2147483647 w 237"/>
                  <a:gd name="T19" fmla="*/ 2147483647 h 324"/>
                  <a:gd name="T20" fmla="*/ 2147483647 w 237"/>
                  <a:gd name="T21" fmla="*/ 2147483647 h 324"/>
                  <a:gd name="T22" fmla="*/ 2147483647 w 237"/>
                  <a:gd name="T23" fmla="*/ 2147483647 h 324"/>
                  <a:gd name="T24" fmla="*/ 2147483647 w 237"/>
                  <a:gd name="T25" fmla="*/ 2147483647 h 324"/>
                  <a:gd name="T26" fmla="*/ 2147483647 w 237"/>
                  <a:gd name="T27" fmla="*/ 2147483647 h 324"/>
                  <a:gd name="T28" fmla="*/ 2147483647 w 237"/>
                  <a:gd name="T29" fmla="*/ 2147483647 h 324"/>
                  <a:gd name="T30" fmla="*/ 2147483647 w 237"/>
                  <a:gd name="T31" fmla="*/ 2147483647 h 324"/>
                  <a:gd name="T32" fmla="*/ 2147483647 w 237"/>
                  <a:gd name="T33" fmla="*/ 2147483647 h 324"/>
                  <a:gd name="T34" fmla="*/ 2147483647 w 237"/>
                  <a:gd name="T35" fmla="*/ 2147483647 h 324"/>
                  <a:gd name="T36" fmla="*/ 2147483647 w 237"/>
                  <a:gd name="T37" fmla="*/ 2147483647 h 324"/>
                  <a:gd name="T38" fmla="*/ 0 w 237"/>
                  <a:gd name="T39" fmla="*/ 2147483647 h 324"/>
                  <a:gd name="T40" fmla="*/ 2147483647 w 237"/>
                  <a:gd name="T41" fmla="*/ 2147483647 h 324"/>
                  <a:gd name="T42" fmla="*/ 2147483647 w 237"/>
                  <a:gd name="T43" fmla="*/ 2147483647 h 324"/>
                  <a:gd name="T44" fmla="*/ 2147483647 w 237"/>
                  <a:gd name="T45" fmla="*/ 0 h 324"/>
                  <a:gd name="T46" fmla="*/ 2147483647 w 237"/>
                  <a:gd name="T47" fmla="*/ 2147483647 h 324"/>
                  <a:gd name="T48" fmla="*/ 2147483647 w 237"/>
                  <a:gd name="T49" fmla="*/ 2147483647 h 324"/>
                  <a:gd name="T50" fmla="*/ 2147483647 w 237"/>
                  <a:gd name="T51" fmla="*/ 2147483647 h 324"/>
                  <a:gd name="T52" fmla="*/ 2147483647 w 237"/>
                  <a:gd name="T53" fmla="*/ 2147483647 h 324"/>
                  <a:gd name="T54" fmla="*/ 2147483647 w 237"/>
                  <a:gd name="T55" fmla="*/ 2147483647 h 324"/>
                  <a:gd name="T56" fmla="*/ 2147483647 w 237"/>
                  <a:gd name="T57" fmla="*/ 2147483647 h 324"/>
                  <a:gd name="T58" fmla="*/ 2147483647 w 237"/>
                  <a:gd name="T59" fmla="*/ 2147483647 h 324"/>
                  <a:gd name="T60" fmla="*/ 2147483647 w 237"/>
                  <a:gd name="T61" fmla="*/ 2147483647 h 324"/>
                  <a:gd name="T62" fmla="*/ 2147483647 w 237"/>
                  <a:gd name="T63" fmla="*/ 2147483647 h 324"/>
                  <a:gd name="T64" fmla="*/ 2147483647 w 237"/>
                  <a:gd name="T65" fmla="*/ 2147483647 h 324"/>
                  <a:gd name="T66" fmla="*/ 2147483647 w 237"/>
                  <a:gd name="T67" fmla="*/ 2147483647 h 324"/>
                  <a:gd name="T68" fmla="*/ 2147483647 w 237"/>
                  <a:gd name="T69" fmla="*/ 2147483647 h 324"/>
                  <a:gd name="T70" fmla="*/ 2147483647 w 237"/>
                  <a:gd name="T71" fmla="*/ 2147483647 h 324"/>
                  <a:gd name="T72" fmla="*/ 2147483647 w 237"/>
                  <a:gd name="T73" fmla="*/ 2147483647 h 324"/>
                  <a:gd name="T74" fmla="*/ 2147483647 w 237"/>
                  <a:gd name="T75" fmla="*/ 2147483647 h 324"/>
                  <a:gd name="T76" fmla="*/ 2147483647 w 237"/>
                  <a:gd name="T77" fmla="*/ 2147483647 h 324"/>
                  <a:gd name="T78" fmla="*/ 2147483647 w 237"/>
                  <a:gd name="T79" fmla="*/ 2147483647 h 324"/>
                  <a:gd name="T80" fmla="*/ 2147483647 w 237"/>
                  <a:gd name="T81" fmla="*/ 2147483647 h 324"/>
                  <a:gd name="T82" fmla="*/ 2147483647 w 237"/>
                  <a:gd name="T83" fmla="*/ 2147483647 h 324"/>
                  <a:gd name="T84" fmla="*/ 2147483647 w 237"/>
                  <a:gd name="T85" fmla="*/ 2147483647 h 324"/>
                  <a:gd name="T86" fmla="*/ 2147483647 w 237"/>
                  <a:gd name="T87" fmla="*/ 2147483647 h 324"/>
                  <a:gd name="T88" fmla="*/ 2147483647 w 237"/>
                  <a:gd name="T89" fmla="*/ 2147483647 h 324"/>
                  <a:gd name="T90" fmla="*/ 2147483647 w 237"/>
                  <a:gd name="T91" fmla="*/ 2147483647 h 324"/>
                  <a:gd name="T92" fmla="*/ 2147483647 w 237"/>
                  <a:gd name="T93" fmla="*/ 2147483647 h 324"/>
                  <a:gd name="T94" fmla="*/ 2147483647 w 237"/>
                  <a:gd name="T95" fmla="*/ 2147483647 h 324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237"/>
                  <a:gd name="T145" fmla="*/ 0 h 324"/>
                  <a:gd name="T146" fmla="*/ 1162 w 237"/>
                  <a:gd name="T147" fmla="*/ 1450 h 324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237" h="324">
                    <a:moveTo>
                      <a:pt x="84" y="252"/>
                    </a:moveTo>
                    <a:lnTo>
                      <a:pt x="69" y="243"/>
                    </a:lnTo>
                    <a:lnTo>
                      <a:pt x="56" y="242"/>
                    </a:lnTo>
                    <a:lnTo>
                      <a:pt x="49" y="238"/>
                    </a:lnTo>
                    <a:lnTo>
                      <a:pt x="36" y="219"/>
                    </a:lnTo>
                    <a:lnTo>
                      <a:pt x="31" y="213"/>
                    </a:lnTo>
                    <a:lnTo>
                      <a:pt x="22" y="200"/>
                    </a:lnTo>
                    <a:lnTo>
                      <a:pt x="33" y="200"/>
                    </a:lnTo>
                    <a:lnTo>
                      <a:pt x="33" y="186"/>
                    </a:lnTo>
                    <a:lnTo>
                      <a:pt x="24" y="181"/>
                    </a:lnTo>
                    <a:lnTo>
                      <a:pt x="24" y="166"/>
                    </a:lnTo>
                    <a:lnTo>
                      <a:pt x="41" y="171"/>
                    </a:lnTo>
                    <a:lnTo>
                      <a:pt x="41" y="158"/>
                    </a:lnTo>
                    <a:lnTo>
                      <a:pt x="36" y="145"/>
                    </a:lnTo>
                    <a:lnTo>
                      <a:pt x="26" y="150"/>
                    </a:lnTo>
                    <a:lnTo>
                      <a:pt x="18" y="133"/>
                    </a:lnTo>
                    <a:lnTo>
                      <a:pt x="25" y="120"/>
                    </a:lnTo>
                    <a:lnTo>
                      <a:pt x="19" y="93"/>
                    </a:lnTo>
                    <a:lnTo>
                      <a:pt x="23" y="77"/>
                    </a:lnTo>
                    <a:lnTo>
                      <a:pt x="8" y="39"/>
                    </a:lnTo>
                    <a:lnTo>
                      <a:pt x="0" y="21"/>
                    </a:lnTo>
                    <a:lnTo>
                      <a:pt x="23" y="9"/>
                    </a:lnTo>
                    <a:lnTo>
                      <a:pt x="54" y="10"/>
                    </a:lnTo>
                    <a:lnTo>
                      <a:pt x="83" y="0"/>
                    </a:lnTo>
                    <a:lnTo>
                      <a:pt x="100" y="12"/>
                    </a:lnTo>
                    <a:lnTo>
                      <a:pt x="113" y="23"/>
                    </a:lnTo>
                    <a:lnTo>
                      <a:pt x="122" y="32"/>
                    </a:lnTo>
                    <a:lnTo>
                      <a:pt x="140" y="51"/>
                    </a:lnTo>
                    <a:lnTo>
                      <a:pt x="165" y="89"/>
                    </a:lnTo>
                    <a:lnTo>
                      <a:pt x="198" y="105"/>
                    </a:lnTo>
                    <a:lnTo>
                      <a:pt x="215" y="129"/>
                    </a:lnTo>
                    <a:lnTo>
                      <a:pt x="228" y="155"/>
                    </a:lnTo>
                    <a:lnTo>
                      <a:pt x="206" y="179"/>
                    </a:lnTo>
                    <a:lnTo>
                      <a:pt x="212" y="189"/>
                    </a:lnTo>
                    <a:lnTo>
                      <a:pt x="216" y="201"/>
                    </a:lnTo>
                    <a:lnTo>
                      <a:pt x="228" y="203"/>
                    </a:lnTo>
                    <a:lnTo>
                      <a:pt x="237" y="224"/>
                    </a:lnTo>
                    <a:lnTo>
                      <a:pt x="227" y="245"/>
                    </a:lnTo>
                    <a:lnTo>
                      <a:pt x="207" y="270"/>
                    </a:lnTo>
                    <a:lnTo>
                      <a:pt x="194" y="288"/>
                    </a:lnTo>
                    <a:lnTo>
                      <a:pt x="192" y="312"/>
                    </a:lnTo>
                    <a:lnTo>
                      <a:pt x="169" y="309"/>
                    </a:lnTo>
                    <a:lnTo>
                      <a:pt x="158" y="317"/>
                    </a:lnTo>
                    <a:lnTo>
                      <a:pt x="142" y="313"/>
                    </a:lnTo>
                    <a:lnTo>
                      <a:pt x="125" y="314"/>
                    </a:lnTo>
                    <a:lnTo>
                      <a:pt x="112" y="322"/>
                    </a:lnTo>
                    <a:lnTo>
                      <a:pt x="101" y="324"/>
                    </a:lnTo>
                    <a:lnTo>
                      <a:pt x="80" y="308"/>
                    </a:lnTo>
                    <a:lnTo>
                      <a:pt x="71" y="293"/>
                    </a:lnTo>
                    <a:lnTo>
                      <a:pt x="70" y="282"/>
                    </a:lnTo>
                    <a:lnTo>
                      <a:pt x="69" y="270"/>
                    </a:lnTo>
                    <a:lnTo>
                      <a:pt x="70" y="261"/>
                    </a:lnTo>
                    <a:lnTo>
                      <a:pt x="79" y="260"/>
                    </a:lnTo>
                    <a:lnTo>
                      <a:pt x="84" y="252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238" name="Freeform 44">
                <a:extLst>
                  <a:ext uri="{FF2B5EF4-FFF2-40B4-BE49-F238E27FC236}">
                    <a16:creationId xmlns:a16="http://schemas.microsoft.com/office/drawing/2014/main" id="{6FE1760D-144E-482B-9E71-DEECB2DA56AA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287104">
                <a:off x="4414222" y="2397454"/>
                <a:ext cx="36222" cy="37796"/>
              </a:xfrm>
              <a:custGeom>
                <a:avLst/>
                <a:gdLst>
                  <a:gd name="T0" fmla="*/ 0 w 852"/>
                  <a:gd name="T1" fmla="*/ 2147483647 h 1124"/>
                  <a:gd name="T2" fmla="*/ 2147483647 w 852"/>
                  <a:gd name="T3" fmla="*/ 2147483647 h 1124"/>
                  <a:gd name="T4" fmla="*/ 2147483647 w 852"/>
                  <a:gd name="T5" fmla="*/ 2147483647 h 1124"/>
                  <a:gd name="T6" fmla="*/ 2147483647 w 852"/>
                  <a:gd name="T7" fmla="*/ 2147483647 h 1124"/>
                  <a:gd name="T8" fmla="*/ 2147483647 w 852"/>
                  <a:gd name="T9" fmla="*/ 2147483647 h 1124"/>
                  <a:gd name="T10" fmla="*/ 2147483647 w 852"/>
                  <a:gd name="T11" fmla="*/ 2147483647 h 1124"/>
                  <a:gd name="T12" fmla="*/ 2147483647 w 852"/>
                  <a:gd name="T13" fmla="*/ 2147483647 h 1124"/>
                  <a:gd name="T14" fmla="*/ 2147483647 w 852"/>
                  <a:gd name="T15" fmla="*/ 2147483647 h 1124"/>
                  <a:gd name="T16" fmla="*/ 2147483647 w 852"/>
                  <a:gd name="T17" fmla="*/ 2147483647 h 1124"/>
                  <a:gd name="T18" fmla="*/ 2147483647 w 852"/>
                  <a:gd name="T19" fmla="*/ 2147483647 h 1124"/>
                  <a:gd name="T20" fmla="*/ 2147483647 w 852"/>
                  <a:gd name="T21" fmla="*/ 2147483647 h 1124"/>
                  <a:gd name="T22" fmla="*/ 2147483647 w 852"/>
                  <a:gd name="T23" fmla="*/ 2147483647 h 1124"/>
                  <a:gd name="T24" fmla="*/ 2147483647 w 852"/>
                  <a:gd name="T25" fmla="*/ 2147483647 h 1124"/>
                  <a:gd name="T26" fmla="*/ 2147483647 w 852"/>
                  <a:gd name="T27" fmla="*/ 0 h 1124"/>
                  <a:gd name="T28" fmla="*/ 2147483647 w 852"/>
                  <a:gd name="T29" fmla="*/ 2147483647 h 1124"/>
                  <a:gd name="T30" fmla="*/ 2147483647 w 852"/>
                  <a:gd name="T31" fmla="*/ 2147483647 h 1124"/>
                  <a:gd name="T32" fmla="*/ 2147483647 w 852"/>
                  <a:gd name="T33" fmla="*/ 2147483647 h 1124"/>
                  <a:gd name="T34" fmla="*/ 0 w 852"/>
                  <a:gd name="T35" fmla="*/ 2147483647 h 1124"/>
                  <a:gd name="T36" fmla="*/ 2147483647 w 852"/>
                  <a:gd name="T37" fmla="*/ 2147483647 h 1124"/>
                  <a:gd name="T38" fmla="*/ 0 w 852"/>
                  <a:gd name="T39" fmla="*/ 2147483647 h 1124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852"/>
                  <a:gd name="T61" fmla="*/ 0 h 1124"/>
                  <a:gd name="T62" fmla="*/ 536 w 852"/>
                  <a:gd name="T63" fmla="*/ 469 h 1124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852" h="1124">
                    <a:moveTo>
                      <a:pt x="48" y="692"/>
                    </a:moveTo>
                    <a:lnTo>
                      <a:pt x="53" y="774"/>
                    </a:lnTo>
                    <a:lnTo>
                      <a:pt x="90" y="832"/>
                    </a:lnTo>
                    <a:lnTo>
                      <a:pt x="115" y="923"/>
                    </a:lnTo>
                    <a:lnTo>
                      <a:pt x="182" y="923"/>
                    </a:lnTo>
                    <a:lnTo>
                      <a:pt x="211" y="855"/>
                    </a:lnTo>
                    <a:lnTo>
                      <a:pt x="221" y="932"/>
                    </a:lnTo>
                    <a:lnTo>
                      <a:pt x="283" y="942"/>
                    </a:lnTo>
                    <a:lnTo>
                      <a:pt x="341" y="971"/>
                    </a:lnTo>
                    <a:lnTo>
                      <a:pt x="370" y="1023"/>
                    </a:lnTo>
                    <a:lnTo>
                      <a:pt x="403" y="1124"/>
                    </a:lnTo>
                    <a:lnTo>
                      <a:pt x="480" y="1057"/>
                    </a:lnTo>
                    <a:lnTo>
                      <a:pt x="432" y="995"/>
                    </a:lnTo>
                    <a:lnTo>
                      <a:pt x="394" y="927"/>
                    </a:lnTo>
                    <a:lnTo>
                      <a:pt x="456" y="836"/>
                    </a:lnTo>
                    <a:lnTo>
                      <a:pt x="499" y="702"/>
                    </a:lnTo>
                    <a:lnTo>
                      <a:pt x="547" y="630"/>
                    </a:lnTo>
                    <a:lnTo>
                      <a:pt x="571" y="572"/>
                    </a:lnTo>
                    <a:lnTo>
                      <a:pt x="624" y="591"/>
                    </a:lnTo>
                    <a:lnTo>
                      <a:pt x="682" y="678"/>
                    </a:lnTo>
                    <a:lnTo>
                      <a:pt x="749" y="673"/>
                    </a:lnTo>
                    <a:lnTo>
                      <a:pt x="740" y="577"/>
                    </a:lnTo>
                    <a:lnTo>
                      <a:pt x="739" y="495"/>
                    </a:lnTo>
                    <a:lnTo>
                      <a:pt x="816" y="476"/>
                    </a:lnTo>
                    <a:lnTo>
                      <a:pt x="852" y="403"/>
                    </a:lnTo>
                    <a:lnTo>
                      <a:pt x="715" y="332"/>
                    </a:lnTo>
                    <a:lnTo>
                      <a:pt x="624" y="332"/>
                    </a:lnTo>
                    <a:lnTo>
                      <a:pt x="552" y="313"/>
                    </a:lnTo>
                    <a:lnTo>
                      <a:pt x="499" y="251"/>
                    </a:lnTo>
                    <a:lnTo>
                      <a:pt x="427" y="159"/>
                    </a:lnTo>
                    <a:lnTo>
                      <a:pt x="360" y="92"/>
                    </a:lnTo>
                    <a:lnTo>
                      <a:pt x="288" y="0"/>
                    </a:lnTo>
                    <a:lnTo>
                      <a:pt x="187" y="30"/>
                    </a:lnTo>
                    <a:lnTo>
                      <a:pt x="226" y="131"/>
                    </a:lnTo>
                    <a:lnTo>
                      <a:pt x="274" y="198"/>
                    </a:lnTo>
                    <a:lnTo>
                      <a:pt x="259" y="279"/>
                    </a:lnTo>
                    <a:lnTo>
                      <a:pt x="187" y="265"/>
                    </a:lnTo>
                    <a:lnTo>
                      <a:pt x="139" y="198"/>
                    </a:lnTo>
                    <a:lnTo>
                      <a:pt x="50" y="232"/>
                    </a:lnTo>
                    <a:lnTo>
                      <a:pt x="67" y="366"/>
                    </a:lnTo>
                    <a:lnTo>
                      <a:pt x="0" y="452"/>
                    </a:lnTo>
                    <a:lnTo>
                      <a:pt x="29" y="563"/>
                    </a:lnTo>
                    <a:lnTo>
                      <a:pt x="48" y="692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239" name="Freeform 46">
                <a:extLst>
                  <a:ext uri="{FF2B5EF4-FFF2-40B4-BE49-F238E27FC236}">
                    <a16:creationId xmlns:a16="http://schemas.microsoft.com/office/drawing/2014/main" id="{11F51C34-11CC-4563-AD51-032E381844A8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4450443" y="2427983"/>
                <a:ext cx="52521" cy="31982"/>
              </a:xfrm>
              <a:custGeom>
                <a:avLst/>
                <a:gdLst>
                  <a:gd name="T0" fmla="*/ 0 w 148"/>
                  <a:gd name="T1" fmla="*/ 2147483647 h 113"/>
                  <a:gd name="T2" fmla="*/ 2147483647 w 148"/>
                  <a:gd name="T3" fmla="*/ 2147483647 h 113"/>
                  <a:gd name="T4" fmla="*/ 2147483647 w 148"/>
                  <a:gd name="T5" fmla="*/ 2147483647 h 113"/>
                  <a:gd name="T6" fmla="*/ 2147483647 w 148"/>
                  <a:gd name="T7" fmla="*/ 2147483647 h 113"/>
                  <a:gd name="T8" fmla="*/ 2147483647 w 148"/>
                  <a:gd name="T9" fmla="*/ 2147483647 h 113"/>
                  <a:gd name="T10" fmla="*/ 2147483647 w 148"/>
                  <a:gd name="T11" fmla="*/ 2147483647 h 113"/>
                  <a:gd name="T12" fmla="*/ 2147483647 w 148"/>
                  <a:gd name="T13" fmla="*/ 2147483647 h 113"/>
                  <a:gd name="T14" fmla="*/ 2147483647 w 148"/>
                  <a:gd name="T15" fmla="*/ 2147483647 h 113"/>
                  <a:gd name="T16" fmla="*/ 2147483647 w 148"/>
                  <a:gd name="T17" fmla="*/ 2147483647 h 113"/>
                  <a:gd name="T18" fmla="*/ 2147483647 w 148"/>
                  <a:gd name="T19" fmla="*/ 2147483647 h 113"/>
                  <a:gd name="T20" fmla="*/ 2147483647 w 148"/>
                  <a:gd name="T21" fmla="*/ 2147483647 h 113"/>
                  <a:gd name="T22" fmla="*/ 2147483647 w 148"/>
                  <a:gd name="T23" fmla="*/ 0 h 113"/>
                  <a:gd name="T24" fmla="*/ 2147483647 w 148"/>
                  <a:gd name="T25" fmla="*/ 2147483647 h 113"/>
                  <a:gd name="T26" fmla="*/ 2147483647 w 148"/>
                  <a:gd name="T27" fmla="*/ 2147483647 h 113"/>
                  <a:gd name="T28" fmla="*/ 2147483647 w 148"/>
                  <a:gd name="T29" fmla="*/ 2147483647 h 113"/>
                  <a:gd name="T30" fmla="*/ 2147483647 w 148"/>
                  <a:gd name="T31" fmla="*/ 2147483647 h 113"/>
                  <a:gd name="T32" fmla="*/ 2147483647 w 148"/>
                  <a:gd name="T33" fmla="*/ 2147483647 h 113"/>
                  <a:gd name="T34" fmla="*/ 2147483647 w 148"/>
                  <a:gd name="T35" fmla="*/ 2147483647 h 113"/>
                  <a:gd name="T36" fmla="*/ 2147483647 w 148"/>
                  <a:gd name="T37" fmla="*/ 2147483647 h 113"/>
                  <a:gd name="T38" fmla="*/ 2147483647 w 148"/>
                  <a:gd name="T39" fmla="*/ 2147483647 h 113"/>
                  <a:gd name="T40" fmla="*/ 0 w 148"/>
                  <a:gd name="T41" fmla="*/ 2147483647 h 113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148"/>
                  <a:gd name="T64" fmla="*/ 0 h 113"/>
                  <a:gd name="T65" fmla="*/ 689 w 148"/>
                  <a:gd name="T66" fmla="*/ 584 h 113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148" h="113">
                    <a:moveTo>
                      <a:pt x="0" y="58"/>
                    </a:moveTo>
                    <a:lnTo>
                      <a:pt x="2" y="77"/>
                    </a:lnTo>
                    <a:lnTo>
                      <a:pt x="12" y="97"/>
                    </a:lnTo>
                    <a:lnTo>
                      <a:pt x="30" y="113"/>
                    </a:lnTo>
                    <a:lnTo>
                      <a:pt x="56" y="113"/>
                    </a:lnTo>
                    <a:lnTo>
                      <a:pt x="88" y="101"/>
                    </a:lnTo>
                    <a:lnTo>
                      <a:pt x="118" y="102"/>
                    </a:lnTo>
                    <a:lnTo>
                      <a:pt x="148" y="78"/>
                    </a:lnTo>
                    <a:lnTo>
                      <a:pt x="147" y="51"/>
                    </a:lnTo>
                    <a:lnTo>
                      <a:pt x="136" y="27"/>
                    </a:lnTo>
                    <a:lnTo>
                      <a:pt x="129" y="18"/>
                    </a:lnTo>
                    <a:lnTo>
                      <a:pt x="120" y="3"/>
                    </a:lnTo>
                    <a:lnTo>
                      <a:pt x="109" y="0"/>
                    </a:lnTo>
                    <a:lnTo>
                      <a:pt x="105" y="7"/>
                    </a:lnTo>
                    <a:lnTo>
                      <a:pt x="86" y="4"/>
                    </a:lnTo>
                    <a:lnTo>
                      <a:pt x="75" y="12"/>
                    </a:lnTo>
                    <a:lnTo>
                      <a:pt x="62" y="9"/>
                    </a:lnTo>
                    <a:lnTo>
                      <a:pt x="56" y="9"/>
                    </a:lnTo>
                    <a:lnTo>
                      <a:pt x="43" y="10"/>
                    </a:lnTo>
                    <a:lnTo>
                      <a:pt x="30" y="17"/>
                    </a:lnTo>
                    <a:lnTo>
                      <a:pt x="18" y="20"/>
                    </a:lnTo>
                    <a:lnTo>
                      <a:pt x="7" y="37"/>
                    </a:lnTo>
                    <a:lnTo>
                      <a:pt x="0" y="58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grpSp>
            <p:nvGrpSpPr>
              <p:cNvPr id="240" name="Group 249">
                <a:extLst>
                  <a:ext uri="{FF2B5EF4-FFF2-40B4-BE49-F238E27FC236}">
                    <a16:creationId xmlns:a16="http://schemas.microsoft.com/office/drawing/2014/main" id="{A82B7961-6086-4322-8C9F-87725B7A346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6386491" y="3125764"/>
                <a:ext cx="19924" cy="13083"/>
                <a:chOff x="9180" y="8079"/>
                <a:chExt cx="13266" cy="10828"/>
              </a:xfrm>
              <a:grpFill/>
              <a:effectLst/>
            </p:grpSpPr>
            <p:sp>
              <p:nvSpPr>
                <p:cNvPr id="291" name="Freeform 250">
                  <a:extLst>
                    <a:ext uri="{FF2B5EF4-FFF2-40B4-BE49-F238E27FC236}">
                      <a16:creationId xmlns:a16="http://schemas.microsoft.com/office/drawing/2014/main" id="{C569559A-4934-4B66-B834-9DD11456E2C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180" y="8079"/>
                  <a:ext cx="10856" cy="10828"/>
                </a:xfrm>
                <a:custGeom>
                  <a:avLst/>
                  <a:gdLst>
                    <a:gd name="T0" fmla="*/ 666 w 10856"/>
                    <a:gd name="T1" fmla="*/ 4863 h 10828"/>
                    <a:gd name="T2" fmla="*/ 1242 w 10856"/>
                    <a:gd name="T3" fmla="*/ 5313 h 10828"/>
                    <a:gd name="T4" fmla="*/ 1962 w 10856"/>
                    <a:gd name="T5" fmla="*/ 5889 h 10828"/>
                    <a:gd name="T6" fmla="*/ 2376 w 10856"/>
                    <a:gd name="T7" fmla="*/ 6591 h 10828"/>
                    <a:gd name="T8" fmla="*/ 2520 w 10856"/>
                    <a:gd name="T9" fmla="*/ 7185 h 10828"/>
                    <a:gd name="T10" fmla="*/ 2468 w 10856"/>
                    <a:gd name="T11" fmla="*/ 8095 h 10828"/>
                    <a:gd name="T12" fmla="*/ 3236 w 10856"/>
                    <a:gd name="T13" fmla="*/ 8122 h 10828"/>
                    <a:gd name="T14" fmla="*/ 3693 w 10856"/>
                    <a:gd name="T15" fmla="*/ 7994 h 10828"/>
                    <a:gd name="T16" fmla="*/ 3986 w 10856"/>
                    <a:gd name="T17" fmla="*/ 8662 h 10828"/>
                    <a:gd name="T18" fmla="*/ 4315 w 10856"/>
                    <a:gd name="T19" fmla="*/ 9356 h 10828"/>
                    <a:gd name="T20" fmla="*/ 4781 w 10856"/>
                    <a:gd name="T21" fmla="*/ 9704 h 10828"/>
                    <a:gd name="T22" fmla="*/ 5138 w 10856"/>
                    <a:gd name="T23" fmla="*/ 10179 h 10828"/>
                    <a:gd name="T24" fmla="*/ 5604 w 10856"/>
                    <a:gd name="T25" fmla="*/ 10545 h 10828"/>
                    <a:gd name="T26" fmla="*/ 6107 w 10856"/>
                    <a:gd name="T27" fmla="*/ 10682 h 10828"/>
                    <a:gd name="T28" fmla="*/ 6829 w 10856"/>
                    <a:gd name="T29" fmla="*/ 10088 h 10828"/>
                    <a:gd name="T30" fmla="*/ 7350 w 10856"/>
                    <a:gd name="T31" fmla="*/ 9558 h 10828"/>
                    <a:gd name="T32" fmla="*/ 7423 w 10856"/>
                    <a:gd name="T33" fmla="*/ 9009 h 10828"/>
                    <a:gd name="T34" fmla="*/ 7963 w 10856"/>
                    <a:gd name="T35" fmla="*/ 8159 h 10828"/>
                    <a:gd name="T36" fmla="*/ 7597 w 10856"/>
                    <a:gd name="T37" fmla="*/ 8232 h 10828"/>
                    <a:gd name="T38" fmla="*/ 7924 w 10856"/>
                    <a:gd name="T39" fmla="*/ 7745 h 10828"/>
                    <a:gd name="T40" fmla="*/ 8219 w 10856"/>
                    <a:gd name="T41" fmla="*/ 7153 h 10828"/>
                    <a:gd name="T42" fmla="*/ 8329 w 10856"/>
                    <a:gd name="T43" fmla="*/ 6550 h 10828"/>
                    <a:gd name="T44" fmla="*/ 7844 w 10856"/>
                    <a:gd name="T45" fmla="*/ 6449 h 10828"/>
                    <a:gd name="T46" fmla="*/ 7634 w 10856"/>
                    <a:gd name="T47" fmla="*/ 5937 h 10828"/>
                    <a:gd name="T48" fmla="*/ 7597 w 10856"/>
                    <a:gd name="T49" fmla="*/ 5260 h 10828"/>
                    <a:gd name="T50" fmla="*/ 7515 w 10856"/>
                    <a:gd name="T51" fmla="*/ 4630 h 10828"/>
                    <a:gd name="T52" fmla="*/ 7451 w 10856"/>
                    <a:gd name="T53" fmla="*/ 3926 h 10828"/>
                    <a:gd name="T54" fmla="*/ 7204 w 10856"/>
                    <a:gd name="T55" fmla="*/ 3670 h 10828"/>
                    <a:gd name="T56" fmla="*/ 7259 w 10856"/>
                    <a:gd name="T57" fmla="*/ 3249 h 10828"/>
                    <a:gd name="T58" fmla="*/ 7807 w 10856"/>
                    <a:gd name="T59" fmla="*/ 2966 h 10828"/>
                    <a:gd name="T60" fmla="*/ 8356 w 10856"/>
                    <a:gd name="T61" fmla="*/ 2399 h 10828"/>
                    <a:gd name="T62" fmla="*/ 9270 w 10856"/>
                    <a:gd name="T63" fmla="*/ 2271 h 10828"/>
                    <a:gd name="T64" fmla="*/ 9535 w 10856"/>
                    <a:gd name="T65" fmla="*/ 1640 h 10828"/>
                    <a:gd name="T66" fmla="*/ 9720 w 10856"/>
                    <a:gd name="T67" fmla="*/ 1343 h 10828"/>
                    <a:gd name="T68" fmla="*/ 9525 w 10856"/>
                    <a:gd name="T69" fmla="*/ 1509 h 10828"/>
                    <a:gd name="T70" fmla="*/ 9125 w 10856"/>
                    <a:gd name="T71" fmla="*/ 1806 h 10828"/>
                    <a:gd name="T72" fmla="*/ 8951 w 10856"/>
                    <a:gd name="T73" fmla="*/ 1823 h 10828"/>
                    <a:gd name="T74" fmla="*/ 8835 w 10856"/>
                    <a:gd name="T75" fmla="*/ 1737 h 10828"/>
                    <a:gd name="T76" fmla="*/ 8775 w 10856"/>
                    <a:gd name="T77" fmla="*/ 1691 h 10828"/>
                    <a:gd name="T78" fmla="*/ 9008 w 10856"/>
                    <a:gd name="T79" fmla="*/ 1716 h 10828"/>
                    <a:gd name="T80" fmla="*/ 9290 w 10856"/>
                    <a:gd name="T81" fmla="*/ 1557 h 10828"/>
                    <a:gd name="T82" fmla="*/ 9791 w 10856"/>
                    <a:gd name="T83" fmla="*/ 974 h 10828"/>
                    <a:gd name="T84" fmla="*/ 9917 w 10856"/>
                    <a:gd name="T85" fmla="*/ 567 h 10828"/>
                    <a:gd name="T86" fmla="*/ 10145 w 10856"/>
                    <a:gd name="T87" fmla="*/ 465 h 10828"/>
                    <a:gd name="T88" fmla="*/ 10460 w 10856"/>
                    <a:gd name="T89" fmla="*/ 513 h 10828"/>
                    <a:gd name="T90" fmla="*/ 10856 w 10856"/>
                    <a:gd name="T91" fmla="*/ 471 h 10828"/>
                    <a:gd name="T92" fmla="*/ 10515 w 10856"/>
                    <a:gd name="T93" fmla="*/ 368 h 10828"/>
                    <a:gd name="T94" fmla="*/ 10356 w 10856"/>
                    <a:gd name="T95" fmla="*/ 152 h 10828"/>
                    <a:gd name="T96" fmla="*/ 10754 w 10856"/>
                    <a:gd name="T97" fmla="*/ 17 h 10828"/>
                    <a:gd name="T98" fmla="*/ 10205 w 10856"/>
                    <a:gd name="T99" fmla="*/ 89 h 10828"/>
                    <a:gd name="T100" fmla="*/ 9302 w 10856"/>
                    <a:gd name="T101" fmla="*/ 272 h 10828"/>
                    <a:gd name="T102" fmla="*/ 8123 w 10856"/>
                    <a:gd name="T103" fmla="*/ 762 h 10828"/>
                    <a:gd name="T104" fmla="*/ 7566 w 10856"/>
                    <a:gd name="T105" fmla="*/ 1118 h 10828"/>
                    <a:gd name="T106" fmla="*/ 6195 w 10856"/>
                    <a:gd name="T107" fmla="*/ 2066 h 10828"/>
                    <a:gd name="T108" fmla="*/ 5610 w 10856"/>
                    <a:gd name="T109" fmla="*/ 2640 h 10828"/>
                    <a:gd name="T110" fmla="*/ 5502 w 10856"/>
                    <a:gd name="T111" fmla="*/ 2775 h 10828"/>
                    <a:gd name="T112" fmla="*/ 4470 w 10856"/>
                    <a:gd name="T113" fmla="*/ 3542 h 10828"/>
                    <a:gd name="T114" fmla="*/ 3171 w 10856"/>
                    <a:gd name="T115" fmla="*/ 4151 h 10828"/>
                    <a:gd name="T116" fmla="*/ 1559 w 10856"/>
                    <a:gd name="T117" fmla="*/ 4673 h 10828"/>
                    <a:gd name="T118" fmla="*/ 639 w 10856"/>
                    <a:gd name="T119" fmla="*/ 4731 h 10828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w 10856"/>
                    <a:gd name="T181" fmla="*/ 0 h 10828"/>
                    <a:gd name="T182" fmla="*/ 10856 w 10856"/>
                    <a:gd name="T183" fmla="*/ 10828 h 10828"/>
                  </a:gdLst>
                  <a:ahLst/>
                  <a:cxnLst>
                    <a:cxn ang="T120">
                      <a:pos x="T0" y="T1"/>
                    </a:cxn>
                    <a:cxn ang="T121">
                      <a:pos x="T2" y="T3"/>
                    </a:cxn>
                    <a:cxn ang="T122">
                      <a:pos x="T4" y="T5"/>
                    </a:cxn>
                    <a:cxn ang="T123">
                      <a:pos x="T6" y="T7"/>
                    </a:cxn>
                    <a:cxn ang="T124">
                      <a:pos x="T8" y="T9"/>
                    </a:cxn>
                    <a:cxn ang="T125">
                      <a:pos x="T10" y="T11"/>
                    </a:cxn>
                    <a:cxn ang="T126">
                      <a:pos x="T12" y="T13"/>
                    </a:cxn>
                    <a:cxn ang="T127">
                      <a:pos x="T14" y="T15"/>
                    </a:cxn>
                    <a:cxn ang="T128">
                      <a:pos x="T16" y="T17"/>
                    </a:cxn>
                    <a:cxn ang="T129">
                      <a:pos x="T18" y="T19"/>
                    </a:cxn>
                    <a:cxn ang="T130">
                      <a:pos x="T20" y="T21"/>
                    </a:cxn>
                    <a:cxn ang="T131">
                      <a:pos x="T22" y="T23"/>
                    </a:cxn>
                    <a:cxn ang="T132">
                      <a:pos x="T24" y="T25"/>
                    </a:cxn>
                    <a:cxn ang="T133">
                      <a:pos x="T26" y="T27"/>
                    </a:cxn>
                    <a:cxn ang="T134">
                      <a:pos x="T28" y="T29"/>
                    </a:cxn>
                    <a:cxn ang="T135">
                      <a:pos x="T30" y="T31"/>
                    </a:cxn>
                    <a:cxn ang="T136">
                      <a:pos x="T32" y="T33"/>
                    </a:cxn>
                    <a:cxn ang="T137">
                      <a:pos x="T34" y="T35"/>
                    </a:cxn>
                    <a:cxn ang="T138">
                      <a:pos x="T36" y="T37"/>
                    </a:cxn>
                    <a:cxn ang="T139">
                      <a:pos x="T38" y="T39"/>
                    </a:cxn>
                    <a:cxn ang="T140">
                      <a:pos x="T40" y="T41"/>
                    </a:cxn>
                    <a:cxn ang="T141">
                      <a:pos x="T42" y="T43"/>
                    </a:cxn>
                    <a:cxn ang="T142">
                      <a:pos x="T44" y="T45"/>
                    </a:cxn>
                    <a:cxn ang="T143">
                      <a:pos x="T46" y="T47"/>
                    </a:cxn>
                    <a:cxn ang="T144">
                      <a:pos x="T48" y="T49"/>
                    </a:cxn>
                    <a:cxn ang="T145">
                      <a:pos x="T50" y="T51"/>
                    </a:cxn>
                    <a:cxn ang="T146">
                      <a:pos x="T52" y="T53"/>
                    </a:cxn>
                    <a:cxn ang="T147">
                      <a:pos x="T54" y="T55"/>
                    </a:cxn>
                    <a:cxn ang="T148">
                      <a:pos x="T56" y="T57"/>
                    </a:cxn>
                    <a:cxn ang="T149">
                      <a:pos x="T58" y="T59"/>
                    </a:cxn>
                    <a:cxn ang="T150">
                      <a:pos x="T60" y="T61"/>
                    </a:cxn>
                    <a:cxn ang="T151">
                      <a:pos x="T62" y="T63"/>
                    </a:cxn>
                    <a:cxn ang="T152">
                      <a:pos x="T64" y="T65"/>
                    </a:cxn>
                    <a:cxn ang="T153">
                      <a:pos x="T66" y="T67"/>
                    </a:cxn>
                    <a:cxn ang="T154">
                      <a:pos x="T68" y="T69"/>
                    </a:cxn>
                    <a:cxn ang="T155">
                      <a:pos x="T70" y="T71"/>
                    </a:cxn>
                    <a:cxn ang="T156">
                      <a:pos x="T72" y="T73"/>
                    </a:cxn>
                    <a:cxn ang="T157">
                      <a:pos x="T74" y="T75"/>
                    </a:cxn>
                    <a:cxn ang="T158">
                      <a:pos x="T76" y="T77"/>
                    </a:cxn>
                    <a:cxn ang="T159">
                      <a:pos x="T78" y="T79"/>
                    </a:cxn>
                    <a:cxn ang="T160">
                      <a:pos x="T80" y="T81"/>
                    </a:cxn>
                    <a:cxn ang="T161">
                      <a:pos x="T82" y="T83"/>
                    </a:cxn>
                    <a:cxn ang="T162">
                      <a:pos x="T84" y="T85"/>
                    </a:cxn>
                    <a:cxn ang="T163">
                      <a:pos x="T86" y="T87"/>
                    </a:cxn>
                    <a:cxn ang="T164">
                      <a:pos x="T88" y="T89"/>
                    </a:cxn>
                    <a:cxn ang="T165">
                      <a:pos x="T90" y="T91"/>
                    </a:cxn>
                    <a:cxn ang="T166">
                      <a:pos x="T92" y="T93"/>
                    </a:cxn>
                    <a:cxn ang="T167">
                      <a:pos x="T94" y="T95"/>
                    </a:cxn>
                    <a:cxn ang="T168">
                      <a:pos x="T96" y="T97"/>
                    </a:cxn>
                    <a:cxn ang="T169">
                      <a:pos x="T98" y="T99"/>
                    </a:cxn>
                    <a:cxn ang="T170">
                      <a:pos x="T100" y="T101"/>
                    </a:cxn>
                    <a:cxn ang="T171">
                      <a:pos x="T102" y="T103"/>
                    </a:cxn>
                    <a:cxn ang="T172">
                      <a:pos x="T104" y="T105"/>
                    </a:cxn>
                    <a:cxn ang="T173">
                      <a:pos x="T106" y="T107"/>
                    </a:cxn>
                    <a:cxn ang="T174">
                      <a:pos x="T108" y="T109"/>
                    </a:cxn>
                    <a:cxn ang="T175">
                      <a:pos x="T110" y="T111"/>
                    </a:cxn>
                    <a:cxn ang="T176">
                      <a:pos x="T112" y="T113"/>
                    </a:cxn>
                    <a:cxn ang="T177">
                      <a:pos x="T114" y="T115"/>
                    </a:cxn>
                    <a:cxn ang="T178">
                      <a:pos x="T116" y="T117"/>
                    </a:cxn>
                    <a:cxn ang="T179">
                      <a:pos x="T118" y="T119"/>
                    </a:cxn>
                  </a:cxnLst>
                  <a:rect l="T180" t="T181" r="T182" b="T183"/>
                  <a:pathLst>
                    <a:path w="10856" h="10828">
                      <a:moveTo>
                        <a:pt x="0" y="4737"/>
                      </a:moveTo>
                      <a:lnTo>
                        <a:pt x="162" y="4863"/>
                      </a:lnTo>
                      <a:lnTo>
                        <a:pt x="432" y="4845"/>
                      </a:lnTo>
                      <a:lnTo>
                        <a:pt x="666" y="4863"/>
                      </a:lnTo>
                      <a:lnTo>
                        <a:pt x="936" y="4953"/>
                      </a:lnTo>
                      <a:lnTo>
                        <a:pt x="1044" y="5115"/>
                      </a:lnTo>
                      <a:lnTo>
                        <a:pt x="1152" y="5223"/>
                      </a:lnTo>
                      <a:lnTo>
                        <a:pt x="1242" y="5313"/>
                      </a:lnTo>
                      <a:lnTo>
                        <a:pt x="1422" y="5331"/>
                      </a:lnTo>
                      <a:lnTo>
                        <a:pt x="1656" y="5493"/>
                      </a:lnTo>
                      <a:lnTo>
                        <a:pt x="1890" y="5709"/>
                      </a:lnTo>
                      <a:lnTo>
                        <a:pt x="1962" y="5889"/>
                      </a:lnTo>
                      <a:lnTo>
                        <a:pt x="2124" y="6069"/>
                      </a:lnTo>
                      <a:lnTo>
                        <a:pt x="2196" y="6267"/>
                      </a:lnTo>
                      <a:lnTo>
                        <a:pt x="2286" y="6411"/>
                      </a:lnTo>
                      <a:lnTo>
                        <a:pt x="2376" y="6591"/>
                      </a:lnTo>
                      <a:lnTo>
                        <a:pt x="2394" y="6789"/>
                      </a:lnTo>
                      <a:lnTo>
                        <a:pt x="2376" y="6987"/>
                      </a:lnTo>
                      <a:lnTo>
                        <a:pt x="2394" y="7113"/>
                      </a:lnTo>
                      <a:lnTo>
                        <a:pt x="2520" y="7185"/>
                      </a:lnTo>
                      <a:lnTo>
                        <a:pt x="2628" y="7347"/>
                      </a:lnTo>
                      <a:lnTo>
                        <a:pt x="2556" y="7599"/>
                      </a:lnTo>
                      <a:lnTo>
                        <a:pt x="2484" y="7905"/>
                      </a:lnTo>
                      <a:lnTo>
                        <a:pt x="2468" y="8095"/>
                      </a:lnTo>
                      <a:lnTo>
                        <a:pt x="2523" y="8204"/>
                      </a:lnTo>
                      <a:lnTo>
                        <a:pt x="2724" y="8193"/>
                      </a:lnTo>
                      <a:lnTo>
                        <a:pt x="3060" y="8097"/>
                      </a:lnTo>
                      <a:lnTo>
                        <a:pt x="3236" y="8122"/>
                      </a:lnTo>
                      <a:lnTo>
                        <a:pt x="3373" y="8186"/>
                      </a:lnTo>
                      <a:lnTo>
                        <a:pt x="3510" y="8259"/>
                      </a:lnTo>
                      <a:lnTo>
                        <a:pt x="3565" y="8150"/>
                      </a:lnTo>
                      <a:lnTo>
                        <a:pt x="3693" y="7994"/>
                      </a:lnTo>
                      <a:lnTo>
                        <a:pt x="3867" y="8086"/>
                      </a:lnTo>
                      <a:lnTo>
                        <a:pt x="3858" y="8278"/>
                      </a:lnTo>
                      <a:lnTo>
                        <a:pt x="3922" y="8497"/>
                      </a:lnTo>
                      <a:lnTo>
                        <a:pt x="3986" y="8662"/>
                      </a:lnTo>
                      <a:lnTo>
                        <a:pt x="4086" y="8844"/>
                      </a:lnTo>
                      <a:lnTo>
                        <a:pt x="4132" y="9036"/>
                      </a:lnTo>
                      <a:lnTo>
                        <a:pt x="4196" y="9192"/>
                      </a:lnTo>
                      <a:lnTo>
                        <a:pt x="4315" y="9356"/>
                      </a:lnTo>
                      <a:lnTo>
                        <a:pt x="4507" y="9356"/>
                      </a:lnTo>
                      <a:lnTo>
                        <a:pt x="4662" y="9457"/>
                      </a:lnTo>
                      <a:lnTo>
                        <a:pt x="4781" y="9530"/>
                      </a:lnTo>
                      <a:lnTo>
                        <a:pt x="4781" y="9704"/>
                      </a:lnTo>
                      <a:lnTo>
                        <a:pt x="4854" y="9823"/>
                      </a:lnTo>
                      <a:lnTo>
                        <a:pt x="4891" y="9987"/>
                      </a:lnTo>
                      <a:lnTo>
                        <a:pt x="5065" y="10070"/>
                      </a:lnTo>
                      <a:lnTo>
                        <a:pt x="5138" y="10179"/>
                      </a:lnTo>
                      <a:lnTo>
                        <a:pt x="5183" y="10344"/>
                      </a:lnTo>
                      <a:lnTo>
                        <a:pt x="5375" y="10353"/>
                      </a:lnTo>
                      <a:lnTo>
                        <a:pt x="5549" y="10380"/>
                      </a:lnTo>
                      <a:lnTo>
                        <a:pt x="5604" y="10545"/>
                      </a:lnTo>
                      <a:lnTo>
                        <a:pt x="5494" y="10792"/>
                      </a:lnTo>
                      <a:lnTo>
                        <a:pt x="5622" y="10828"/>
                      </a:lnTo>
                      <a:lnTo>
                        <a:pt x="5860" y="10774"/>
                      </a:lnTo>
                      <a:lnTo>
                        <a:pt x="6107" y="10682"/>
                      </a:lnTo>
                      <a:lnTo>
                        <a:pt x="6262" y="10582"/>
                      </a:lnTo>
                      <a:lnTo>
                        <a:pt x="6427" y="10527"/>
                      </a:lnTo>
                      <a:lnTo>
                        <a:pt x="6628" y="10353"/>
                      </a:lnTo>
                      <a:lnTo>
                        <a:pt x="6829" y="10088"/>
                      </a:lnTo>
                      <a:lnTo>
                        <a:pt x="6966" y="9878"/>
                      </a:lnTo>
                      <a:lnTo>
                        <a:pt x="7140" y="9759"/>
                      </a:lnTo>
                      <a:lnTo>
                        <a:pt x="7204" y="9603"/>
                      </a:lnTo>
                      <a:lnTo>
                        <a:pt x="7350" y="9558"/>
                      </a:lnTo>
                      <a:lnTo>
                        <a:pt x="7451" y="9356"/>
                      </a:lnTo>
                      <a:lnTo>
                        <a:pt x="7506" y="9219"/>
                      </a:lnTo>
                      <a:lnTo>
                        <a:pt x="7396" y="9155"/>
                      </a:lnTo>
                      <a:lnTo>
                        <a:pt x="7423" y="9009"/>
                      </a:lnTo>
                      <a:lnTo>
                        <a:pt x="7561" y="8780"/>
                      </a:lnTo>
                      <a:lnTo>
                        <a:pt x="7707" y="8634"/>
                      </a:lnTo>
                      <a:lnTo>
                        <a:pt x="7835" y="8396"/>
                      </a:lnTo>
                      <a:lnTo>
                        <a:pt x="7963" y="8159"/>
                      </a:lnTo>
                      <a:lnTo>
                        <a:pt x="8027" y="8003"/>
                      </a:lnTo>
                      <a:lnTo>
                        <a:pt x="7881" y="8040"/>
                      </a:lnTo>
                      <a:lnTo>
                        <a:pt x="7734" y="8159"/>
                      </a:lnTo>
                      <a:lnTo>
                        <a:pt x="7597" y="8232"/>
                      </a:lnTo>
                      <a:lnTo>
                        <a:pt x="7588" y="8113"/>
                      </a:lnTo>
                      <a:lnTo>
                        <a:pt x="7689" y="8040"/>
                      </a:lnTo>
                      <a:lnTo>
                        <a:pt x="7789" y="7912"/>
                      </a:lnTo>
                      <a:lnTo>
                        <a:pt x="7924" y="7745"/>
                      </a:lnTo>
                      <a:lnTo>
                        <a:pt x="7992" y="7641"/>
                      </a:lnTo>
                      <a:lnTo>
                        <a:pt x="8091" y="7446"/>
                      </a:lnTo>
                      <a:lnTo>
                        <a:pt x="8201" y="7281"/>
                      </a:lnTo>
                      <a:lnTo>
                        <a:pt x="8219" y="7153"/>
                      </a:lnTo>
                      <a:lnTo>
                        <a:pt x="8274" y="7007"/>
                      </a:lnTo>
                      <a:lnTo>
                        <a:pt x="8274" y="6833"/>
                      </a:lnTo>
                      <a:lnTo>
                        <a:pt x="8301" y="6678"/>
                      </a:lnTo>
                      <a:lnTo>
                        <a:pt x="8329" y="6550"/>
                      </a:lnTo>
                      <a:lnTo>
                        <a:pt x="8292" y="6422"/>
                      </a:lnTo>
                      <a:lnTo>
                        <a:pt x="8137" y="6440"/>
                      </a:lnTo>
                      <a:lnTo>
                        <a:pt x="7972" y="6458"/>
                      </a:lnTo>
                      <a:lnTo>
                        <a:pt x="7844" y="6449"/>
                      </a:lnTo>
                      <a:lnTo>
                        <a:pt x="7753" y="6358"/>
                      </a:lnTo>
                      <a:lnTo>
                        <a:pt x="7707" y="6239"/>
                      </a:lnTo>
                      <a:lnTo>
                        <a:pt x="7679" y="6102"/>
                      </a:lnTo>
                      <a:lnTo>
                        <a:pt x="7634" y="5937"/>
                      </a:lnTo>
                      <a:lnTo>
                        <a:pt x="7625" y="5772"/>
                      </a:lnTo>
                      <a:lnTo>
                        <a:pt x="7634" y="5608"/>
                      </a:lnTo>
                      <a:lnTo>
                        <a:pt x="7625" y="5416"/>
                      </a:lnTo>
                      <a:lnTo>
                        <a:pt x="7597" y="5260"/>
                      </a:lnTo>
                      <a:lnTo>
                        <a:pt x="7643" y="5123"/>
                      </a:lnTo>
                      <a:lnTo>
                        <a:pt x="7625" y="4950"/>
                      </a:lnTo>
                      <a:lnTo>
                        <a:pt x="7588" y="4730"/>
                      </a:lnTo>
                      <a:lnTo>
                        <a:pt x="7515" y="4630"/>
                      </a:lnTo>
                      <a:lnTo>
                        <a:pt x="7497" y="4492"/>
                      </a:lnTo>
                      <a:lnTo>
                        <a:pt x="7469" y="4264"/>
                      </a:lnTo>
                      <a:lnTo>
                        <a:pt x="7433" y="4072"/>
                      </a:lnTo>
                      <a:lnTo>
                        <a:pt x="7451" y="3926"/>
                      </a:lnTo>
                      <a:lnTo>
                        <a:pt x="7460" y="3816"/>
                      </a:lnTo>
                      <a:lnTo>
                        <a:pt x="7359" y="3798"/>
                      </a:lnTo>
                      <a:lnTo>
                        <a:pt x="7286" y="3761"/>
                      </a:lnTo>
                      <a:lnTo>
                        <a:pt x="7204" y="3670"/>
                      </a:lnTo>
                      <a:lnTo>
                        <a:pt x="7277" y="3542"/>
                      </a:lnTo>
                      <a:lnTo>
                        <a:pt x="7286" y="3450"/>
                      </a:lnTo>
                      <a:lnTo>
                        <a:pt x="7204" y="3340"/>
                      </a:lnTo>
                      <a:lnTo>
                        <a:pt x="7259" y="3249"/>
                      </a:lnTo>
                      <a:lnTo>
                        <a:pt x="7405" y="3176"/>
                      </a:lnTo>
                      <a:lnTo>
                        <a:pt x="7606" y="3130"/>
                      </a:lnTo>
                      <a:lnTo>
                        <a:pt x="7743" y="3094"/>
                      </a:lnTo>
                      <a:lnTo>
                        <a:pt x="7807" y="2966"/>
                      </a:lnTo>
                      <a:lnTo>
                        <a:pt x="7871" y="2783"/>
                      </a:lnTo>
                      <a:lnTo>
                        <a:pt x="7935" y="2627"/>
                      </a:lnTo>
                      <a:lnTo>
                        <a:pt x="8100" y="2536"/>
                      </a:lnTo>
                      <a:lnTo>
                        <a:pt x="8356" y="2399"/>
                      </a:lnTo>
                      <a:lnTo>
                        <a:pt x="8594" y="2390"/>
                      </a:lnTo>
                      <a:lnTo>
                        <a:pt x="8859" y="2390"/>
                      </a:lnTo>
                      <a:lnTo>
                        <a:pt x="9204" y="2409"/>
                      </a:lnTo>
                      <a:lnTo>
                        <a:pt x="9270" y="2271"/>
                      </a:lnTo>
                      <a:lnTo>
                        <a:pt x="9396" y="2001"/>
                      </a:lnTo>
                      <a:lnTo>
                        <a:pt x="9398" y="1823"/>
                      </a:lnTo>
                      <a:lnTo>
                        <a:pt x="9444" y="1722"/>
                      </a:lnTo>
                      <a:lnTo>
                        <a:pt x="9535" y="1640"/>
                      </a:lnTo>
                      <a:lnTo>
                        <a:pt x="9609" y="1576"/>
                      </a:lnTo>
                      <a:lnTo>
                        <a:pt x="9761" y="1451"/>
                      </a:lnTo>
                      <a:lnTo>
                        <a:pt x="9756" y="1386"/>
                      </a:lnTo>
                      <a:lnTo>
                        <a:pt x="9720" y="1343"/>
                      </a:lnTo>
                      <a:lnTo>
                        <a:pt x="9683" y="1335"/>
                      </a:lnTo>
                      <a:lnTo>
                        <a:pt x="9626" y="1382"/>
                      </a:lnTo>
                      <a:lnTo>
                        <a:pt x="9593" y="1457"/>
                      </a:lnTo>
                      <a:lnTo>
                        <a:pt x="9525" y="1509"/>
                      </a:lnTo>
                      <a:lnTo>
                        <a:pt x="9440" y="1557"/>
                      </a:lnTo>
                      <a:lnTo>
                        <a:pt x="9320" y="1646"/>
                      </a:lnTo>
                      <a:lnTo>
                        <a:pt x="9210" y="1725"/>
                      </a:lnTo>
                      <a:lnTo>
                        <a:pt x="9125" y="1806"/>
                      </a:lnTo>
                      <a:lnTo>
                        <a:pt x="9069" y="1904"/>
                      </a:lnTo>
                      <a:lnTo>
                        <a:pt x="9059" y="1962"/>
                      </a:lnTo>
                      <a:lnTo>
                        <a:pt x="8966" y="1884"/>
                      </a:lnTo>
                      <a:lnTo>
                        <a:pt x="8951" y="1823"/>
                      </a:lnTo>
                      <a:lnTo>
                        <a:pt x="8955" y="1761"/>
                      </a:lnTo>
                      <a:lnTo>
                        <a:pt x="8913" y="1713"/>
                      </a:lnTo>
                      <a:lnTo>
                        <a:pt x="8871" y="1713"/>
                      </a:lnTo>
                      <a:lnTo>
                        <a:pt x="8835" y="1737"/>
                      </a:lnTo>
                      <a:lnTo>
                        <a:pt x="8796" y="1775"/>
                      </a:lnTo>
                      <a:lnTo>
                        <a:pt x="8757" y="1799"/>
                      </a:lnTo>
                      <a:lnTo>
                        <a:pt x="8738" y="1757"/>
                      </a:lnTo>
                      <a:lnTo>
                        <a:pt x="8775" y="1691"/>
                      </a:lnTo>
                      <a:lnTo>
                        <a:pt x="8855" y="1632"/>
                      </a:lnTo>
                      <a:lnTo>
                        <a:pt x="8925" y="1641"/>
                      </a:lnTo>
                      <a:lnTo>
                        <a:pt x="8969" y="1665"/>
                      </a:lnTo>
                      <a:lnTo>
                        <a:pt x="9008" y="1716"/>
                      </a:lnTo>
                      <a:lnTo>
                        <a:pt x="9026" y="1770"/>
                      </a:lnTo>
                      <a:lnTo>
                        <a:pt x="9090" y="1766"/>
                      </a:lnTo>
                      <a:lnTo>
                        <a:pt x="9201" y="1634"/>
                      </a:lnTo>
                      <a:lnTo>
                        <a:pt x="9290" y="1557"/>
                      </a:lnTo>
                      <a:lnTo>
                        <a:pt x="9474" y="1437"/>
                      </a:lnTo>
                      <a:lnTo>
                        <a:pt x="9602" y="1263"/>
                      </a:lnTo>
                      <a:lnTo>
                        <a:pt x="9686" y="1163"/>
                      </a:lnTo>
                      <a:lnTo>
                        <a:pt x="9791" y="974"/>
                      </a:lnTo>
                      <a:lnTo>
                        <a:pt x="9953" y="845"/>
                      </a:lnTo>
                      <a:lnTo>
                        <a:pt x="10002" y="768"/>
                      </a:lnTo>
                      <a:lnTo>
                        <a:pt x="9924" y="683"/>
                      </a:lnTo>
                      <a:lnTo>
                        <a:pt x="9917" y="567"/>
                      </a:lnTo>
                      <a:lnTo>
                        <a:pt x="9885" y="485"/>
                      </a:lnTo>
                      <a:lnTo>
                        <a:pt x="9909" y="434"/>
                      </a:lnTo>
                      <a:lnTo>
                        <a:pt x="10002" y="417"/>
                      </a:lnTo>
                      <a:lnTo>
                        <a:pt x="10145" y="465"/>
                      </a:lnTo>
                      <a:lnTo>
                        <a:pt x="10214" y="440"/>
                      </a:lnTo>
                      <a:lnTo>
                        <a:pt x="10299" y="387"/>
                      </a:lnTo>
                      <a:lnTo>
                        <a:pt x="10406" y="434"/>
                      </a:lnTo>
                      <a:lnTo>
                        <a:pt x="10460" y="513"/>
                      </a:lnTo>
                      <a:lnTo>
                        <a:pt x="10563" y="519"/>
                      </a:lnTo>
                      <a:lnTo>
                        <a:pt x="10668" y="512"/>
                      </a:lnTo>
                      <a:lnTo>
                        <a:pt x="10821" y="537"/>
                      </a:lnTo>
                      <a:lnTo>
                        <a:pt x="10856" y="471"/>
                      </a:lnTo>
                      <a:lnTo>
                        <a:pt x="10815" y="402"/>
                      </a:lnTo>
                      <a:lnTo>
                        <a:pt x="10736" y="353"/>
                      </a:lnTo>
                      <a:lnTo>
                        <a:pt x="10614" y="353"/>
                      </a:lnTo>
                      <a:lnTo>
                        <a:pt x="10515" y="368"/>
                      </a:lnTo>
                      <a:lnTo>
                        <a:pt x="10344" y="248"/>
                      </a:lnTo>
                      <a:lnTo>
                        <a:pt x="10236" y="272"/>
                      </a:lnTo>
                      <a:lnTo>
                        <a:pt x="10238" y="218"/>
                      </a:lnTo>
                      <a:lnTo>
                        <a:pt x="10356" y="152"/>
                      </a:lnTo>
                      <a:lnTo>
                        <a:pt x="10529" y="98"/>
                      </a:lnTo>
                      <a:lnTo>
                        <a:pt x="10637" y="96"/>
                      </a:lnTo>
                      <a:lnTo>
                        <a:pt x="10733" y="74"/>
                      </a:lnTo>
                      <a:lnTo>
                        <a:pt x="10754" y="17"/>
                      </a:lnTo>
                      <a:lnTo>
                        <a:pt x="10637" y="17"/>
                      </a:lnTo>
                      <a:lnTo>
                        <a:pt x="10524" y="44"/>
                      </a:lnTo>
                      <a:lnTo>
                        <a:pt x="10362" y="89"/>
                      </a:lnTo>
                      <a:lnTo>
                        <a:pt x="10205" y="89"/>
                      </a:lnTo>
                      <a:lnTo>
                        <a:pt x="10085" y="0"/>
                      </a:lnTo>
                      <a:lnTo>
                        <a:pt x="9813" y="63"/>
                      </a:lnTo>
                      <a:lnTo>
                        <a:pt x="9573" y="171"/>
                      </a:lnTo>
                      <a:lnTo>
                        <a:pt x="9302" y="272"/>
                      </a:lnTo>
                      <a:lnTo>
                        <a:pt x="9008" y="392"/>
                      </a:lnTo>
                      <a:lnTo>
                        <a:pt x="8780" y="459"/>
                      </a:lnTo>
                      <a:lnTo>
                        <a:pt x="8547" y="554"/>
                      </a:lnTo>
                      <a:lnTo>
                        <a:pt x="8123" y="762"/>
                      </a:lnTo>
                      <a:lnTo>
                        <a:pt x="7949" y="810"/>
                      </a:lnTo>
                      <a:lnTo>
                        <a:pt x="7803" y="929"/>
                      </a:lnTo>
                      <a:lnTo>
                        <a:pt x="7677" y="984"/>
                      </a:lnTo>
                      <a:lnTo>
                        <a:pt x="7566" y="1118"/>
                      </a:lnTo>
                      <a:lnTo>
                        <a:pt x="7410" y="1211"/>
                      </a:lnTo>
                      <a:lnTo>
                        <a:pt x="7175" y="1394"/>
                      </a:lnTo>
                      <a:lnTo>
                        <a:pt x="6846" y="1631"/>
                      </a:lnTo>
                      <a:lnTo>
                        <a:pt x="6195" y="2066"/>
                      </a:lnTo>
                      <a:lnTo>
                        <a:pt x="5957" y="2258"/>
                      </a:lnTo>
                      <a:lnTo>
                        <a:pt x="5741" y="2481"/>
                      </a:lnTo>
                      <a:lnTo>
                        <a:pt x="5571" y="2591"/>
                      </a:lnTo>
                      <a:lnTo>
                        <a:pt x="5610" y="2640"/>
                      </a:lnTo>
                      <a:lnTo>
                        <a:pt x="5723" y="2627"/>
                      </a:lnTo>
                      <a:lnTo>
                        <a:pt x="5667" y="2690"/>
                      </a:lnTo>
                      <a:lnTo>
                        <a:pt x="5549" y="2687"/>
                      </a:lnTo>
                      <a:lnTo>
                        <a:pt x="5502" y="2775"/>
                      </a:lnTo>
                      <a:lnTo>
                        <a:pt x="5393" y="2865"/>
                      </a:lnTo>
                      <a:lnTo>
                        <a:pt x="5253" y="2880"/>
                      </a:lnTo>
                      <a:lnTo>
                        <a:pt x="4595" y="3449"/>
                      </a:lnTo>
                      <a:lnTo>
                        <a:pt x="4470" y="3542"/>
                      </a:lnTo>
                      <a:lnTo>
                        <a:pt x="4053" y="3776"/>
                      </a:lnTo>
                      <a:lnTo>
                        <a:pt x="3831" y="3929"/>
                      </a:lnTo>
                      <a:lnTo>
                        <a:pt x="3387" y="4094"/>
                      </a:lnTo>
                      <a:lnTo>
                        <a:pt x="3171" y="4151"/>
                      </a:lnTo>
                      <a:lnTo>
                        <a:pt x="2928" y="4245"/>
                      </a:lnTo>
                      <a:lnTo>
                        <a:pt x="2651" y="4388"/>
                      </a:lnTo>
                      <a:lnTo>
                        <a:pt x="2075" y="4550"/>
                      </a:lnTo>
                      <a:lnTo>
                        <a:pt x="1559" y="4673"/>
                      </a:lnTo>
                      <a:lnTo>
                        <a:pt x="1199" y="4707"/>
                      </a:lnTo>
                      <a:lnTo>
                        <a:pt x="1041" y="4719"/>
                      </a:lnTo>
                      <a:lnTo>
                        <a:pt x="879" y="4707"/>
                      </a:lnTo>
                      <a:lnTo>
                        <a:pt x="639" y="4731"/>
                      </a:lnTo>
                      <a:lnTo>
                        <a:pt x="425" y="4749"/>
                      </a:lnTo>
                      <a:lnTo>
                        <a:pt x="0" y="4737"/>
                      </a:lnTo>
                      <a:close/>
                    </a:path>
                  </a:pathLst>
                </a:custGeom>
                <a:grpFill/>
                <a:ln w="6350" cmpd="sng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  <a:effectLst>
                  <a:outerShdw dist="28398" dir="6993903" algn="ctr" rotWithShape="0">
                    <a:srgbClr val="B2B2B2">
                      <a:alpha val="50000"/>
                    </a:srgbClr>
                  </a:outerShdw>
                </a:effectLst>
              </p:spPr>
              <p:txBody>
                <a:bodyPr/>
                <a:lstStyle/>
                <a:p>
                  <a:endParaRPr lang="zh-CN" altLang="en-US" sz="600" kern="0">
                    <a:solidFill>
                      <a:sysClr val="windowText" lastClr="000000"/>
                    </a:solidFill>
                    <a:latin typeface="+mj-lt"/>
                  </a:endParaRPr>
                </a:p>
              </p:txBody>
            </p:sp>
            <p:sp>
              <p:nvSpPr>
                <p:cNvPr id="292" name="Freeform 251">
                  <a:extLst>
                    <a:ext uri="{FF2B5EF4-FFF2-40B4-BE49-F238E27FC236}">
                      <a16:creationId xmlns:a16="http://schemas.microsoft.com/office/drawing/2014/main" id="{5A5A204D-3EAB-4CE3-B46E-70A03F2E926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944" y="9490"/>
                  <a:ext cx="3502" cy="6364"/>
                </a:xfrm>
                <a:custGeom>
                  <a:avLst/>
                  <a:gdLst>
                    <a:gd name="T0" fmla="*/ 238 w 3502"/>
                    <a:gd name="T1" fmla="*/ 1198 h 6364"/>
                    <a:gd name="T2" fmla="*/ 165 w 3502"/>
                    <a:gd name="T3" fmla="*/ 1353 h 6364"/>
                    <a:gd name="T4" fmla="*/ 0 w 3502"/>
                    <a:gd name="T5" fmla="*/ 1664 h 6364"/>
                    <a:gd name="T6" fmla="*/ 119 w 3502"/>
                    <a:gd name="T7" fmla="*/ 1792 h 6364"/>
                    <a:gd name="T8" fmla="*/ 128 w 3502"/>
                    <a:gd name="T9" fmla="*/ 2003 h 6364"/>
                    <a:gd name="T10" fmla="*/ 128 w 3502"/>
                    <a:gd name="T11" fmla="*/ 2295 h 6364"/>
                    <a:gd name="T12" fmla="*/ 155 w 3502"/>
                    <a:gd name="T13" fmla="*/ 2560 h 6364"/>
                    <a:gd name="T14" fmla="*/ 192 w 3502"/>
                    <a:gd name="T15" fmla="*/ 2899 h 6364"/>
                    <a:gd name="T16" fmla="*/ 393 w 3502"/>
                    <a:gd name="T17" fmla="*/ 3310 h 6364"/>
                    <a:gd name="T18" fmla="*/ 530 w 3502"/>
                    <a:gd name="T19" fmla="*/ 3776 h 6364"/>
                    <a:gd name="T20" fmla="*/ 585 w 3502"/>
                    <a:gd name="T21" fmla="*/ 4142 h 6364"/>
                    <a:gd name="T22" fmla="*/ 741 w 3502"/>
                    <a:gd name="T23" fmla="*/ 4572 h 6364"/>
                    <a:gd name="T24" fmla="*/ 704 w 3502"/>
                    <a:gd name="T25" fmla="*/ 4937 h 6364"/>
                    <a:gd name="T26" fmla="*/ 823 w 3502"/>
                    <a:gd name="T27" fmla="*/ 5166 h 6364"/>
                    <a:gd name="T28" fmla="*/ 712 w 3502"/>
                    <a:gd name="T29" fmla="*/ 5414 h 6364"/>
                    <a:gd name="T30" fmla="*/ 960 w 3502"/>
                    <a:gd name="T31" fmla="*/ 5623 h 6364"/>
                    <a:gd name="T32" fmla="*/ 1280 w 3502"/>
                    <a:gd name="T33" fmla="*/ 5486 h 6364"/>
                    <a:gd name="T34" fmla="*/ 1600 w 3502"/>
                    <a:gd name="T35" fmla="*/ 5623 h 6364"/>
                    <a:gd name="T36" fmla="*/ 1902 w 3502"/>
                    <a:gd name="T37" fmla="*/ 5724 h 6364"/>
                    <a:gd name="T38" fmla="*/ 2167 w 3502"/>
                    <a:gd name="T39" fmla="*/ 5632 h 6364"/>
                    <a:gd name="T40" fmla="*/ 2295 w 3502"/>
                    <a:gd name="T41" fmla="*/ 5824 h 6364"/>
                    <a:gd name="T42" fmla="*/ 2469 w 3502"/>
                    <a:gd name="T43" fmla="*/ 5952 h 6364"/>
                    <a:gd name="T44" fmla="*/ 2697 w 3502"/>
                    <a:gd name="T45" fmla="*/ 5952 h 6364"/>
                    <a:gd name="T46" fmla="*/ 2825 w 3502"/>
                    <a:gd name="T47" fmla="*/ 6080 h 6364"/>
                    <a:gd name="T48" fmla="*/ 2999 w 3502"/>
                    <a:gd name="T49" fmla="*/ 6263 h 6364"/>
                    <a:gd name="T50" fmla="*/ 3218 w 3502"/>
                    <a:gd name="T51" fmla="*/ 6318 h 6364"/>
                    <a:gd name="T52" fmla="*/ 3465 w 3502"/>
                    <a:gd name="T53" fmla="*/ 6025 h 6364"/>
                    <a:gd name="T54" fmla="*/ 3328 w 3502"/>
                    <a:gd name="T55" fmla="*/ 5687 h 6364"/>
                    <a:gd name="T56" fmla="*/ 3109 w 3502"/>
                    <a:gd name="T57" fmla="*/ 5404 h 6364"/>
                    <a:gd name="T58" fmla="*/ 2779 w 3502"/>
                    <a:gd name="T59" fmla="*/ 5111 h 6364"/>
                    <a:gd name="T60" fmla="*/ 2597 w 3502"/>
                    <a:gd name="T61" fmla="*/ 4745 h 6364"/>
                    <a:gd name="T62" fmla="*/ 2597 w 3502"/>
                    <a:gd name="T63" fmla="*/ 4380 h 6364"/>
                    <a:gd name="T64" fmla="*/ 2560 w 3502"/>
                    <a:gd name="T65" fmla="*/ 4133 h 6364"/>
                    <a:gd name="T66" fmla="*/ 2523 w 3502"/>
                    <a:gd name="T67" fmla="*/ 3785 h 6364"/>
                    <a:gd name="T68" fmla="*/ 2706 w 3502"/>
                    <a:gd name="T69" fmla="*/ 3337 h 6364"/>
                    <a:gd name="T70" fmla="*/ 2715 w 3502"/>
                    <a:gd name="T71" fmla="*/ 2871 h 6364"/>
                    <a:gd name="T72" fmla="*/ 2432 w 3502"/>
                    <a:gd name="T73" fmla="*/ 2633 h 6364"/>
                    <a:gd name="T74" fmla="*/ 2505 w 3502"/>
                    <a:gd name="T75" fmla="*/ 2286 h 6364"/>
                    <a:gd name="T76" fmla="*/ 2286 w 3502"/>
                    <a:gd name="T77" fmla="*/ 2121 h 6364"/>
                    <a:gd name="T78" fmla="*/ 2423 w 3502"/>
                    <a:gd name="T79" fmla="*/ 1902 h 6364"/>
                    <a:gd name="T80" fmla="*/ 2231 w 3502"/>
                    <a:gd name="T81" fmla="*/ 1673 h 6364"/>
                    <a:gd name="T82" fmla="*/ 2185 w 3502"/>
                    <a:gd name="T83" fmla="*/ 1171 h 6364"/>
                    <a:gd name="T84" fmla="*/ 1929 w 3502"/>
                    <a:gd name="T85" fmla="*/ 860 h 6364"/>
                    <a:gd name="T86" fmla="*/ 1655 w 3502"/>
                    <a:gd name="T87" fmla="*/ 585 h 6364"/>
                    <a:gd name="T88" fmla="*/ 1582 w 3502"/>
                    <a:gd name="T89" fmla="*/ 384 h 6364"/>
                    <a:gd name="T90" fmla="*/ 1335 w 3502"/>
                    <a:gd name="T91" fmla="*/ 320 h 6364"/>
                    <a:gd name="T92" fmla="*/ 1360 w 3502"/>
                    <a:gd name="T93" fmla="*/ 26 h 6364"/>
                    <a:gd name="T94" fmla="*/ 1079 w 3502"/>
                    <a:gd name="T95" fmla="*/ 37 h 6364"/>
                    <a:gd name="T96" fmla="*/ 841 w 3502"/>
                    <a:gd name="T97" fmla="*/ 110 h 6364"/>
                    <a:gd name="T98" fmla="*/ 786 w 3502"/>
                    <a:gd name="T99" fmla="*/ 293 h 6364"/>
                    <a:gd name="T100" fmla="*/ 923 w 3502"/>
                    <a:gd name="T101" fmla="*/ 412 h 6364"/>
                    <a:gd name="T102" fmla="*/ 933 w 3502"/>
                    <a:gd name="T103" fmla="*/ 613 h 6364"/>
                    <a:gd name="T104" fmla="*/ 741 w 3502"/>
                    <a:gd name="T105" fmla="*/ 732 h 6364"/>
                    <a:gd name="T106" fmla="*/ 558 w 3502"/>
                    <a:gd name="T107" fmla="*/ 695 h 6364"/>
                    <a:gd name="T108" fmla="*/ 357 w 3502"/>
                    <a:gd name="T109" fmla="*/ 969 h 6364"/>
                    <a:gd name="T110" fmla="*/ 357 w 3502"/>
                    <a:gd name="T111" fmla="*/ 1207 h 6364"/>
                    <a:gd name="T112" fmla="*/ 265 w 3502"/>
                    <a:gd name="T113" fmla="*/ 1006 h 6364"/>
                    <a:gd name="T114" fmla="*/ 137 w 3502"/>
                    <a:gd name="T115" fmla="*/ 1097 h 6364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w 3502"/>
                    <a:gd name="T175" fmla="*/ 0 h 6364"/>
                    <a:gd name="T176" fmla="*/ 3502 w 3502"/>
                    <a:gd name="T177" fmla="*/ 6364 h 6364"/>
                  </a:gdLst>
                  <a:ahLst/>
                  <a:cxnLst>
                    <a:cxn ang="T116">
                      <a:pos x="T0" y="T1"/>
                    </a:cxn>
                    <a:cxn ang="T117">
                      <a:pos x="T2" y="T3"/>
                    </a:cxn>
                    <a:cxn ang="T118">
                      <a:pos x="T4" y="T5"/>
                    </a:cxn>
                    <a:cxn ang="T119">
                      <a:pos x="T6" y="T7"/>
                    </a:cxn>
                    <a:cxn ang="T120">
                      <a:pos x="T8" y="T9"/>
                    </a:cxn>
                    <a:cxn ang="T121">
                      <a:pos x="T10" y="T11"/>
                    </a:cxn>
                    <a:cxn ang="T122">
                      <a:pos x="T12" y="T13"/>
                    </a:cxn>
                    <a:cxn ang="T123">
                      <a:pos x="T14" y="T15"/>
                    </a:cxn>
                    <a:cxn ang="T124">
                      <a:pos x="T16" y="T17"/>
                    </a:cxn>
                    <a:cxn ang="T125">
                      <a:pos x="T18" y="T19"/>
                    </a:cxn>
                    <a:cxn ang="T126">
                      <a:pos x="T20" y="T21"/>
                    </a:cxn>
                    <a:cxn ang="T127">
                      <a:pos x="T22" y="T23"/>
                    </a:cxn>
                    <a:cxn ang="T128">
                      <a:pos x="T24" y="T25"/>
                    </a:cxn>
                    <a:cxn ang="T129">
                      <a:pos x="T26" y="T27"/>
                    </a:cxn>
                    <a:cxn ang="T130">
                      <a:pos x="T28" y="T29"/>
                    </a:cxn>
                    <a:cxn ang="T131">
                      <a:pos x="T30" y="T31"/>
                    </a:cxn>
                    <a:cxn ang="T132">
                      <a:pos x="T32" y="T33"/>
                    </a:cxn>
                    <a:cxn ang="T133">
                      <a:pos x="T34" y="T35"/>
                    </a:cxn>
                    <a:cxn ang="T134">
                      <a:pos x="T36" y="T37"/>
                    </a:cxn>
                    <a:cxn ang="T135">
                      <a:pos x="T38" y="T39"/>
                    </a:cxn>
                    <a:cxn ang="T136">
                      <a:pos x="T40" y="T41"/>
                    </a:cxn>
                    <a:cxn ang="T137">
                      <a:pos x="T42" y="T43"/>
                    </a:cxn>
                    <a:cxn ang="T138">
                      <a:pos x="T44" y="T45"/>
                    </a:cxn>
                    <a:cxn ang="T139">
                      <a:pos x="T46" y="T47"/>
                    </a:cxn>
                    <a:cxn ang="T140">
                      <a:pos x="T48" y="T49"/>
                    </a:cxn>
                    <a:cxn ang="T141">
                      <a:pos x="T50" y="T51"/>
                    </a:cxn>
                    <a:cxn ang="T142">
                      <a:pos x="T52" y="T53"/>
                    </a:cxn>
                    <a:cxn ang="T143">
                      <a:pos x="T54" y="T55"/>
                    </a:cxn>
                    <a:cxn ang="T144">
                      <a:pos x="T56" y="T57"/>
                    </a:cxn>
                    <a:cxn ang="T145">
                      <a:pos x="T58" y="T59"/>
                    </a:cxn>
                    <a:cxn ang="T146">
                      <a:pos x="T60" y="T61"/>
                    </a:cxn>
                    <a:cxn ang="T147">
                      <a:pos x="T62" y="T63"/>
                    </a:cxn>
                    <a:cxn ang="T148">
                      <a:pos x="T64" y="T65"/>
                    </a:cxn>
                    <a:cxn ang="T149">
                      <a:pos x="T66" y="T67"/>
                    </a:cxn>
                    <a:cxn ang="T150">
                      <a:pos x="T68" y="T69"/>
                    </a:cxn>
                    <a:cxn ang="T151">
                      <a:pos x="T70" y="T71"/>
                    </a:cxn>
                    <a:cxn ang="T152">
                      <a:pos x="T72" y="T73"/>
                    </a:cxn>
                    <a:cxn ang="T153">
                      <a:pos x="T74" y="T75"/>
                    </a:cxn>
                    <a:cxn ang="T154">
                      <a:pos x="T76" y="T77"/>
                    </a:cxn>
                    <a:cxn ang="T155">
                      <a:pos x="T78" y="T79"/>
                    </a:cxn>
                    <a:cxn ang="T156">
                      <a:pos x="T80" y="T81"/>
                    </a:cxn>
                    <a:cxn ang="T157">
                      <a:pos x="T82" y="T83"/>
                    </a:cxn>
                    <a:cxn ang="T158">
                      <a:pos x="T84" y="T85"/>
                    </a:cxn>
                    <a:cxn ang="T159">
                      <a:pos x="T86" y="T87"/>
                    </a:cxn>
                    <a:cxn ang="T160">
                      <a:pos x="T88" y="T89"/>
                    </a:cxn>
                    <a:cxn ang="T161">
                      <a:pos x="T90" y="T91"/>
                    </a:cxn>
                    <a:cxn ang="T162">
                      <a:pos x="T92" y="T93"/>
                    </a:cxn>
                    <a:cxn ang="T163">
                      <a:pos x="T94" y="T95"/>
                    </a:cxn>
                    <a:cxn ang="T164">
                      <a:pos x="T96" y="T97"/>
                    </a:cxn>
                    <a:cxn ang="T165">
                      <a:pos x="T98" y="T99"/>
                    </a:cxn>
                    <a:cxn ang="T166">
                      <a:pos x="T100" y="T101"/>
                    </a:cxn>
                    <a:cxn ang="T167">
                      <a:pos x="T102" y="T103"/>
                    </a:cxn>
                    <a:cxn ang="T168">
                      <a:pos x="T104" y="T105"/>
                    </a:cxn>
                    <a:cxn ang="T169">
                      <a:pos x="T106" y="T107"/>
                    </a:cxn>
                    <a:cxn ang="T170">
                      <a:pos x="T108" y="T109"/>
                    </a:cxn>
                    <a:cxn ang="T171">
                      <a:pos x="T110" y="T111"/>
                    </a:cxn>
                    <a:cxn ang="T172">
                      <a:pos x="T112" y="T113"/>
                    </a:cxn>
                    <a:cxn ang="T173">
                      <a:pos x="T114" y="T115"/>
                    </a:cxn>
                  </a:cxnLst>
                  <a:rect l="T174" t="T175" r="T176" b="T177"/>
                  <a:pathLst>
                    <a:path w="3502" h="6364">
                      <a:moveTo>
                        <a:pt x="112" y="1190"/>
                      </a:moveTo>
                      <a:lnTo>
                        <a:pt x="238" y="1198"/>
                      </a:lnTo>
                      <a:lnTo>
                        <a:pt x="320" y="1262"/>
                      </a:lnTo>
                      <a:lnTo>
                        <a:pt x="165" y="1353"/>
                      </a:lnTo>
                      <a:lnTo>
                        <a:pt x="55" y="1472"/>
                      </a:lnTo>
                      <a:lnTo>
                        <a:pt x="0" y="1664"/>
                      </a:lnTo>
                      <a:lnTo>
                        <a:pt x="27" y="1838"/>
                      </a:lnTo>
                      <a:lnTo>
                        <a:pt x="119" y="1792"/>
                      </a:lnTo>
                      <a:lnTo>
                        <a:pt x="174" y="1865"/>
                      </a:lnTo>
                      <a:lnTo>
                        <a:pt x="128" y="2003"/>
                      </a:lnTo>
                      <a:lnTo>
                        <a:pt x="82" y="2131"/>
                      </a:lnTo>
                      <a:lnTo>
                        <a:pt x="128" y="2295"/>
                      </a:lnTo>
                      <a:lnTo>
                        <a:pt x="210" y="2487"/>
                      </a:lnTo>
                      <a:lnTo>
                        <a:pt x="155" y="2560"/>
                      </a:lnTo>
                      <a:lnTo>
                        <a:pt x="229" y="2688"/>
                      </a:lnTo>
                      <a:lnTo>
                        <a:pt x="192" y="2899"/>
                      </a:lnTo>
                      <a:lnTo>
                        <a:pt x="210" y="3109"/>
                      </a:lnTo>
                      <a:lnTo>
                        <a:pt x="393" y="3310"/>
                      </a:lnTo>
                      <a:lnTo>
                        <a:pt x="475" y="3456"/>
                      </a:lnTo>
                      <a:lnTo>
                        <a:pt x="530" y="3776"/>
                      </a:lnTo>
                      <a:lnTo>
                        <a:pt x="603" y="3932"/>
                      </a:lnTo>
                      <a:lnTo>
                        <a:pt x="585" y="4142"/>
                      </a:lnTo>
                      <a:lnTo>
                        <a:pt x="695" y="4361"/>
                      </a:lnTo>
                      <a:lnTo>
                        <a:pt x="741" y="4572"/>
                      </a:lnTo>
                      <a:lnTo>
                        <a:pt x="704" y="4745"/>
                      </a:lnTo>
                      <a:lnTo>
                        <a:pt x="704" y="4937"/>
                      </a:lnTo>
                      <a:lnTo>
                        <a:pt x="759" y="5065"/>
                      </a:lnTo>
                      <a:lnTo>
                        <a:pt x="823" y="5166"/>
                      </a:lnTo>
                      <a:lnTo>
                        <a:pt x="759" y="5312"/>
                      </a:lnTo>
                      <a:lnTo>
                        <a:pt x="712" y="5414"/>
                      </a:lnTo>
                      <a:lnTo>
                        <a:pt x="805" y="5532"/>
                      </a:lnTo>
                      <a:lnTo>
                        <a:pt x="960" y="5623"/>
                      </a:lnTo>
                      <a:lnTo>
                        <a:pt x="1125" y="5587"/>
                      </a:lnTo>
                      <a:lnTo>
                        <a:pt x="1280" y="5486"/>
                      </a:lnTo>
                      <a:lnTo>
                        <a:pt x="1426" y="5577"/>
                      </a:lnTo>
                      <a:lnTo>
                        <a:pt x="1600" y="5623"/>
                      </a:lnTo>
                      <a:lnTo>
                        <a:pt x="1755" y="5678"/>
                      </a:lnTo>
                      <a:lnTo>
                        <a:pt x="1902" y="5724"/>
                      </a:lnTo>
                      <a:lnTo>
                        <a:pt x="2048" y="5724"/>
                      </a:lnTo>
                      <a:lnTo>
                        <a:pt x="2167" y="5632"/>
                      </a:lnTo>
                      <a:lnTo>
                        <a:pt x="2277" y="5715"/>
                      </a:lnTo>
                      <a:lnTo>
                        <a:pt x="2295" y="5824"/>
                      </a:lnTo>
                      <a:lnTo>
                        <a:pt x="2322" y="5934"/>
                      </a:lnTo>
                      <a:lnTo>
                        <a:pt x="2469" y="5952"/>
                      </a:lnTo>
                      <a:lnTo>
                        <a:pt x="2569" y="5888"/>
                      </a:lnTo>
                      <a:lnTo>
                        <a:pt x="2697" y="5952"/>
                      </a:lnTo>
                      <a:lnTo>
                        <a:pt x="2807" y="5989"/>
                      </a:lnTo>
                      <a:lnTo>
                        <a:pt x="2825" y="6080"/>
                      </a:lnTo>
                      <a:lnTo>
                        <a:pt x="2898" y="6172"/>
                      </a:lnTo>
                      <a:lnTo>
                        <a:pt x="2999" y="6263"/>
                      </a:lnTo>
                      <a:lnTo>
                        <a:pt x="3090" y="6364"/>
                      </a:lnTo>
                      <a:lnTo>
                        <a:pt x="3218" y="6318"/>
                      </a:lnTo>
                      <a:lnTo>
                        <a:pt x="3355" y="6181"/>
                      </a:lnTo>
                      <a:lnTo>
                        <a:pt x="3465" y="6025"/>
                      </a:lnTo>
                      <a:lnTo>
                        <a:pt x="3502" y="5879"/>
                      </a:lnTo>
                      <a:lnTo>
                        <a:pt x="3328" y="5687"/>
                      </a:lnTo>
                      <a:lnTo>
                        <a:pt x="3237" y="5513"/>
                      </a:lnTo>
                      <a:lnTo>
                        <a:pt x="3109" y="5404"/>
                      </a:lnTo>
                      <a:lnTo>
                        <a:pt x="2944" y="5312"/>
                      </a:lnTo>
                      <a:lnTo>
                        <a:pt x="2779" y="5111"/>
                      </a:lnTo>
                      <a:lnTo>
                        <a:pt x="2624" y="4919"/>
                      </a:lnTo>
                      <a:lnTo>
                        <a:pt x="2597" y="4745"/>
                      </a:lnTo>
                      <a:lnTo>
                        <a:pt x="2651" y="4572"/>
                      </a:lnTo>
                      <a:lnTo>
                        <a:pt x="2597" y="4380"/>
                      </a:lnTo>
                      <a:lnTo>
                        <a:pt x="2624" y="4233"/>
                      </a:lnTo>
                      <a:lnTo>
                        <a:pt x="2560" y="4133"/>
                      </a:lnTo>
                      <a:lnTo>
                        <a:pt x="2560" y="3932"/>
                      </a:lnTo>
                      <a:lnTo>
                        <a:pt x="2523" y="3785"/>
                      </a:lnTo>
                      <a:lnTo>
                        <a:pt x="2615" y="3593"/>
                      </a:lnTo>
                      <a:lnTo>
                        <a:pt x="2706" y="3337"/>
                      </a:lnTo>
                      <a:lnTo>
                        <a:pt x="2752" y="3173"/>
                      </a:lnTo>
                      <a:lnTo>
                        <a:pt x="2715" y="2871"/>
                      </a:lnTo>
                      <a:lnTo>
                        <a:pt x="2587" y="2771"/>
                      </a:lnTo>
                      <a:lnTo>
                        <a:pt x="2432" y="2633"/>
                      </a:lnTo>
                      <a:lnTo>
                        <a:pt x="2533" y="2478"/>
                      </a:lnTo>
                      <a:lnTo>
                        <a:pt x="2505" y="2286"/>
                      </a:lnTo>
                      <a:lnTo>
                        <a:pt x="2322" y="2231"/>
                      </a:lnTo>
                      <a:lnTo>
                        <a:pt x="2286" y="2121"/>
                      </a:lnTo>
                      <a:lnTo>
                        <a:pt x="2359" y="2057"/>
                      </a:lnTo>
                      <a:lnTo>
                        <a:pt x="2423" y="1902"/>
                      </a:lnTo>
                      <a:lnTo>
                        <a:pt x="2341" y="1792"/>
                      </a:lnTo>
                      <a:lnTo>
                        <a:pt x="2231" y="1673"/>
                      </a:lnTo>
                      <a:lnTo>
                        <a:pt x="2149" y="1463"/>
                      </a:lnTo>
                      <a:lnTo>
                        <a:pt x="2185" y="1171"/>
                      </a:lnTo>
                      <a:lnTo>
                        <a:pt x="2103" y="988"/>
                      </a:lnTo>
                      <a:lnTo>
                        <a:pt x="1929" y="860"/>
                      </a:lnTo>
                      <a:lnTo>
                        <a:pt x="1810" y="759"/>
                      </a:lnTo>
                      <a:lnTo>
                        <a:pt x="1655" y="585"/>
                      </a:lnTo>
                      <a:lnTo>
                        <a:pt x="1701" y="457"/>
                      </a:lnTo>
                      <a:lnTo>
                        <a:pt x="1582" y="384"/>
                      </a:lnTo>
                      <a:lnTo>
                        <a:pt x="1408" y="403"/>
                      </a:lnTo>
                      <a:lnTo>
                        <a:pt x="1335" y="320"/>
                      </a:lnTo>
                      <a:lnTo>
                        <a:pt x="1390" y="192"/>
                      </a:lnTo>
                      <a:lnTo>
                        <a:pt x="1360" y="26"/>
                      </a:lnTo>
                      <a:lnTo>
                        <a:pt x="1225" y="0"/>
                      </a:lnTo>
                      <a:lnTo>
                        <a:pt x="1079" y="37"/>
                      </a:lnTo>
                      <a:lnTo>
                        <a:pt x="933" y="37"/>
                      </a:lnTo>
                      <a:lnTo>
                        <a:pt x="841" y="110"/>
                      </a:lnTo>
                      <a:lnTo>
                        <a:pt x="759" y="192"/>
                      </a:lnTo>
                      <a:lnTo>
                        <a:pt x="786" y="293"/>
                      </a:lnTo>
                      <a:lnTo>
                        <a:pt x="841" y="366"/>
                      </a:lnTo>
                      <a:lnTo>
                        <a:pt x="923" y="412"/>
                      </a:lnTo>
                      <a:lnTo>
                        <a:pt x="960" y="494"/>
                      </a:lnTo>
                      <a:lnTo>
                        <a:pt x="933" y="613"/>
                      </a:lnTo>
                      <a:lnTo>
                        <a:pt x="814" y="631"/>
                      </a:lnTo>
                      <a:lnTo>
                        <a:pt x="741" y="732"/>
                      </a:lnTo>
                      <a:lnTo>
                        <a:pt x="713" y="668"/>
                      </a:lnTo>
                      <a:lnTo>
                        <a:pt x="558" y="695"/>
                      </a:lnTo>
                      <a:lnTo>
                        <a:pt x="347" y="851"/>
                      </a:lnTo>
                      <a:lnTo>
                        <a:pt x="357" y="969"/>
                      </a:lnTo>
                      <a:lnTo>
                        <a:pt x="357" y="1079"/>
                      </a:lnTo>
                      <a:lnTo>
                        <a:pt x="357" y="1207"/>
                      </a:lnTo>
                      <a:lnTo>
                        <a:pt x="274" y="1116"/>
                      </a:lnTo>
                      <a:lnTo>
                        <a:pt x="265" y="1006"/>
                      </a:lnTo>
                      <a:lnTo>
                        <a:pt x="137" y="997"/>
                      </a:lnTo>
                      <a:lnTo>
                        <a:pt x="137" y="1097"/>
                      </a:lnTo>
                      <a:lnTo>
                        <a:pt x="112" y="1190"/>
                      </a:lnTo>
                      <a:close/>
                    </a:path>
                  </a:pathLst>
                </a:custGeom>
                <a:grpFill/>
                <a:ln w="6350" cmpd="sng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  <a:effectLst>
                  <a:outerShdw dist="28398" dir="6993903" algn="ctr" rotWithShape="0">
                    <a:srgbClr val="B2B2B2">
                      <a:alpha val="50000"/>
                    </a:srgbClr>
                  </a:outerShdw>
                </a:effectLst>
              </p:spPr>
              <p:txBody>
                <a:bodyPr/>
                <a:lstStyle/>
                <a:p>
                  <a:endParaRPr lang="zh-CN" altLang="en-US" sz="600" kern="0">
                    <a:solidFill>
                      <a:sysClr val="windowText" lastClr="000000"/>
                    </a:solidFill>
                    <a:latin typeface="+mj-lt"/>
                  </a:endParaRPr>
                </a:p>
              </p:txBody>
            </p:sp>
          </p:grpSp>
          <p:grpSp>
            <p:nvGrpSpPr>
              <p:cNvPr id="241" name="Group 252">
                <a:extLst>
                  <a:ext uri="{FF2B5EF4-FFF2-40B4-BE49-F238E27FC236}">
                    <a16:creationId xmlns:a16="http://schemas.microsoft.com/office/drawing/2014/main" id="{9202F9C6-299C-4B24-923E-BF54366BF1B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540716" y="3064692"/>
                <a:ext cx="19921" cy="119203"/>
                <a:chOff x="19779" y="16370"/>
                <a:chExt cx="147" cy="1105"/>
              </a:xfrm>
              <a:grpFill/>
              <a:effectLst/>
            </p:grpSpPr>
            <p:sp>
              <p:nvSpPr>
                <p:cNvPr id="287" name="Freeform 77">
                  <a:extLst>
                    <a:ext uri="{FF2B5EF4-FFF2-40B4-BE49-F238E27FC236}">
                      <a16:creationId xmlns:a16="http://schemas.microsoft.com/office/drawing/2014/main" id="{F61B69F3-FFBF-41F3-94BE-D8FCACF8BD7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9782" y="16370"/>
                  <a:ext cx="110" cy="368"/>
                </a:xfrm>
                <a:custGeom>
                  <a:avLst/>
                  <a:gdLst>
                    <a:gd name="T0" fmla="*/ 2147479468 w 110"/>
                    <a:gd name="T1" fmla="*/ 2147479352 h 368"/>
                    <a:gd name="T2" fmla="*/ 0 w 110"/>
                    <a:gd name="T3" fmla="*/ 2147479352 h 368"/>
                    <a:gd name="T4" fmla="*/ 2147479468 w 110"/>
                    <a:gd name="T5" fmla="*/ 2147479352 h 368"/>
                    <a:gd name="T6" fmla="*/ 2147479468 w 110"/>
                    <a:gd name="T7" fmla="*/ 2147479352 h 368"/>
                    <a:gd name="T8" fmla="*/ 2147479468 w 110"/>
                    <a:gd name="T9" fmla="*/ 2147479352 h 368"/>
                    <a:gd name="T10" fmla="*/ 2147479468 w 110"/>
                    <a:gd name="T11" fmla="*/ 2147479352 h 368"/>
                    <a:gd name="T12" fmla="*/ 2147479468 w 110"/>
                    <a:gd name="T13" fmla="*/ 0 h 368"/>
                    <a:gd name="T14" fmla="*/ 2147479468 w 110"/>
                    <a:gd name="T15" fmla="*/ 2147479352 h 368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10"/>
                    <a:gd name="T25" fmla="*/ 0 h 368"/>
                    <a:gd name="T26" fmla="*/ 34 w 110"/>
                    <a:gd name="T27" fmla="*/ 52 h 368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10" h="368">
                      <a:moveTo>
                        <a:pt x="16" y="72"/>
                      </a:moveTo>
                      <a:lnTo>
                        <a:pt x="18" y="116"/>
                      </a:lnTo>
                      <a:lnTo>
                        <a:pt x="0" y="164"/>
                      </a:lnTo>
                      <a:lnTo>
                        <a:pt x="12" y="224"/>
                      </a:lnTo>
                      <a:lnTo>
                        <a:pt x="22" y="288"/>
                      </a:lnTo>
                      <a:lnTo>
                        <a:pt x="14" y="338"/>
                      </a:lnTo>
                      <a:lnTo>
                        <a:pt x="32" y="368"/>
                      </a:lnTo>
                      <a:lnTo>
                        <a:pt x="66" y="330"/>
                      </a:lnTo>
                      <a:lnTo>
                        <a:pt x="95" y="330"/>
                      </a:lnTo>
                      <a:lnTo>
                        <a:pt x="110" y="276"/>
                      </a:lnTo>
                      <a:lnTo>
                        <a:pt x="80" y="240"/>
                      </a:lnTo>
                      <a:lnTo>
                        <a:pt x="82" y="148"/>
                      </a:lnTo>
                      <a:lnTo>
                        <a:pt x="62" y="82"/>
                      </a:lnTo>
                      <a:lnTo>
                        <a:pt x="44" y="0"/>
                      </a:lnTo>
                      <a:lnTo>
                        <a:pt x="14" y="20"/>
                      </a:lnTo>
                      <a:lnTo>
                        <a:pt x="16" y="72"/>
                      </a:lnTo>
                      <a:close/>
                    </a:path>
                  </a:pathLst>
                </a:custGeom>
                <a:grpFill/>
                <a:ln w="6350" cmpd="sng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  <a:effectLst>
                  <a:outerShdw dist="28398" dir="6993903" algn="ctr" rotWithShape="0">
                    <a:srgbClr val="B2B2B2">
                      <a:alpha val="50000"/>
                    </a:srgbClr>
                  </a:outerShdw>
                </a:effectLst>
              </p:spPr>
              <p:txBody>
                <a:bodyPr/>
                <a:lstStyle/>
                <a:p>
                  <a:endParaRPr lang="zh-CN" altLang="en-US" sz="600" kern="0">
                    <a:solidFill>
                      <a:sysClr val="windowText" lastClr="000000"/>
                    </a:solidFill>
                    <a:latin typeface="+mj-lt"/>
                  </a:endParaRPr>
                </a:p>
              </p:txBody>
            </p:sp>
            <p:sp>
              <p:nvSpPr>
                <p:cNvPr id="288" name="Freeform 77">
                  <a:extLst>
                    <a:ext uri="{FF2B5EF4-FFF2-40B4-BE49-F238E27FC236}">
                      <a16:creationId xmlns:a16="http://schemas.microsoft.com/office/drawing/2014/main" id="{01EF76C6-A0FA-4B25-9A91-47772C39E7E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9779" y="16791"/>
                  <a:ext cx="147" cy="312"/>
                </a:xfrm>
                <a:custGeom>
                  <a:avLst/>
                  <a:gdLst>
                    <a:gd name="T0" fmla="*/ 2147479172 w 147"/>
                    <a:gd name="T1" fmla="*/ 2147479224 h 312"/>
                    <a:gd name="T2" fmla="*/ 0 w 147"/>
                    <a:gd name="T3" fmla="*/ 2147479224 h 312"/>
                    <a:gd name="T4" fmla="*/ 2147479172 w 147"/>
                    <a:gd name="T5" fmla="*/ 2147479224 h 312"/>
                    <a:gd name="T6" fmla="*/ 2147479172 w 147"/>
                    <a:gd name="T7" fmla="*/ 2147479224 h 312"/>
                    <a:gd name="T8" fmla="*/ 2147479172 w 147"/>
                    <a:gd name="T9" fmla="*/ 2147479224 h 312"/>
                    <a:gd name="T10" fmla="*/ 2147479172 w 147"/>
                    <a:gd name="T11" fmla="*/ 2147479224 h 312"/>
                    <a:gd name="T12" fmla="*/ 2147479172 w 147"/>
                    <a:gd name="T13" fmla="*/ 0 h 312"/>
                    <a:gd name="T14" fmla="*/ 2147479172 w 147"/>
                    <a:gd name="T15" fmla="*/ 2147479224 h 312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47"/>
                    <a:gd name="T25" fmla="*/ 0 h 312"/>
                    <a:gd name="T26" fmla="*/ 34 w 147"/>
                    <a:gd name="T27" fmla="*/ 52 h 312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47" h="312">
                      <a:moveTo>
                        <a:pt x="0" y="66"/>
                      </a:moveTo>
                      <a:lnTo>
                        <a:pt x="5" y="99"/>
                      </a:lnTo>
                      <a:lnTo>
                        <a:pt x="15" y="137"/>
                      </a:lnTo>
                      <a:lnTo>
                        <a:pt x="27" y="197"/>
                      </a:lnTo>
                      <a:lnTo>
                        <a:pt x="47" y="236"/>
                      </a:lnTo>
                      <a:lnTo>
                        <a:pt x="72" y="263"/>
                      </a:lnTo>
                      <a:lnTo>
                        <a:pt x="87" y="294"/>
                      </a:lnTo>
                      <a:lnTo>
                        <a:pt x="105" y="312"/>
                      </a:lnTo>
                      <a:lnTo>
                        <a:pt x="134" y="312"/>
                      </a:lnTo>
                      <a:lnTo>
                        <a:pt x="147" y="275"/>
                      </a:lnTo>
                      <a:lnTo>
                        <a:pt x="125" y="249"/>
                      </a:lnTo>
                      <a:lnTo>
                        <a:pt x="84" y="216"/>
                      </a:lnTo>
                      <a:lnTo>
                        <a:pt x="59" y="171"/>
                      </a:lnTo>
                      <a:lnTo>
                        <a:pt x="50" y="119"/>
                      </a:lnTo>
                      <a:lnTo>
                        <a:pt x="65" y="71"/>
                      </a:lnTo>
                      <a:lnTo>
                        <a:pt x="92" y="81"/>
                      </a:lnTo>
                      <a:lnTo>
                        <a:pt x="117" y="122"/>
                      </a:lnTo>
                      <a:lnTo>
                        <a:pt x="131" y="83"/>
                      </a:lnTo>
                      <a:lnTo>
                        <a:pt x="105" y="29"/>
                      </a:lnTo>
                      <a:lnTo>
                        <a:pt x="84" y="0"/>
                      </a:lnTo>
                      <a:lnTo>
                        <a:pt x="53" y="6"/>
                      </a:lnTo>
                      <a:lnTo>
                        <a:pt x="20" y="21"/>
                      </a:lnTo>
                      <a:lnTo>
                        <a:pt x="0" y="66"/>
                      </a:lnTo>
                      <a:close/>
                    </a:path>
                  </a:pathLst>
                </a:custGeom>
                <a:grpFill/>
                <a:ln w="6350" cmpd="sng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  <a:effectLst>
                  <a:outerShdw dist="28398" dir="6993903" algn="ctr" rotWithShape="0">
                    <a:srgbClr val="B2B2B2">
                      <a:alpha val="50000"/>
                    </a:srgbClr>
                  </a:outerShdw>
                </a:effectLst>
              </p:spPr>
              <p:txBody>
                <a:bodyPr/>
                <a:lstStyle/>
                <a:p>
                  <a:endParaRPr lang="zh-CN" altLang="en-US" sz="600" kern="0">
                    <a:solidFill>
                      <a:sysClr val="windowText" lastClr="000000"/>
                    </a:solidFill>
                    <a:latin typeface="+mj-lt"/>
                  </a:endParaRPr>
                </a:p>
              </p:txBody>
            </p:sp>
            <p:sp>
              <p:nvSpPr>
                <p:cNvPr id="289" name="Freeform 255">
                  <a:extLst>
                    <a:ext uri="{FF2B5EF4-FFF2-40B4-BE49-F238E27FC236}">
                      <a16:creationId xmlns:a16="http://schemas.microsoft.com/office/drawing/2014/main" id="{339585E7-B258-4F64-8D3F-54E1493C143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9823" y="17244"/>
                  <a:ext cx="48" cy="63"/>
                </a:xfrm>
                <a:custGeom>
                  <a:avLst/>
                  <a:gdLst>
                    <a:gd name="T0" fmla="*/ 0 w 48"/>
                    <a:gd name="T1" fmla="*/ 26 h 63"/>
                    <a:gd name="T2" fmla="*/ 12 w 48"/>
                    <a:gd name="T3" fmla="*/ 63 h 63"/>
                    <a:gd name="T4" fmla="*/ 48 w 48"/>
                    <a:gd name="T5" fmla="*/ 39 h 63"/>
                    <a:gd name="T6" fmla="*/ 48 w 48"/>
                    <a:gd name="T7" fmla="*/ 3 h 63"/>
                    <a:gd name="T8" fmla="*/ 7 w 48"/>
                    <a:gd name="T9" fmla="*/ 0 h 63"/>
                    <a:gd name="T10" fmla="*/ 0 w 48"/>
                    <a:gd name="T11" fmla="*/ 26 h 63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48"/>
                    <a:gd name="T19" fmla="*/ 0 h 63"/>
                    <a:gd name="T20" fmla="*/ 48 w 48"/>
                    <a:gd name="T21" fmla="*/ 63 h 63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48" h="63">
                      <a:moveTo>
                        <a:pt x="0" y="26"/>
                      </a:moveTo>
                      <a:lnTo>
                        <a:pt x="12" y="63"/>
                      </a:lnTo>
                      <a:lnTo>
                        <a:pt x="48" y="39"/>
                      </a:lnTo>
                      <a:lnTo>
                        <a:pt x="48" y="3"/>
                      </a:lnTo>
                      <a:lnTo>
                        <a:pt x="7" y="0"/>
                      </a:lnTo>
                      <a:lnTo>
                        <a:pt x="0" y="26"/>
                      </a:lnTo>
                      <a:close/>
                    </a:path>
                  </a:pathLst>
                </a:custGeom>
                <a:grpFill/>
                <a:ln w="6350" cmpd="sng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  <a:effectLst>
                  <a:outerShdw dist="28398" dir="6993903" algn="ctr" rotWithShape="0">
                    <a:srgbClr val="B2B2B2">
                      <a:alpha val="50000"/>
                    </a:srgbClr>
                  </a:outerShdw>
                </a:effectLst>
              </p:spPr>
              <p:txBody>
                <a:bodyPr/>
                <a:lstStyle/>
                <a:p>
                  <a:endParaRPr lang="zh-CN" altLang="en-US" sz="600" kern="0">
                    <a:solidFill>
                      <a:sysClr val="windowText" lastClr="000000"/>
                    </a:solidFill>
                    <a:latin typeface="+mj-lt"/>
                  </a:endParaRPr>
                </a:p>
              </p:txBody>
            </p:sp>
            <p:sp>
              <p:nvSpPr>
                <p:cNvPr id="290" name="Freeform 256">
                  <a:extLst>
                    <a:ext uri="{FF2B5EF4-FFF2-40B4-BE49-F238E27FC236}">
                      <a16:creationId xmlns:a16="http://schemas.microsoft.com/office/drawing/2014/main" id="{951048B0-3FD6-4CBE-B6C9-87D4B93319A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9832" y="17426"/>
                  <a:ext cx="42" cy="49"/>
                </a:xfrm>
                <a:custGeom>
                  <a:avLst/>
                  <a:gdLst>
                    <a:gd name="T0" fmla="*/ 3 w 42"/>
                    <a:gd name="T1" fmla="*/ 9 h 49"/>
                    <a:gd name="T2" fmla="*/ 0 w 42"/>
                    <a:gd name="T3" fmla="*/ 34 h 49"/>
                    <a:gd name="T4" fmla="*/ 15 w 42"/>
                    <a:gd name="T5" fmla="*/ 49 h 49"/>
                    <a:gd name="T6" fmla="*/ 36 w 42"/>
                    <a:gd name="T7" fmla="*/ 40 h 49"/>
                    <a:gd name="T8" fmla="*/ 42 w 42"/>
                    <a:gd name="T9" fmla="*/ 3 h 49"/>
                    <a:gd name="T10" fmla="*/ 21 w 42"/>
                    <a:gd name="T11" fmla="*/ 0 h 49"/>
                    <a:gd name="T12" fmla="*/ 3 w 42"/>
                    <a:gd name="T13" fmla="*/ 9 h 49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42"/>
                    <a:gd name="T22" fmla="*/ 0 h 49"/>
                    <a:gd name="T23" fmla="*/ 42 w 42"/>
                    <a:gd name="T24" fmla="*/ 49 h 49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42" h="49">
                      <a:moveTo>
                        <a:pt x="3" y="9"/>
                      </a:moveTo>
                      <a:lnTo>
                        <a:pt x="0" y="34"/>
                      </a:lnTo>
                      <a:lnTo>
                        <a:pt x="15" y="49"/>
                      </a:lnTo>
                      <a:lnTo>
                        <a:pt x="36" y="40"/>
                      </a:lnTo>
                      <a:lnTo>
                        <a:pt x="42" y="3"/>
                      </a:lnTo>
                      <a:lnTo>
                        <a:pt x="21" y="0"/>
                      </a:lnTo>
                      <a:lnTo>
                        <a:pt x="3" y="9"/>
                      </a:lnTo>
                      <a:close/>
                    </a:path>
                  </a:pathLst>
                </a:custGeom>
                <a:grpFill/>
                <a:ln w="6350" cmpd="sng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  <a:effectLst>
                  <a:outerShdw dist="28398" dir="6993903" algn="ctr" rotWithShape="0">
                    <a:srgbClr val="B2B2B2">
                      <a:alpha val="50000"/>
                    </a:srgbClr>
                  </a:outerShdw>
                </a:effectLst>
              </p:spPr>
              <p:txBody>
                <a:bodyPr/>
                <a:lstStyle/>
                <a:p>
                  <a:endParaRPr lang="zh-CN" altLang="en-US" sz="600" kern="0">
                    <a:solidFill>
                      <a:sysClr val="windowText" lastClr="000000"/>
                    </a:solidFill>
                    <a:latin typeface="+mj-lt"/>
                  </a:endParaRPr>
                </a:p>
              </p:txBody>
            </p:sp>
          </p:grpSp>
          <p:sp>
            <p:nvSpPr>
              <p:cNvPr id="242" name="Freeform 32">
                <a:extLst>
                  <a:ext uri="{FF2B5EF4-FFF2-40B4-BE49-F238E27FC236}">
                    <a16:creationId xmlns:a16="http://schemas.microsoft.com/office/drawing/2014/main" id="{D2264ECD-BA4B-4EC7-8F2B-0BFCF44B9D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33113" y="2265167"/>
                <a:ext cx="162997" cy="63963"/>
              </a:xfrm>
              <a:custGeom>
                <a:avLst/>
                <a:gdLst>
                  <a:gd name="T0" fmla="*/ 2147483647 w 451"/>
                  <a:gd name="T1" fmla="*/ 2147483647 h 218"/>
                  <a:gd name="T2" fmla="*/ 2147483647 w 451"/>
                  <a:gd name="T3" fmla="*/ 2147483647 h 218"/>
                  <a:gd name="T4" fmla="*/ 2147483647 w 451"/>
                  <a:gd name="T5" fmla="*/ 0 h 218"/>
                  <a:gd name="T6" fmla="*/ 2147483647 w 451"/>
                  <a:gd name="T7" fmla="*/ 2147483647 h 218"/>
                  <a:gd name="T8" fmla="*/ 2147483647 w 451"/>
                  <a:gd name="T9" fmla="*/ 2147483647 h 218"/>
                  <a:gd name="T10" fmla="*/ 2147483647 w 451"/>
                  <a:gd name="T11" fmla="*/ 2147483647 h 218"/>
                  <a:gd name="T12" fmla="*/ 2147483647 w 451"/>
                  <a:gd name="T13" fmla="*/ 2147483647 h 218"/>
                  <a:gd name="T14" fmla="*/ 2147483647 w 451"/>
                  <a:gd name="T15" fmla="*/ 2147483647 h 218"/>
                  <a:gd name="T16" fmla="*/ 2147483647 w 451"/>
                  <a:gd name="T17" fmla="*/ 2147483647 h 218"/>
                  <a:gd name="T18" fmla="*/ 2147483647 w 451"/>
                  <a:gd name="T19" fmla="*/ 2147483647 h 218"/>
                  <a:gd name="T20" fmla="*/ 2147483647 w 451"/>
                  <a:gd name="T21" fmla="*/ 2147483647 h 218"/>
                  <a:gd name="T22" fmla="*/ 2147483647 w 451"/>
                  <a:gd name="T23" fmla="*/ 2147483647 h 218"/>
                  <a:gd name="T24" fmla="*/ 2147483647 w 451"/>
                  <a:gd name="T25" fmla="*/ 2147483647 h 218"/>
                  <a:gd name="T26" fmla="*/ 2147483647 w 451"/>
                  <a:gd name="T27" fmla="*/ 2147483647 h 218"/>
                  <a:gd name="T28" fmla="*/ 2147483647 w 451"/>
                  <a:gd name="T29" fmla="*/ 2147483647 h 218"/>
                  <a:gd name="T30" fmla="*/ 2147483647 w 451"/>
                  <a:gd name="T31" fmla="*/ 2147483647 h 218"/>
                  <a:gd name="T32" fmla="*/ 0 w 451"/>
                  <a:gd name="T33" fmla="*/ 2147483647 h 218"/>
                  <a:gd name="T34" fmla="*/ 2147483647 w 451"/>
                  <a:gd name="T35" fmla="*/ 2147483647 h 218"/>
                  <a:gd name="T36" fmla="*/ 2147483647 w 451"/>
                  <a:gd name="T37" fmla="*/ 2147483647 h 218"/>
                  <a:gd name="T38" fmla="*/ 2147483647 w 451"/>
                  <a:gd name="T39" fmla="*/ 2147483647 h 218"/>
                  <a:gd name="T40" fmla="*/ 2147483647 w 451"/>
                  <a:gd name="T41" fmla="*/ 2147483647 h 218"/>
                  <a:gd name="T42" fmla="*/ 2147483647 w 451"/>
                  <a:gd name="T43" fmla="*/ 2147483647 h 218"/>
                  <a:gd name="T44" fmla="*/ 2147483647 w 451"/>
                  <a:gd name="T45" fmla="*/ 2147483647 h 218"/>
                  <a:gd name="T46" fmla="*/ 2147483647 w 451"/>
                  <a:gd name="T47" fmla="*/ 2147483647 h 218"/>
                  <a:gd name="T48" fmla="*/ 2147483647 w 451"/>
                  <a:gd name="T49" fmla="*/ 2147483647 h 218"/>
                  <a:gd name="T50" fmla="*/ 2147483647 w 451"/>
                  <a:gd name="T51" fmla="*/ 2147483647 h 218"/>
                  <a:gd name="T52" fmla="*/ 2147483647 w 451"/>
                  <a:gd name="T53" fmla="*/ 2147483647 h 218"/>
                  <a:gd name="T54" fmla="*/ 2147483647 w 451"/>
                  <a:gd name="T55" fmla="*/ 2147483647 h 218"/>
                  <a:gd name="T56" fmla="*/ 2147483647 w 451"/>
                  <a:gd name="T57" fmla="*/ 2147483647 h 218"/>
                  <a:gd name="T58" fmla="*/ 2147483647 w 451"/>
                  <a:gd name="T59" fmla="*/ 2147483647 h 218"/>
                  <a:gd name="T60" fmla="*/ 2147483647 w 451"/>
                  <a:gd name="T61" fmla="*/ 2147483647 h 218"/>
                  <a:gd name="T62" fmla="*/ 2147483647 w 451"/>
                  <a:gd name="T63" fmla="*/ 2147483647 h 218"/>
                  <a:gd name="T64" fmla="*/ 2147483647 w 451"/>
                  <a:gd name="T65" fmla="*/ 2147483647 h 218"/>
                  <a:gd name="T66" fmla="*/ 2147483647 w 451"/>
                  <a:gd name="T67" fmla="*/ 2147483647 h 218"/>
                  <a:gd name="T68" fmla="*/ 2147483647 w 451"/>
                  <a:gd name="T69" fmla="*/ 2147483647 h 218"/>
                  <a:gd name="T70" fmla="*/ 2147483647 w 451"/>
                  <a:gd name="T71" fmla="*/ 2147483647 h 218"/>
                  <a:gd name="T72" fmla="*/ 2147483647 w 451"/>
                  <a:gd name="T73" fmla="*/ 2147483647 h 218"/>
                  <a:gd name="T74" fmla="*/ 2147483647 w 451"/>
                  <a:gd name="T75" fmla="*/ 2147483647 h 218"/>
                  <a:gd name="T76" fmla="*/ 2147483647 w 451"/>
                  <a:gd name="T77" fmla="*/ 2147483647 h 218"/>
                  <a:gd name="T78" fmla="*/ 2147483647 w 451"/>
                  <a:gd name="T79" fmla="*/ 2147483647 h 218"/>
                  <a:gd name="T80" fmla="*/ 2147483647 w 451"/>
                  <a:gd name="T81" fmla="*/ 2147483647 h 218"/>
                  <a:gd name="T82" fmla="*/ 2147483647 w 451"/>
                  <a:gd name="T83" fmla="*/ 2147483647 h 218"/>
                  <a:gd name="T84" fmla="*/ 2147483647 w 451"/>
                  <a:gd name="T85" fmla="*/ 2147483647 h 218"/>
                  <a:gd name="T86" fmla="*/ 2147483647 w 451"/>
                  <a:gd name="T87" fmla="*/ 2147483647 h 218"/>
                  <a:gd name="T88" fmla="*/ 2147483647 w 451"/>
                  <a:gd name="T89" fmla="*/ 2147483647 h 218"/>
                  <a:gd name="T90" fmla="*/ 2147483647 w 451"/>
                  <a:gd name="T91" fmla="*/ 2147483647 h 218"/>
                  <a:gd name="T92" fmla="*/ 2147483647 w 451"/>
                  <a:gd name="T93" fmla="*/ 2147483647 h 218"/>
                  <a:gd name="T94" fmla="*/ 2147483647 w 451"/>
                  <a:gd name="T95" fmla="*/ 2147483647 h 218"/>
                  <a:gd name="T96" fmla="*/ 2147483647 w 451"/>
                  <a:gd name="T97" fmla="*/ 2147483647 h 218"/>
                  <a:gd name="T98" fmla="*/ 2147483647 w 451"/>
                  <a:gd name="T99" fmla="*/ 2147483647 h 218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451"/>
                  <a:gd name="T151" fmla="*/ 0 h 218"/>
                  <a:gd name="T152" fmla="*/ 2132 w 451"/>
                  <a:gd name="T153" fmla="*/ 1022 h 218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451" h="218">
                    <a:moveTo>
                      <a:pt x="352" y="5"/>
                    </a:moveTo>
                    <a:lnTo>
                      <a:pt x="328" y="5"/>
                    </a:lnTo>
                    <a:lnTo>
                      <a:pt x="313" y="0"/>
                    </a:lnTo>
                    <a:lnTo>
                      <a:pt x="308" y="17"/>
                    </a:lnTo>
                    <a:lnTo>
                      <a:pt x="291" y="28"/>
                    </a:lnTo>
                    <a:lnTo>
                      <a:pt x="267" y="26"/>
                    </a:lnTo>
                    <a:lnTo>
                      <a:pt x="248" y="28"/>
                    </a:lnTo>
                    <a:lnTo>
                      <a:pt x="230" y="40"/>
                    </a:lnTo>
                    <a:lnTo>
                      <a:pt x="206" y="45"/>
                    </a:lnTo>
                    <a:lnTo>
                      <a:pt x="184" y="65"/>
                    </a:lnTo>
                    <a:lnTo>
                      <a:pt x="185" y="86"/>
                    </a:lnTo>
                    <a:lnTo>
                      <a:pt x="197" y="103"/>
                    </a:lnTo>
                    <a:lnTo>
                      <a:pt x="123" y="120"/>
                    </a:lnTo>
                    <a:lnTo>
                      <a:pt x="78" y="126"/>
                    </a:lnTo>
                    <a:lnTo>
                      <a:pt x="43" y="120"/>
                    </a:lnTo>
                    <a:lnTo>
                      <a:pt x="9" y="126"/>
                    </a:lnTo>
                    <a:lnTo>
                      <a:pt x="0" y="136"/>
                    </a:lnTo>
                    <a:lnTo>
                      <a:pt x="0" y="145"/>
                    </a:lnTo>
                    <a:lnTo>
                      <a:pt x="1" y="151"/>
                    </a:lnTo>
                    <a:lnTo>
                      <a:pt x="2" y="158"/>
                    </a:lnTo>
                    <a:lnTo>
                      <a:pt x="2" y="178"/>
                    </a:lnTo>
                    <a:lnTo>
                      <a:pt x="22" y="173"/>
                    </a:lnTo>
                    <a:lnTo>
                      <a:pt x="51" y="176"/>
                    </a:lnTo>
                    <a:lnTo>
                      <a:pt x="45" y="186"/>
                    </a:lnTo>
                    <a:lnTo>
                      <a:pt x="72" y="183"/>
                    </a:lnTo>
                    <a:lnTo>
                      <a:pt x="99" y="164"/>
                    </a:lnTo>
                    <a:lnTo>
                      <a:pt x="126" y="163"/>
                    </a:lnTo>
                    <a:lnTo>
                      <a:pt x="145" y="165"/>
                    </a:lnTo>
                    <a:lnTo>
                      <a:pt x="153" y="183"/>
                    </a:lnTo>
                    <a:lnTo>
                      <a:pt x="180" y="206"/>
                    </a:lnTo>
                    <a:lnTo>
                      <a:pt x="211" y="206"/>
                    </a:lnTo>
                    <a:lnTo>
                      <a:pt x="231" y="217"/>
                    </a:lnTo>
                    <a:lnTo>
                      <a:pt x="246" y="218"/>
                    </a:lnTo>
                    <a:lnTo>
                      <a:pt x="270" y="215"/>
                    </a:lnTo>
                    <a:lnTo>
                      <a:pt x="286" y="207"/>
                    </a:lnTo>
                    <a:lnTo>
                      <a:pt x="291" y="195"/>
                    </a:lnTo>
                    <a:lnTo>
                      <a:pt x="320" y="185"/>
                    </a:lnTo>
                    <a:lnTo>
                      <a:pt x="344" y="179"/>
                    </a:lnTo>
                    <a:lnTo>
                      <a:pt x="366" y="185"/>
                    </a:lnTo>
                    <a:lnTo>
                      <a:pt x="391" y="188"/>
                    </a:lnTo>
                    <a:lnTo>
                      <a:pt x="390" y="167"/>
                    </a:lnTo>
                    <a:lnTo>
                      <a:pt x="399" y="142"/>
                    </a:lnTo>
                    <a:lnTo>
                      <a:pt x="395" y="111"/>
                    </a:lnTo>
                    <a:lnTo>
                      <a:pt x="427" y="101"/>
                    </a:lnTo>
                    <a:lnTo>
                      <a:pt x="451" y="91"/>
                    </a:lnTo>
                    <a:lnTo>
                      <a:pt x="422" y="86"/>
                    </a:lnTo>
                    <a:lnTo>
                      <a:pt x="415" y="75"/>
                    </a:lnTo>
                    <a:lnTo>
                      <a:pt x="412" y="52"/>
                    </a:lnTo>
                    <a:lnTo>
                      <a:pt x="416" y="35"/>
                    </a:lnTo>
                    <a:lnTo>
                      <a:pt x="416" y="20"/>
                    </a:lnTo>
                    <a:lnTo>
                      <a:pt x="389" y="24"/>
                    </a:lnTo>
                    <a:lnTo>
                      <a:pt x="364" y="17"/>
                    </a:lnTo>
                    <a:lnTo>
                      <a:pt x="352" y="5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243" name="Freeform 33">
                <a:extLst>
                  <a:ext uri="{FF2B5EF4-FFF2-40B4-BE49-F238E27FC236}">
                    <a16:creationId xmlns:a16="http://schemas.microsoft.com/office/drawing/2014/main" id="{CFD02EF1-3E13-4DF4-ADCE-6276B508A6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55236" y="2297149"/>
                <a:ext cx="95988" cy="46519"/>
              </a:xfrm>
              <a:custGeom>
                <a:avLst/>
                <a:gdLst>
                  <a:gd name="T0" fmla="*/ 2147483647 w 266"/>
                  <a:gd name="T1" fmla="*/ 0 h 158"/>
                  <a:gd name="T2" fmla="*/ 2147483647 w 266"/>
                  <a:gd name="T3" fmla="*/ 2147483647 h 158"/>
                  <a:gd name="T4" fmla="*/ 2147483647 w 266"/>
                  <a:gd name="T5" fmla="*/ 2147483647 h 158"/>
                  <a:gd name="T6" fmla="*/ 2147483647 w 266"/>
                  <a:gd name="T7" fmla="*/ 2147483647 h 158"/>
                  <a:gd name="T8" fmla="*/ 2147483647 w 266"/>
                  <a:gd name="T9" fmla="*/ 2147483647 h 158"/>
                  <a:gd name="T10" fmla="*/ 2147483647 w 266"/>
                  <a:gd name="T11" fmla="*/ 2147483647 h 158"/>
                  <a:gd name="T12" fmla="*/ 2147483647 w 266"/>
                  <a:gd name="T13" fmla="*/ 2147483647 h 158"/>
                  <a:gd name="T14" fmla="*/ 2147483647 w 266"/>
                  <a:gd name="T15" fmla="*/ 2147483647 h 158"/>
                  <a:gd name="T16" fmla="*/ 0 w 266"/>
                  <a:gd name="T17" fmla="*/ 2147483647 h 158"/>
                  <a:gd name="T18" fmla="*/ 2147483647 w 266"/>
                  <a:gd name="T19" fmla="*/ 2147483647 h 158"/>
                  <a:gd name="T20" fmla="*/ 2147483647 w 266"/>
                  <a:gd name="T21" fmla="*/ 2147483647 h 158"/>
                  <a:gd name="T22" fmla="*/ 2147483647 w 266"/>
                  <a:gd name="T23" fmla="*/ 2147483647 h 158"/>
                  <a:gd name="T24" fmla="*/ 2147483647 w 266"/>
                  <a:gd name="T25" fmla="*/ 2147483647 h 158"/>
                  <a:gd name="T26" fmla="*/ 2147483647 w 266"/>
                  <a:gd name="T27" fmla="*/ 2147483647 h 158"/>
                  <a:gd name="T28" fmla="*/ 2147483647 w 266"/>
                  <a:gd name="T29" fmla="*/ 2147483647 h 158"/>
                  <a:gd name="T30" fmla="*/ 2147483647 w 266"/>
                  <a:gd name="T31" fmla="*/ 2147483647 h 158"/>
                  <a:gd name="T32" fmla="*/ 2147483647 w 266"/>
                  <a:gd name="T33" fmla="*/ 2147483647 h 158"/>
                  <a:gd name="T34" fmla="*/ 2147483647 w 266"/>
                  <a:gd name="T35" fmla="*/ 2147483647 h 158"/>
                  <a:gd name="T36" fmla="*/ 2147483647 w 266"/>
                  <a:gd name="T37" fmla="*/ 2147483647 h 158"/>
                  <a:gd name="T38" fmla="*/ 2147483647 w 266"/>
                  <a:gd name="T39" fmla="*/ 2147483647 h 158"/>
                  <a:gd name="T40" fmla="*/ 2147483647 w 266"/>
                  <a:gd name="T41" fmla="*/ 2147483647 h 158"/>
                  <a:gd name="T42" fmla="*/ 2147483647 w 266"/>
                  <a:gd name="T43" fmla="*/ 2147483647 h 158"/>
                  <a:gd name="T44" fmla="*/ 2147483647 w 266"/>
                  <a:gd name="T45" fmla="*/ 2147483647 h 158"/>
                  <a:gd name="T46" fmla="*/ 2147483647 w 266"/>
                  <a:gd name="T47" fmla="*/ 2147483647 h 158"/>
                  <a:gd name="T48" fmla="*/ 2147483647 w 266"/>
                  <a:gd name="T49" fmla="*/ 2147483647 h 158"/>
                  <a:gd name="T50" fmla="*/ 2147483647 w 266"/>
                  <a:gd name="T51" fmla="*/ 2147483647 h 158"/>
                  <a:gd name="T52" fmla="*/ 2147483647 w 266"/>
                  <a:gd name="T53" fmla="*/ 2147483647 h 158"/>
                  <a:gd name="T54" fmla="*/ 2147483647 w 266"/>
                  <a:gd name="T55" fmla="*/ 0 h 158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266"/>
                  <a:gd name="T85" fmla="*/ 0 h 158"/>
                  <a:gd name="T86" fmla="*/ 1247 w 266"/>
                  <a:gd name="T87" fmla="*/ 739 h 158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266" h="158">
                    <a:moveTo>
                      <a:pt x="170" y="0"/>
                    </a:moveTo>
                    <a:lnTo>
                      <a:pt x="143" y="1"/>
                    </a:lnTo>
                    <a:lnTo>
                      <a:pt x="119" y="4"/>
                    </a:lnTo>
                    <a:lnTo>
                      <a:pt x="96" y="6"/>
                    </a:lnTo>
                    <a:lnTo>
                      <a:pt x="75" y="12"/>
                    </a:lnTo>
                    <a:lnTo>
                      <a:pt x="34" y="33"/>
                    </a:lnTo>
                    <a:lnTo>
                      <a:pt x="9" y="56"/>
                    </a:lnTo>
                    <a:lnTo>
                      <a:pt x="5" y="83"/>
                    </a:lnTo>
                    <a:lnTo>
                      <a:pt x="0" y="113"/>
                    </a:lnTo>
                    <a:lnTo>
                      <a:pt x="28" y="102"/>
                    </a:lnTo>
                    <a:lnTo>
                      <a:pt x="40" y="115"/>
                    </a:lnTo>
                    <a:lnTo>
                      <a:pt x="44" y="139"/>
                    </a:lnTo>
                    <a:lnTo>
                      <a:pt x="42" y="155"/>
                    </a:lnTo>
                    <a:lnTo>
                      <a:pt x="75" y="158"/>
                    </a:lnTo>
                    <a:lnTo>
                      <a:pt x="110" y="142"/>
                    </a:lnTo>
                    <a:lnTo>
                      <a:pt x="127" y="110"/>
                    </a:lnTo>
                    <a:lnTo>
                      <a:pt x="143" y="125"/>
                    </a:lnTo>
                    <a:lnTo>
                      <a:pt x="161" y="137"/>
                    </a:lnTo>
                    <a:lnTo>
                      <a:pt x="180" y="120"/>
                    </a:lnTo>
                    <a:lnTo>
                      <a:pt x="213" y="112"/>
                    </a:lnTo>
                    <a:lnTo>
                      <a:pt x="240" y="102"/>
                    </a:lnTo>
                    <a:lnTo>
                      <a:pt x="266" y="66"/>
                    </a:lnTo>
                    <a:lnTo>
                      <a:pt x="238" y="62"/>
                    </a:lnTo>
                    <a:lnTo>
                      <a:pt x="217" y="68"/>
                    </a:lnTo>
                    <a:lnTo>
                      <a:pt x="217" y="47"/>
                    </a:lnTo>
                    <a:lnTo>
                      <a:pt x="212" y="47"/>
                    </a:lnTo>
                    <a:lnTo>
                      <a:pt x="208" y="47"/>
                    </a:lnTo>
                    <a:lnTo>
                      <a:pt x="210" y="43"/>
                    </a:lnTo>
                    <a:lnTo>
                      <a:pt x="209" y="34"/>
                    </a:lnTo>
                    <a:lnTo>
                      <a:pt x="211" y="29"/>
                    </a:lnTo>
                    <a:lnTo>
                      <a:pt x="215" y="27"/>
                    </a:lnTo>
                    <a:lnTo>
                      <a:pt x="224" y="16"/>
                    </a:lnTo>
                    <a:lnTo>
                      <a:pt x="170" y="0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244" name="Freeform 259">
                <a:extLst>
                  <a:ext uri="{FF2B5EF4-FFF2-40B4-BE49-F238E27FC236}">
                    <a16:creationId xmlns:a16="http://schemas.microsoft.com/office/drawing/2014/main" id="{815E3737-511C-4037-AA1D-B20CCCBA4D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29491" y="2304417"/>
                <a:ext cx="3622" cy="5815"/>
              </a:xfrm>
              <a:custGeom>
                <a:avLst/>
                <a:gdLst>
                  <a:gd name="T0" fmla="*/ 122385886 w 87"/>
                  <a:gd name="T1" fmla="*/ 0 h 193"/>
                  <a:gd name="T2" fmla="*/ 54971293 w 87"/>
                  <a:gd name="T3" fmla="*/ 39854870 h 193"/>
                  <a:gd name="T4" fmla="*/ 26585990 w 87"/>
                  <a:gd name="T5" fmla="*/ 82024134 h 193"/>
                  <a:gd name="T6" fmla="*/ 37231327 w 87"/>
                  <a:gd name="T7" fmla="*/ 189834763 h 193"/>
                  <a:gd name="T8" fmla="*/ 0 w 87"/>
                  <a:gd name="T9" fmla="*/ 226163870 h 193"/>
                  <a:gd name="T10" fmla="*/ 76259267 w 87"/>
                  <a:gd name="T11" fmla="*/ 219147022 h 193"/>
                  <a:gd name="T12" fmla="*/ 154317846 w 87"/>
                  <a:gd name="T13" fmla="*/ 221462534 h 193"/>
                  <a:gd name="T14" fmla="*/ 149019829 w 87"/>
                  <a:gd name="T15" fmla="*/ 159382631 h 193"/>
                  <a:gd name="T16" fmla="*/ 113539898 w 87"/>
                  <a:gd name="T17" fmla="*/ 94917925 h 193"/>
                  <a:gd name="T18" fmla="*/ 122385886 w 87"/>
                  <a:gd name="T19" fmla="*/ 0 h 19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87"/>
                  <a:gd name="T31" fmla="*/ 0 h 193"/>
                  <a:gd name="T32" fmla="*/ 87 w 87"/>
                  <a:gd name="T33" fmla="*/ 193 h 19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87" h="193">
                    <a:moveTo>
                      <a:pt x="69" y="0"/>
                    </a:moveTo>
                    <a:lnTo>
                      <a:pt x="31" y="34"/>
                    </a:lnTo>
                    <a:lnTo>
                      <a:pt x="15" y="70"/>
                    </a:lnTo>
                    <a:lnTo>
                      <a:pt x="21" y="162"/>
                    </a:lnTo>
                    <a:lnTo>
                      <a:pt x="0" y="193"/>
                    </a:lnTo>
                    <a:lnTo>
                      <a:pt x="43" y="187"/>
                    </a:lnTo>
                    <a:lnTo>
                      <a:pt x="87" y="189"/>
                    </a:lnTo>
                    <a:lnTo>
                      <a:pt x="84" y="136"/>
                    </a:lnTo>
                    <a:lnTo>
                      <a:pt x="64" y="81"/>
                    </a:lnTo>
                    <a:lnTo>
                      <a:pt x="69" y="0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245" name="Freeform 140">
                <a:extLst>
                  <a:ext uri="{FF2B5EF4-FFF2-40B4-BE49-F238E27FC236}">
                    <a16:creationId xmlns:a16="http://schemas.microsoft.com/office/drawing/2014/main" id="{C8B838B7-108B-4A15-B5E3-56318F4131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34284" y="2205565"/>
                <a:ext cx="255363" cy="207881"/>
              </a:xfrm>
              <a:custGeom>
                <a:avLst/>
                <a:gdLst>
                  <a:gd name="T0" fmla="*/ 2147483647 w 705"/>
                  <a:gd name="T1" fmla="*/ 2147483647 h 715"/>
                  <a:gd name="T2" fmla="*/ 2147483647 w 705"/>
                  <a:gd name="T3" fmla="*/ 2147483647 h 715"/>
                  <a:gd name="T4" fmla="*/ 2147483647 w 705"/>
                  <a:gd name="T5" fmla="*/ 2147483647 h 715"/>
                  <a:gd name="T6" fmla="*/ 2147483647 w 705"/>
                  <a:gd name="T7" fmla="*/ 2147483647 h 715"/>
                  <a:gd name="T8" fmla="*/ 2147483647 w 705"/>
                  <a:gd name="T9" fmla="*/ 2147483647 h 715"/>
                  <a:gd name="T10" fmla="*/ 2147483647 w 705"/>
                  <a:gd name="T11" fmla="*/ 2147483647 h 715"/>
                  <a:gd name="T12" fmla="*/ 2147483647 w 705"/>
                  <a:gd name="T13" fmla="*/ 2147483647 h 715"/>
                  <a:gd name="T14" fmla="*/ 2147483647 w 705"/>
                  <a:gd name="T15" fmla="*/ 2147483647 h 715"/>
                  <a:gd name="T16" fmla="*/ 2147483647 w 705"/>
                  <a:gd name="T17" fmla="*/ 2147483647 h 715"/>
                  <a:gd name="T18" fmla="*/ 2147483647 w 705"/>
                  <a:gd name="T19" fmla="*/ 2147483647 h 715"/>
                  <a:gd name="T20" fmla="*/ 2147483647 w 705"/>
                  <a:gd name="T21" fmla="*/ 2147483647 h 715"/>
                  <a:gd name="T22" fmla="*/ 2147483647 w 705"/>
                  <a:gd name="T23" fmla="*/ 2147483647 h 715"/>
                  <a:gd name="T24" fmla="*/ 2147483647 w 705"/>
                  <a:gd name="T25" fmla="*/ 2147483647 h 715"/>
                  <a:gd name="T26" fmla="*/ 0 w 705"/>
                  <a:gd name="T27" fmla="*/ 2147483647 h 715"/>
                  <a:gd name="T28" fmla="*/ 2147483647 w 705"/>
                  <a:gd name="T29" fmla="*/ 2147483647 h 715"/>
                  <a:gd name="T30" fmla="*/ 2147483647 w 705"/>
                  <a:gd name="T31" fmla="*/ 2147483647 h 715"/>
                  <a:gd name="T32" fmla="*/ 2147483647 w 705"/>
                  <a:gd name="T33" fmla="*/ 2147483647 h 715"/>
                  <a:gd name="T34" fmla="*/ 2147483647 w 705"/>
                  <a:gd name="T35" fmla="*/ 2147483647 h 715"/>
                  <a:gd name="T36" fmla="*/ 2147483647 w 705"/>
                  <a:gd name="T37" fmla="*/ 2147483647 h 715"/>
                  <a:gd name="T38" fmla="*/ 2147483647 w 705"/>
                  <a:gd name="T39" fmla="*/ 2147483647 h 715"/>
                  <a:gd name="T40" fmla="*/ 2147483647 w 705"/>
                  <a:gd name="T41" fmla="*/ 2147483647 h 715"/>
                  <a:gd name="T42" fmla="*/ 2147483647 w 705"/>
                  <a:gd name="T43" fmla="*/ 2147483647 h 715"/>
                  <a:gd name="T44" fmla="*/ 2147483647 w 705"/>
                  <a:gd name="T45" fmla="*/ 2147483647 h 715"/>
                  <a:gd name="T46" fmla="*/ 2147483647 w 705"/>
                  <a:gd name="T47" fmla="*/ 2147483647 h 715"/>
                  <a:gd name="T48" fmla="*/ 2147483647 w 705"/>
                  <a:gd name="T49" fmla="*/ 2147483647 h 715"/>
                  <a:gd name="T50" fmla="*/ 2147483647 w 705"/>
                  <a:gd name="T51" fmla="*/ 2147483647 h 715"/>
                  <a:gd name="T52" fmla="*/ 2147483647 w 705"/>
                  <a:gd name="T53" fmla="*/ 2147483647 h 715"/>
                  <a:gd name="T54" fmla="*/ 2147483647 w 705"/>
                  <a:gd name="T55" fmla="*/ 2147483647 h 715"/>
                  <a:gd name="T56" fmla="*/ 2147483647 w 705"/>
                  <a:gd name="T57" fmla="*/ 2147483647 h 715"/>
                  <a:gd name="T58" fmla="*/ 2147483647 w 705"/>
                  <a:gd name="T59" fmla="*/ 2147483647 h 715"/>
                  <a:gd name="T60" fmla="*/ 2147483647 w 705"/>
                  <a:gd name="T61" fmla="*/ 2147483647 h 715"/>
                  <a:gd name="T62" fmla="*/ 2147483647 w 705"/>
                  <a:gd name="T63" fmla="*/ 2147483647 h 715"/>
                  <a:gd name="T64" fmla="*/ 2147483647 w 705"/>
                  <a:gd name="T65" fmla="*/ 2147483647 h 715"/>
                  <a:gd name="T66" fmla="*/ 2147483647 w 705"/>
                  <a:gd name="T67" fmla="*/ 2147483647 h 715"/>
                  <a:gd name="T68" fmla="*/ 2147483647 w 705"/>
                  <a:gd name="T69" fmla="*/ 2147483647 h 715"/>
                  <a:gd name="T70" fmla="*/ 2147483647 w 705"/>
                  <a:gd name="T71" fmla="*/ 2147483647 h 715"/>
                  <a:gd name="T72" fmla="*/ 2147483647 w 705"/>
                  <a:gd name="T73" fmla="*/ 2147483647 h 715"/>
                  <a:gd name="T74" fmla="*/ 2147483647 w 705"/>
                  <a:gd name="T75" fmla="*/ 2147483647 h 715"/>
                  <a:gd name="T76" fmla="*/ 2147483647 w 705"/>
                  <a:gd name="T77" fmla="*/ 2147483647 h 715"/>
                  <a:gd name="T78" fmla="*/ 2147483647 w 705"/>
                  <a:gd name="T79" fmla="*/ 2147483647 h 715"/>
                  <a:gd name="T80" fmla="*/ 2147483647 w 705"/>
                  <a:gd name="T81" fmla="*/ 2147483647 h 715"/>
                  <a:gd name="T82" fmla="*/ 2147483647 w 705"/>
                  <a:gd name="T83" fmla="*/ 2147483647 h 715"/>
                  <a:gd name="T84" fmla="*/ 2147483647 w 705"/>
                  <a:gd name="T85" fmla="*/ 2147483647 h 715"/>
                  <a:gd name="T86" fmla="*/ 2147483647 w 705"/>
                  <a:gd name="T87" fmla="*/ 2147483647 h 715"/>
                  <a:gd name="T88" fmla="*/ 2147483647 w 705"/>
                  <a:gd name="T89" fmla="*/ 2147483647 h 715"/>
                  <a:gd name="T90" fmla="*/ 2147483647 w 705"/>
                  <a:gd name="T91" fmla="*/ 2147483647 h 715"/>
                  <a:gd name="T92" fmla="*/ 2147483647 w 705"/>
                  <a:gd name="T93" fmla="*/ 2147483647 h 715"/>
                  <a:gd name="T94" fmla="*/ 2147483647 w 705"/>
                  <a:gd name="T95" fmla="*/ 2147483647 h 715"/>
                  <a:gd name="T96" fmla="*/ 2147483647 w 705"/>
                  <a:gd name="T97" fmla="*/ 2147483647 h 715"/>
                  <a:gd name="T98" fmla="*/ 2147483647 w 705"/>
                  <a:gd name="T99" fmla="*/ 2147483647 h 715"/>
                  <a:gd name="T100" fmla="*/ 2147483647 w 705"/>
                  <a:gd name="T101" fmla="*/ 2147483647 h 715"/>
                  <a:gd name="T102" fmla="*/ 2147483647 w 705"/>
                  <a:gd name="T103" fmla="*/ 2147483647 h 715"/>
                  <a:gd name="T104" fmla="*/ 2147483647 w 705"/>
                  <a:gd name="T105" fmla="*/ 2147483647 h 715"/>
                  <a:gd name="T106" fmla="*/ 2147483647 w 705"/>
                  <a:gd name="T107" fmla="*/ 0 h 715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705"/>
                  <a:gd name="T163" fmla="*/ 0 h 715"/>
                  <a:gd name="T164" fmla="*/ 1310023 w 705"/>
                  <a:gd name="T165" fmla="*/ 1325563 h 715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705" h="715">
                    <a:moveTo>
                      <a:pt x="414" y="0"/>
                    </a:moveTo>
                    <a:lnTo>
                      <a:pt x="387" y="1"/>
                    </a:lnTo>
                    <a:lnTo>
                      <a:pt x="365" y="38"/>
                    </a:lnTo>
                    <a:lnTo>
                      <a:pt x="370" y="57"/>
                    </a:lnTo>
                    <a:lnTo>
                      <a:pt x="356" y="76"/>
                    </a:lnTo>
                    <a:lnTo>
                      <a:pt x="337" y="97"/>
                    </a:lnTo>
                    <a:lnTo>
                      <a:pt x="320" y="120"/>
                    </a:lnTo>
                    <a:lnTo>
                      <a:pt x="302" y="124"/>
                    </a:lnTo>
                    <a:lnTo>
                      <a:pt x="283" y="130"/>
                    </a:lnTo>
                    <a:lnTo>
                      <a:pt x="272" y="147"/>
                    </a:lnTo>
                    <a:lnTo>
                      <a:pt x="264" y="158"/>
                    </a:lnTo>
                    <a:lnTo>
                      <a:pt x="251" y="176"/>
                    </a:lnTo>
                    <a:lnTo>
                      <a:pt x="229" y="170"/>
                    </a:lnTo>
                    <a:lnTo>
                      <a:pt x="200" y="161"/>
                    </a:lnTo>
                    <a:lnTo>
                      <a:pt x="185" y="138"/>
                    </a:lnTo>
                    <a:lnTo>
                      <a:pt x="160" y="143"/>
                    </a:lnTo>
                    <a:lnTo>
                      <a:pt x="156" y="158"/>
                    </a:lnTo>
                    <a:lnTo>
                      <a:pt x="163" y="182"/>
                    </a:lnTo>
                    <a:lnTo>
                      <a:pt x="175" y="209"/>
                    </a:lnTo>
                    <a:lnTo>
                      <a:pt x="169" y="224"/>
                    </a:lnTo>
                    <a:lnTo>
                      <a:pt x="152" y="233"/>
                    </a:lnTo>
                    <a:lnTo>
                      <a:pt x="126" y="242"/>
                    </a:lnTo>
                    <a:lnTo>
                      <a:pt x="105" y="228"/>
                    </a:lnTo>
                    <a:lnTo>
                      <a:pt x="83" y="212"/>
                    </a:lnTo>
                    <a:lnTo>
                      <a:pt x="55" y="223"/>
                    </a:lnTo>
                    <a:lnTo>
                      <a:pt x="26" y="222"/>
                    </a:lnTo>
                    <a:lnTo>
                      <a:pt x="3" y="224"/>
                    </a:lnTo>
                    <a:lnTo>
                      <a:pt x="0" y="251"/>
                    </a:lnTo>
                    <a:lnTo>
                      <a:pt x="14" y="268"/>
                    </a:lnTo>
                    <a:lnTo>
                      <a:pt x="15" y="284"/>
                    </a:lnTo>
                    <a:lnTo>
                      <a:pt x="24" y="297"/>
                    </a:lnTo>
                    <a:lnTo>
                      <a:pt x="46" y="312"/>
                    </a:lnTo>
                    <a:lnTo>
                      <a:pt x="62" y="317"/>
                    </a:lnTo>
                    <a:lnTo>
                      <a:pt x="85" y="325"/>
                    </a:lnTo>
                    <a:lnTo>
                      <a:pt x="108" y="338"/>
                    </a:lnTo>
                    <a:lnTo>
                      <a:pt x="124" y="351"/>
                    </a:lnTo>
                    <a:lnTo>
                      <a:pt x="144" y="367"/>
                    </a:lnTo>
                    <a:lnTo>
                      <a:pt x="164" y="379"/>
                    </a:lnTo>
                    <a:lnTo>
                      <a:pt x="149" y="402"/>
                    </a:lnTo>
                    <a:lnTo>
                      <a:pt x="161" y="426"/>
                    </a:lnTo>
                    <a:lnTo>
                      <a:pt x="184" y="444"/>
                    </a:lnTo>
                    <a:lnTo>
                      <a:pt x="188" y="476"/>
                    </a:lnTo>
                    <a:lnTo>
                      <a:pt x="201" y="505"/>
                    </a:lnTo>
                    <a:lnTo>
                      <a:pt x="192" y="535"/>
                    </a:lnTo>
                    <a:lnTo>
                      <a:pt x="193" y="571"/>
                    </a:lnTo>
                    <a:lnTo>
                      <a:pt x="185" y="608"/>
                    </a:lnTo>
                    <a:lnTo>
                      <a:pt x="177" y="641"/>
                    </a:lnTo>
                    <a:lnTo>
                      <a:pt x="167" y="664"/>
                    </a:lnTo>
                    <a:lnTo>
                      <a:pt x="205" y="672"/>
                    </a:lnTo>
                    <a:lnTo>
                      <a:pt x="238" y="671"/>
                    </a:lnTo>
                    <a:lnTo>
                      <a:pt x="262" y="669"/>
                    </a:lnTo>
                    <a:lnTo>
                      <a:pt x="290" y="676"/>
                    </a:lnTo>
                    <a:lnTo>
                      <a:pt x="312" y="677"/>
                    </a:lnTo>
                    <a:lnTo>
                      <a:pt x="343" y="684"/>
                    </a:lnTo>
                    <a:lnTo>
                      <a:pt x="365" y="673"/>
                    </a:lnTo>
                    <a:lnTo>
                      <a:pt x="387" y="684"/>
                    </a:lnTo>
                    <a:lnTo>
                      <a:pt x="397" y="682"/>
                    </a:lnTo>
                    <a:lnTo>
                      <a:pt x="406" y="682"/>
                    </a:lnTo>
                    <a:lnTo>
                      <a:pt x="407" y="688"/>
                    </a:lnTo>
                    <a:lnTo>
                      <a:pt x="433" y="715"/>
                    </a:lnTo>
                    <a:lnTo>
                      <a:pt x="444" y="690"/>
                    </a:lnTo>
                    <a:lnTo>
                      <a:pt x="452" y="671"/>
                    </a:lnTo>
                    <a:lnTo>
                      <a:pt x="464" y="659"/>
                    </a:lnTo>
                    <a:lnTo>
                      <a:pt x="481" y="647"/>
                    </a:lnTo>
                    <a:lnTo>
                      <a:pt x="511" y="657"/>
                    </a:lnTo>
                    <a:lnTo>
                      <a:pt x="536" y="664"/>
                    </a:lnTo>
                    <a:lnTo>
                      <a:pt x="555" y="688"/>
                    </a:lnTo>
                    <a:lnTo>
                      <a:pt x="582" y="692"/>
                    </a:lnTo>
                    <a:lnTo>
                      <a:pt x="613" y="700"/>
                    </a:lnTo>
                    <a:lnTo>
                      <a:pt x="635" y="684"/>
                    </a:lnTo>
                    <a:lnTo>
                      <a:pt x="652" y="664"/>
                    </a:lnTo>
                    <a:lnTo>
                      <a:pt x="654" y="648"/>
                    </a:lnTo>
                    <a:lnTo>
                      <a:pt x="677" y="630"/>
                    </a:lnTo>
                    <a:lnTo>
                      <a:pt x="661" y="599"/>
                    </a:lnTo>
                    <a:lnTo>
                      <a:pt x="661" y="576"/>
                    </a:lnTo>
                    <a:lnTo>
                      <a:pt x="659" y="548"/>
                    </a:lnTo>
                    <a:lnTo>
                      <a:pt x="654" y="515"/>
                    </a:lnTo>
                    <a:lnTo>
                      <a:pt x="657" y="497"/>
                    </a:lnTo>
                    <a:lnTo>
                      <a:pt x="668" y="470"/>
                    </a:lnTo>
                    <a:lnTo>
                      <a:pt x="650" y="470"/>
                    </a:lnTo>
                    <a:lnTo>
                      <a:pt x="655" y="450"/>
                    </a:lnTo>
                    <a:lnTo>
                      <a:pt x="652" y="432"/>
                    </a:lnTo>
                    <a:lnTo>
                      <a:pt x="640" y="419"/>
                    </a:lnTo>
                    <a:lnTo>
                      <a:pt x="611" y="426"/>
                    </a:lnTo>
                    <a:lnTo>
                      <a:pt x="616" y="398"/>
                    </a:lnTo>
                    <a:lnTo>
                      <a:pt x="619" y="371"/>
                    </a:lnTo>
                    <a:lnTo>
                      <a:pt x="642" y="345"/>
                    </a:lnTo>
                    <a:lnTo>
                      <a:pt x="664" y="337"/>
                    </a:lnTo>
                    <a:lnTo>
                      <a:pt x="685" y="325"/>
                    </a:lnTo>
                    <a:lnTo>
                      <a:pt x="689" y="277"/>
                    </a:lnTo>
                    <a:lnTo>
                      <a:pt x="701" y="247"/>
                    </a:lnTo>
                    <a:lnTo>
                      <a:pt x="705" y="208"/>
                    </a:lnTo>
                    <a:lnTo>
                      <a:pt x="678" y="189"/>
                    </a:lnTo>
                    <a:lnTo>
                      <a:pt x="654" y="189"/>
                    </a:lnTo>
                    <a:lnTo>
                      <a:pt x="638" y="173"/>
                    </a:lnTo>
                    <a:lnTo>
                      <a:pt x="621" y="137"/>
                    </a:lnTo>
                    <a:lnTo>
                      <a:pt x="615" y="149"/>
                    </a:lnTo>
                    <a:lnTo>
                      <a:pt x="607" y="149"/>
                    </a:lnTo>
                    <a:lnTo>
                      <a:pt x="601" y="146"/>
                    </a:lnTo>
                    <a:lnTo>
                      <a:pt x="597" y="155"/>
                    </a:lnTo>
                    <a:lnTo>
                      <a:pt x="572" y="144"/>
                    </a:lnTo>
                    <a:lnTo>
                      <a:pt x="551" y="127"/>
                    </a:lnTo>
                    <a:lnTo>
                      <a:pt x="548" y="95"/>
                    </a:lnTo>
                    <a:lnTo>
                      <a:pt x="522" y="97"/>
                    </a:lnTo>
                    <a:lnTo>
                      <a:pt x="502" y="85"/>
                    </a:lnTo>
                    <a:lnTo>
                      <a:pt x="484" y="65"/>
                    </a:lnTo>
                    <a:lnTo>
                      <a:pt x="471" y="45"/>
                    </a:lnTo>
                    <a:lnTo>
                      <a:pt x="449" y="37"/>
                    </a:lnTo>
                    <a:lnTo>
                      <a:pt x="441" y="18"/>
                    </a:lnTo>
                    <a:lnTo>
                      <a:pt x="414" y="0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246" name="Freeform 150">
                <a:extLst>
                  <a:ext uri="{FF2B5EF4-FFF2-40B4-BE49-F238E27FC236}">
                    <a16:creationId xmlns:a16="http://schemas.microsoft.com/office/drawing/2014/main" id="{0D17AC58-D7DE-48AA-8BF6-BFAADD7A1BB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71537" y="2313139"/>
                <a:ext cx="239063" cy="206427"/>
              </a:xfrm>
              <a:custGeom>
                <a:avLst/>
                <a:gdLst>
                  <a:gd name="T0" fmla="*/ 2147483647 w 660"/>
                  <a:gd name="T1" fmla="*/ 2147483647 h 713"/>
                  <a:gd name="T2" fmla="*/ 2147483647 w 660"/>
                  <a:gd name="T3" fmla="*/ 2147483647 h 713"/>
                  <a:gd name="T4" fmla="*/ 2147483647 w 660"/>
                  <a:gd name="T5" fmla="*/ 2147483647 h 713"/>
                  <a:gd name="T6" fmla="*/ 2147483647 w 660"/>
                  <a:gd name="T7" fmla="*/ 2147483647 h 713"/>
                  <a:gd name="T8" fmla="*/ 2147483647 w 660"/>
                  <a:gd name="T9" fmla="*/ 2147483647 h 713"/>
                  <a:gd name="T10" fmla="*/ 2147483647 w 660"/>
                  <a:gd name="T11" fmla="*/ 2147483647 h 713"/>
                  <a:gd name="T12" fmla="*/ 2147483647 w 660"/>
                  <a:gd name="T13" fmla="*/ 2147483647 h 713"/>
                  <a:gd name="T14" fmla="*/ 2147483647 w 660"/>
                  <a:gd name="T15" fmla="*/ 2147483647 h 713"/>
                  <a:gd name="T16" fmla="*/ 2147483647 w 660"/>
                  <a:gd name="T17" fmla="*/ 2147483647 h 713"/>
                  <a:gd name="T18" fmla="*/ 2147483647 w 660"/>
                  <a:gd name="T19" fmla="*/ 2147483647 h 713"/>
                  <a:gd name="T20" fmla="*/ 2147483647 w 660"/>
                  <a:gd name="T21" fmla="*/ 2147483647 h 713"/>
                  <a:gd name="T22" fmla="*/ 2147483647 w 660"/>
                  <a:gd name="T23" fmla="*/ 2147483647 h 713"/>
                  <a:gd name="T24" fmla="*/ 2147483647 w 660"/>
                  <a:gd name="T25" fmla="*/ 2147483647 h 713"/>
                  <a:gd name="T26" fmla="*/ 2147483647 w 660"/>
                  <a:gd name="T27" fmla="*/ 2147483647 h 713"/>
                  <a:gd name="T28" fmla="*/ 2147483647 w 660"/>
                  <a:gd name="T29" fmla="*/ 2147483647 h 713"/>
                  <a:gd name="T30" fmla="*/ 2147483647 w 660"/>
                  <a:gd name="T31" fmla="*/ 2147483647 h 713"/>
                  <a:gd name="T32" fmla="*/ 2147483647 w 660"/>
                  <a:gd name="T33" fmla="*/ 2147483647 h 713"/>
                  <a:gd name="T34" fmla="*/ 2147483647 w 660"/>
                  <a:gd name="T35" fmla="*/ 2147483647 h 713"/>
                  <a:gd name="T36" fmla="*/ 2147483647 w 660"/>
                  <a:gd name="T37" fmla="*/ 2147483647 h 713"/>
                  <a:gd name="T38" fmla="*/ 2147483647 w 660"/>
                  <a:gd name="T39" fmla="*/ 2147483647 h 713"/>
                  <a:gd name="T40" fmla="*/ 2147483647 w 660"/>
                  <a:gd name="T41" fmla="*/ 2147483647 h 713"/>
                  <a:gd name="T42" fmla="*/ 2147483647 w 660"/>
                  <a:gd name="T43" fmla="*/ 2147483647 h 713"/>
                  <a:gd name="T44" fmla="*/ 2147483647 w 660"/>
                  <a:gd name="T45" fmla="*/ 2147483647 h 713"/>
                  <a:gd name="T46" fmla="*/ 2147483647 w 660"/>
                  <a:gd name="T47" fmla="*/ 2147483647 h 713"/>
                  <a:gd name="T48" fmla="*/ 2147483647 w 660"/>
                  <a:gd name="T49" fmla="*/ 2147483647 h 713"/>
                  <a:gd name="T50" fmla="*/ 2147483647 w 660"/>
                  <a:gd name="T51" fmla="*/ 2147483647 h 713"/>
                  <a:gd name="T52" fmla="*/ 2147483647 w 660"/>
                  <a:gd name="T53" fmla="*/ 2147483647 h 713"/>
                  <a:gd name="T54" fmla="*/ 2147483647 w 660"/>
                  <a:gd name="T55" fmla="*/ 2147483647 h 713"/>
                  <a:gd name="T56" fmla="*/ 2147483647 w 660"/>
                  <a:gd name="T57" fmla="*/ 2147483647 h 713"/>
                  <a:gd name="T58" fmla="*/ 2147483647 w 660"/>
                  <a:gd name="T59" fmla="*/ 2147483647 h 713"/>
                  <a:gd name="T60" fmla="*/ 2147483647 w 660"/>
                  <a:gd name="T61" fmla="*/ 2147483647 h 713"/>
                  <a:gd name="T62" fmla="*/ 2147483647 w 660"/>
                  <a:gd name="T63" fmla="*/ 2147483647 h 713"/>
                  <a:gd name="T64" fmla="*/ 2147483647 w 660"/>
                  <a:gd name="T65" fmla="*/ 2147483647 h 713"/>
                  <a:gd name="T66" fmla="*/ 2147483647 w 660"/>
                  <a:gd name="T67" fmla="*/ 2147483647 h 713"/>
                  <a:gd name="T68" fmla="*/ 2147483647 w 660"/>
                  <a:gd name="T69" fmla="*/ 2147483647 h 713"/>
                  <a:gd name="T70" fmla="*/ 2147483647 w 660"/>
                  <a:gd name="T71" fmla="*/ 2147483647 h 713"/>
                  <a:gd name="T72" fmla="*/ 2147483647 w 660"/>
                  <a:gd name="T73" fmla="*/ 2147483647 h 713"/>
                  <a:gd name="T74" fmla="*/ 2147483647 w 660"/>
                  <a:gd name="T75" fmla="*/ 2147483647 h 713"/>
                  <a:gd name="T76" fmla="*/ 2147483647 w 660"/>
                  <a:gd name="T77" fmla="*/ 2147483647 h 713"/>
                  <a:gd name="T78" fmla="*/ 2147483647 w 660"/>
                  <a:gd name="T79" fmla="*/ 0 h 713"/>
                  <a:gd name="T80" fmla="*/ 2147483647 w 660"/>
                  <a:gd name="T81" fmla="*/ 2147483647 h 713"/>
                  <a:gd name="T82" fmla="*/ 2147483647 w 660"/>
                  <a:gd name="T83" fmla="*/ 2147483647 h 713"/>
                  <a:gd name="T84" fmla="*/ 2147483647 w 660"/>
                  <a:gd name="T85" fmla="*/ 2147483647 h 713"/>
                  <a:gd name="T86" fmla="*/ 2147483647 w 660"/>
                  <a:gd name="T87" fmla="*/ 2147483647 h 713"/>
                  <a:gd name="T88" fmla="*/ 2147483647 w 660"/>
                  <a:gd name="T89" fmla="*/ 2147483647 h 713"/>
                  <a:gd name="T90" fmla="*/ 0 w 660"/>
                  <a:gd name="T91" fmla="*/ 2147483647 h 713"/>
                  <a:gd name="T92" fmla="*/ 2147483647 w 660"/>
                  <a:gd name="T93" fmla="*/ 2147483647 h 713"/>
                  <a:gd name="T94" fmla="*/ 2147483647 w 660"/>
                  <a:gd name="T95" fmla="*/ 2147483647 h 713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660"/>
                  <a:gd name="T145" fmla="*/ 0 h 713"/>
                  <a:gd name="T146" fmla="*/ 774 w 660"/>
                  <a:gd name="T147" fmla="*/ 848 h 713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660" h="713">
                    <a:moveTo>
                      <a:pt x="52" y="240"/>
                    </a:moveTo>
                    <a:lnTo>
                      <a:pt x="67" y="215"/>
                    </a:lnTo>
                    <a:lnTo>
                      <a:pt x="90" y="217"/>
                    </a:lnTo>
                    <a:lnTo>
                      <a:pt x="100" y="195"/>
                    </a:lnTo>
                    <a:lnTo>
                      <a:pt x="119" y="184"/>
                    </a:lnTo>
                    <a:lnTo>
                      <a:pt x="142" y="178"/>
                    </a:lnTo>
                    <a:lnTo>
                      <a:pt x="164" y="188"/>
                    </a:lnTo>
                    <a:lnTo>
                      <a:pt x="188" y="211"/>
                    </a:lnTo>
                    <a:lnTo>
                      <a:pt x="200" y="232"/>
                    </a:lnTo>
                    <a:lnTo>
                      <a:pt x="200" y="278"/>
                    </a:lnTo>
                    <a:lnTo>
                      <a:pt x="211" y="314"/>
                    </a:lnTo>
                    <a:lnTo>
                      <a:pt x="217" y="352"/>
                    </a:lnTo>
                    <a:lnTo>
                      <a:pt x="259" y="380"/>
                    </a:lnTo>
                    <a:lnTo>
                      <a:pt x="292" y="391"/>
                    </a:lnTo>
                    <a:lnTo>
                      <a:pt x="335" y="438"/>
                    </a:lnTo>
                    <a:lnTo>
                      <a:pt x="357" y="453"/>
                    </a:lnTo>
                    <a:lnTo>
                      <a:pt x="391" y="455"/>
                    </a:lnTo>
                    <a:lnTo>
                      <a:pt x="402" y="485"/>
                    </a:lnTo>
                    <a:lnTo>
                      <a:pt x="418" y="492"/>
                    </a:lnTo>
                    <a:lnTo>
                      <a:pt x="424" y="508"/>
                    </a:lnTo>
                    <a:lnTo>
                      <a:pt x="441" y="504"/>
                    </a:lnTo>
                    <a:lnTo>
                      <a:pt x="453" y="517"/>
                    </a:lnTo>
                    <a:lnTo>
                      <a:pt x="458" y="545"/>
                    </a:lnTo>
                    <a:lnTo>
                      <a:pt x="473" y="558"/>
                    </a:lnTo>
                    <a:lnTo>
                      <a:pt x="495" y="555"/>
                    </a:lnTo>
                    <a:lnTo>
                      <a:pt x="494" y="592"/>
                    </a:lnTo>
                    <a:lnTo>
                      <a:pt x="510" y="625"/>
                    </a:lnTo>
                    <a:lnTo>
                      <a:pt x="517" y="655"/>
                    </a:lnTo>
                    <a:lnTo>
                      <a:pt x="497" y="670"/>
                    </a:lnTo>
                    <a:lnTo>
                      <a:pt x="482" y="706"/>
                    </a:lnTo>
                    <a:lnTo>
                      <a:pt x="501" y="713"/>
                    </a:lnTo>
                    <a:lnTo>
                      <a:pt x="518" y="693"/>
                    </a:lnTo>
                    <a:lnTo>
                      <a:pt x="538" y="682"/>
                    </a:lnTo>
                    <a:lnTo>
                      <a:pt x="530" y="666"/>
                    </a:lnTo>
                    <a:lnTo>
                      <a:pt x="541" y="649"/>
                    </a:lnTo>
                    <a:lnTo>
                      <a:pt x="556" y="648"/>
                    </a:lnTo>
                    <a:lnTo>
                      <a:pt x="570" y="640"/>
                    </a:lnTo>
                    <a:lnTo>
                      <a:pt x="567" y="616"/>
                    </a:lnTo>
                    <a:lnTo>
                      <a:pt x="554" y="597"/>
                    </a:lnTo>
                    <a:lnTo>
                      <a:pt x="538" y="593"/>
                    </a:lnTo>
                    <a:lnTo>
                      <a:pt x="538" y="570"/>
                    </a:lnTo>
                    <a:lnTo>
                      <a:pt x="552" y="542"/>
                    </a:lnTo>
                    <a:lnTo>
                      <a:pt x="574" y="530"/>
                    </a:lnTo>
                    <a:lnTo>
                      <a:pt x="606" y="531"/>
                    </a:lnTo>
                    <a:lnTo>
                      <a:pt x="627" y="551"/>
                    </a:lnTo>
                    <a:lnTo>
                      <a:pt x="645" y="569"/>
                    </a:lnTo>
                    <a:lnTo>
                      <a:pt x="660" y="554"/>
                    </a:lnTo>
                    <a:lnTo>
                      <a:pt x="656" y="528"/>
                    </a:lnTo>
                    <a:lnTo>
                      <a:pt x="634" y="513"/>
                    </a:lnTo>
                    <a:lnTo>
                      <a:pt x="602" y="492"/>
                    </a:lnTo>
                    <a:lnTo>
                      <a:pt x="571" y="474"/>
                    </a:lnTo>
                    <a:lnTo>
                      <a:pt x="532" y="466"/>
                    </a:lnTo>
                    <a:lnTo>
                      <a:pt x="511" y="443"/>
                    </a:lnTo>
                    <a:lnTo>
                      <a:pt x="530" y="432"/>
                    </a:lnTo>
                    <a:lnTo>
                      <a:pt x="526" y="412"/>
                    </a:lnTo>
                    <a:lnTo>
                      <a:pt x="511" y="415"/>
                    </a:lnTo>
                    <a:lnTo>
                      <a:pt x="487" y="413"/>
                    </a:lnTo>
                    <a:lnTo>
                      <a:pt x="464" y="406"/>
                    </a:lnTo>
                    <a:lnTo>
                      <a:pt x="447" y="386"/>
                    </a:lnTo>
                    <a:lnTo>
                      <a:pt x="420" y="353"/>
                    </a:lnTo>
                    <a:lnTo>
                      <a:pt x="402" y="313"/>
                    </a:lnTo>
                    <a:lnTo>
                      <a:pt x="400" y="271"/>
                    </a:lnTo>
                    <a:lnTo>
                      <a:pt x="379" y="260"/>
                    </a:lnTo>
                    <a:lnTo>
                      <a:pt x="351" y="236"/>
                    </a:lnTo>
                    <a:lnTo>
                      <a:pt x="321" y="221"/>
                    </a:lnTo>
                    <a:lnTo>
                      <a:pt x="320" y="194"/>
                    </a:lnTo>
                    <a:lnTo>
                      <a:pt x="327" y="170"/>
                    </a:lnTo>
                    <a:lnTo>
                      <a:pt x="339" y="158"/>
                    </a:lnTo>
                    <a:lnTo>
                      <a:pt x="322" y="123"/>
                    </a:lnTo>
                    <a:lnTo>
                      <a:pt x="337" y="98"/>
                    </a:lnTo>
                    <a:lnTo>
                      <a:pt x="366" y="97"/>
                    </a:lnTo>
                    <a:lnTo>
                      <a:pt x="390" y="92"/>
                    </a:lnTo>
                    <a:lnTo>
                      <a:pt x="399" y="79"/>
                    </a:lnTo>
                    <a:lnTo>
                      <a:pt x="399" y="56"/>
                    </a:lnTo>
                    <a:lnTo>
                      <a:pt x="384" y="42"/>
                    </a:lnTo>
                    <a:lnTo>
                      <a:pt x="349" y="42"/>
                    </a:lnTo>
                    <a:lnTo>
                      <a:pt x="322" y="22"/>
                    </a:lnTo>
                    <a:lnTo>
                      <a:pt x="313" y="0"/>
                    </a:lnTo>
                    <a:lnTo>
                      <a:pt x="294" y="0"/>
                    </a:lnTo>
                    <a:lnTo>
                      <a:pt x="265" y="3"/>
                    </a:lnTo>
                    <a:lnTo>
                      <a:pt x="240" y="21"/>
                    </a:lnTo>
                    <a:lnTo>
                      <a:pt x="217" y="21"/>
                    </a:lnTo>
                    <a:lnTo>
                      <a:pt x="207" y="36"/>
                    </a:lnTo>
                    <a:lnTo>
                      <a:pt x="190" y="54"/>
                    </a:lnTo>
                    <a:lnTo>
                      <a:pt x="159" y="63"/>
                    </a:lnTo>
                    <a:lnTo>
                      <a:pt x="138" y="66"/>
                    </a:lnTo>
                    <a:lnTo>
                      <a:pt x="115" y="85"/>
                    </a:lnTo>
                    <a:lnTo>
                      <a:pt x="99" y="73"/>
                    </a:lnTo>
                    <a:lnTo>
                      <a:pt x="82" y="57"/>
                    </a:lnTo>
                    <a:lnTo>
                      <a:pt x="64" y="88"/>
                    </a:lnTo>
                    <a:lnTo>
                      <a:pt x="33" y="105"/>
                    </a:lnTo>
                    <a:lnTo>
                      <a:pt x="13" y="103"/>
                    </a:lnTo>
                    <a:lnTo>
                      <a:pt x="0" y="132"/>
                    </a:lnTo>
                    <a:lnTo>
                      <a:pt x="0" y="148"/>
                    </a:lnTo>
                    <a:lnTo>
                      <a:pt x="3" y="184"/>
                    </a:lnTo>
                    <a:lnTo>
                      <a:pt x="6" y="211"/>
                    </a:lnTo>
                    <a:lnTo>
                      <a:pt x="5" y="230"/>
                    </a:lnTo>
                    <a:lnTo>
                      <a:pt x="21" y="262"/>
                    </a:lnTo>
                    <a:lnTo>
                      <a:pt x="52" y="240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grpSp>
            <p:nvGrpSpPr>
              <p:cNvPr id="247" name="Group 262">
                <a:extLst>
                  <a:ext uri="{FF2B5EF4-FFF2-40B4-BE49-F238E27FC236}">
                    <a16:creationId xmlns:a16="http://schemas.microsoft.com/office/drawing/2014/main" id="{1FAEB071-DF56-4ABB-833A-F71A1EC367F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164292" y="3146169"/>
                <a:ext cx="94176" cy="66872"/>
                <a:chOff x="12536" y="13125"/>
                <a:chExt cx="262" cy="230"/>
              </a:xfrm>
              <a:grpFill/>
              <a:effectLst/>
            </p:grpSpPr>
            <p:sp>
              <p:nvSpPr>
                <p:cNvPr id="284" name="Freeform 83">
                  <a:extLst>
                    <a:ext uri="{FF2B5EF4-FFF2-40B4-BE49-F238E27FC236}">
                      <a16:creationId xmlns:a16="http://schemas.microsoft.com/office/drawing/2014/main" id="{EAABF59D-553C-4E14-A3D9-67D18796213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707" y="13176"/>
                  <a:ext cx="91" cy="74"/>
                </a:xfrm>
                <a:custGeom>
                  <a:avLst/>
                  <a:gdLst>
                    <a:gd name="T0" fmla="*/ 64294 w 91"/>
                    <a:gd name="T1" fmla="*/ 0 h 74"/>
                    <a:gd name="T2" fmla="*/ 94060 w 91"/>
                    <a:gd name="T3" fmla="*/ 28575 h 74"/>
                    <a:gd name="T4" fmla="*/ 136922 w 91"/>
                    <a:gd name="T5" fmla="*/ 35719 h 74"/>
                    <a:gd name="T6" fmla="*/ 170260 w 91"/>
                    <a:gd name="T7" fmla="*/ 38100 h 74"/>
                    <a:gd name="T8" fmla="*/ 174929 w 91"/>
                    <a:gd name="T9" fmla="*/ 115442 h 74"/>
                    <a:gd name="T10" fmla="*/ 173667 w 91"/>
                    <a:gd name="T11" fmla="*/ 189653 h 74"/>
                    <a:gd name="T12" fmla="*/ 81344 w 91"/>
                    <a:gd name="T13" fmla="*/ 181938 h 74"/>
                    <a:gd name="T14" fmla="*/ 1150 w 91"/>
                    <a:gd name="T15" fmla="*/ 195602 h 74"/>
                    <a:gd name="T16" fmla="*/ 0 w 91"/>
                    <a:gd name="T17" fmla="*/ 164306 h 74"/>
                    <a:gd name="T18" fmla="*/ 2381 w 91"/>
                    <a:gd name="T19" fmla="*/ 141684 h 74"/>
                    <a:gd name="T20" fmla="*/ 17541 w 91"/>
                    <a:gd name="T21" fmla="*/ 116420 h 74"/>
                    <a:gd name="T22" fmla="*/ 9905 w 91"/>
                    <a:gd name="T23" fmla="*/ 78995 h 74"/>
                    <a:gd name="T24" fmla="*/ 64294 w 91"/>
                    <a:gd name="T25" fmla="*/ 0 h 7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91"/>
                    <a:gd name="T40" fmla="*/ 0 h 74"/>
                    <a:gd name="T41" fmla="*/ 174929 w 91"/>
                    <a:gd name="T42" fmla="*/ 195602 h 74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91" h="74">
                      <a:moveTo>
                        <a:pt x="24" y="0"/>
                      </a:moveTo>
                      <a:lnTo>
                        <a:pt x="40" y="9"/>
                      </a:lnTo>
                      <a:lnTo>
                        <a:pt x="70" y="5"/>
                      </a:lnTo>
                      <a:lnTo>
                        <a:pt x="88" y="6"/>
                      </a:lnTo>
                      <a:lnTo>
                        <a:pt x="90" y="48"/>
                      </a:lnTo>
                      <a:lnTo>
                        <a:pt x="91" y="68"/>
                      </a:lnTo>
                      <a:lnTo>
                        <a:pt x="36" y="68"/>
                      </a:lnTo>
                      <a:lnTo>
                        <a:pt x="3" y="74"/>
                      </a:lnTo>
                      <a:lnTo>
                        <a:pt x="0" y="74"/>
                      </a:lnTo>
                      <a:lnTo>
                        <a:pt x="1" y="62"/>
                      </a:lnTo>
                      <a:lnTo>
                        <a:pt x="9" y="48"/>
                      </a:lnTo>
                      <a:lnTo>
                        <a:pt x="5" y="28"/>
                      </a:lnTo>
                      <a:lnTo>
                        <a:pt x="24" y="0"/>
                      </a:lnTo>
                      <a:close/>
                    </a:path>
                  </a:pathLst>
                </a:custGeom>
                <a:grpFill/>
                <a:ln w="6350" cmpd="sng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  <a:effectLst>
                  <a:outerShdw dist="28398" dir="6993903" algn="ctr" rotWithShape="0">
                    <a:srgbClr val="B2B2B2">
                      <a:alpha val="50000"/>
                    </a:srgbClr>
                  </a:outerShdw>
                </a:effectLst>
              </p:spPr>
              <p:txBody>
                <a:bodyPr/>
                <a:lstStyle/>
                <a:p>
                  <a:endParaRPr lang="zh-CN" altLang="en-US" sz="600" kern="0">
                    <a:solidFill>
                      <a:sysClr val="windowText" lastClr="000000"/>
                    </a:solidFill>
                    <a:latin typeface="+mj-lt"/>
                  </a:endParaRPr>
                </a:p>
              </p:txBody>
            </p:sp>
            <p:sp>
              <p:nvSpPr>
                <p:cNvPr id="285" name="任意多边形 18">
                  <a:extLst>
                    <a:ext uri="{FF2B5EF4-FFF2-40B4-BE49-F238E27FC236}">
                      <a16:creationId xmlns:a16="http://schemas.microsoft.com/office/drawing/2014/main" id="{670613AD-7B28-45C7-A0D2-EF2BB4823D7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654" y="13125"/>
                  <a:ext cx="31" cy="36"/>
                </a:xfrm>
                <a:custGeom>
                  <a:avLst/>
                  <a:gdLst>
                    <a:gd name="T0" fmla="*/ 0 w 7960595"/>
                    <a:gd name="T1" fmla="*/ 0 h 8829030"/>
                    <a:gd name="T2" fmla="*/ 0 w 7960595"/>
                    <a:gd name="T3" fmla="*/ 0 h 8829030"/>
                    <a:gd name="T4" fmla="*/ 0 w 7960595"/>
                    <a:gd name="T5" fmla="*/ 0 h 8829030"/>
                    <a:gd name="T6" fmla="*/ 0 w 7960595"/>
                    <a:gd name="T7" fmla="*/ 0 h 8829030"/>
                    <a:gd name="T8" fmla="*/ 0 w 7960595"/>
                    <a:gd name="T9" fmla="*/ 0 h 8829030"/>
                    <a:gd name="T10" fmla="*/ 0 w 7960595"/>
                    <a:gd name="T11" fmla="*/ 0 h 8829030"/>
                    <a:gd name="T12" fmla="*/ 0 w 7960595"/>
                    <a:gd name="T13" fmla="*/ 0 h 8829030"/>
                    <a:gd name="T14" fmla="*/ 0 w 7960595"/>
                    <a:gd name="T15" fmla="*/ 0 h 8829030"/>
                    <a:gd name="T16" fmla="*/ 0 w 7960595"/>
                    <a:gd name="T17" fmla="*/ 0 h 8829030"/>
                    <a:gd name="T18" fmla="*/ 0 w 7960595"/>
                    <a:gd name="T19" fmla="*/ 0 h 8829030"/>
                    <a:gd name="T20" fmla="*/ 0 w 7960595"/>
                    <a:gd name="T21" fmla="*/ 0 h 8829030"/>
                    <a:gd name="T22" fmla="*/ 0 w 7960595"/>
                    <a:gd name="T23" fmla="*/ 0 h 8829030"/>
                    <a:gd name="T24" fmla="*/ 0 w 7960595"/>
                    <a:gd name="T25" fmla="*/ 0 h 8829030"/>
                    <a:gd name="T26" fmla="*/ 0 w 7960595"/>
                    <a:gd name="T27" fmla="*/ 0 h 8829030"/>
                    <a:gd name="T28" fmla="*/ 0 w 7960595"/>
                    <a:gd name="T29" fmla="*/ 0 h 8829030"/>
                    <a:gd name="T30" fmla="*/ 0 w 7960595"/>
                    <a:gd name="T31" fmla="*/ 0 h 8829030"/>
                    <a:gd name="T32" fmla="*/ 0 w 7960595"/>
                    <a:gd name="T33" fmla="*/ 0 h 8829030"/>
                    <a:gd name="T34" fmla="*/ 0 w 7960595"/>
                    <a:gd name="T35" fmla="*/ 0 h 8829030"/>
                    <a:gd name="T36" fmla="*/ 0 w 7960595"/>
                    <a:gd name="T37" fmla="*/ 0 h 8829030"/>
                    <a:gd name="T38" fmla="*/ 0 w 7960595"/>
                    <a:gd name="T39" fmla="*/ 0 h 8829030"/>
                    <a:gd name="T40" fmla="*/ 0 w 7960595"/>
                    <a:gd name="T41" fmla="*/ 0 h 8829030"/>
                    <a:gd name="T42" fmla="*/ 0 w 7960595"/>
                    <a:gd name="T43" fmla="*/ 0 h 8829030"/>
                    <a:gd name="T44" fmla="*/ 0 w 7960595"/>
                    <a:gd name="T45" fmla="*/ 0 h 8829030"/>
                    <a:gd name="T46" fmla="*/ 0 w 7960595"/>
                    <a:gd name="T47" fmla="*/ 0 h 8829030"/>
                    <a:gd name="T48" fmla="*/ 0 w 7960595"/>
                    <a:gd name="T49" fmla="*/ 0 h 8829030"/>
                    <a:gd name="T50" fmla="*/ 0 w 7960595"/>
                    <a:gd name="T51" fmla="*/ 0 h 8829030"/>
                    <a:gd name="T52" fmla="*/ 0 w 7960595"/>
                    <a:gd name="T53" fmla="*/ 0 h 8829030"/>
                    <a:gd name="T54" fmla="*/ 0 w 7960595"/>
                    <a:gd name="T55" fmla="*/ 0 h 8829030"/>
                    <a:gd name="T56" fmla="*/ 0 w 7960595"/>
                    <a:gd name="T57" fmla="*/ 0 h 8829030"/>
                    <a:gd name="T58" fmla="*/ 0 w 7960595"/>
                    <a:gd name="T59" fmla="*/ 0 h 8829030"/>
                    <a:gd name="T60" fmla="*/ 0 w 7960595"/>
                    <a:gd name="T61" fmla="*/ 0 h 8829030"/>
                    <a:gd name="T62" fmla="*/ 0 w 7960595"/>
                    <a:gd name="T63" fmla="*/ 0 h 8829030"/>
                    <a:gd name="T64" fmla="*/ 0 w 7960595"/>
                    <a:gd name="T65" fmla="*/ 0 h 8829030"/>
                    <a:gd name="T66" fmla="*/ 0 w 7960595"/>
                    <a:gd name="T67" fmla="*/ 0 h 8829030"/>
                    <a:gd name="T68" fmla="*/ 0 w 7960595"/>
                    <a:gd name="T69" fmla="*/ 0 h 8829030"/>
                    <a:gd name="T70" fmla="*/ 0 w 7960595"/>
                    <a:gd name="T71" fmla="*/ 0 h 8829030"/>
                    <a:gd name="T72" fmla="*/ 0 w 7960595"/>
                    <a:gd name="T73" fmla="*/ 0 h 8829030"/>
                    <a:gd name="T74" fmla="*/ 0 w 7960595"/>
                    <a:gd name="T75" fmla="*/ 0 h 8829030"/>
                    <a:gd name="T76" fmla="*/ 0 w 7960595"/>
                    <a:gd name="T77" fmla="*/ 0 h 8829030"/>
                    <a:gd name="T78" fmla="*/ 0 w 7960595"/>
                    <a:gd name="T79" fmla="*/ 0 h 8829030"/>
                    <a:gd name="T80" fmla="*/ 0 w 7960595"/>
                    <a:gd name="T81" fmla="*/ 0 h 8829030"/>
                    <a:gd name="T82" fmla="*/ 0 w 7960595"/>
                    <a:gd name="T83" fmla="*/ 0 h 8829030"/>
                    <a:gd name="T84" fmla="*/ 0 w 7960595"/>
                    <a:gd name="T85" fmla="*/ 0 h 8829030"/>
                    <a:gd name="T86" fmla="*/ 0 w 7960595"/>
                    <a:gd name="T87" fmla="*/ 0 h 8829030"/>
                    <a:gd name="T88" fmla="*/ 0 w 7960595"/>
                    <a:gd name="T89" fmla="*/ 0 h 8829030"/>
                    <a:gd name="T90" fmla="*/ 0 w 7960595"/>
                    <a:gd name="T91" fmla="*/ 0 h 8829030"/>
                    <a:gd name="T92" fmla="*/ 0 w 7960595"/>
                    <a:gd name="T93" fmla="*/ 0 h 8829030"/>
                    <a:gd name="T94" fmla="*/ 0 w 7960595"/>
                    <a:gd name="T95" fmla="*/ 0 h 8829030"/>
                    <a:gd name="T96" fmla="*/ 0 w 7960595"/>
                    <a:gd name="T97" fmla="*/ 0 h 8829030"/>
                    <a:gd name="T98" fmla="*/ 0 w 7960595"/>
                    <a:gd name="T99" fmla="*/ 0 h 8829030"/>
                    <a:gd name="T100" fmla="*/ 0 w 7960595"/>
                    <a:gd name="T101" fmla="*/ 0 h 8829030"/>
                    <a:gd name="T102" fmla="*/ 0 w 7960595"/>
                    <a:gd name="T103" fmla="*/ 0 h 8829030"/>
                    <a:gd name="T104" fmla="*/ 0 w 7960595"/>
                    <a:gd name="T105" fmla="*/ 0 h 8829030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w 7960595"/>
                    <a:gd name="T160" fmla="*/ 0 h 8829030"/>
                    <a:gd name="T161" fmla="*/ 7960595 w 7960595"/>
                    <a:gd name="T162" fmla="*/ 8829030 h 8829030"/>
                  </a:gdLst>
                  <a:ahLst/>
                  <a:cxnLst>
                    <a:cxn ang="T106">
                      <a:pos x="T0" y="T1"/>
                    </a:cxn>
                    <a:cxn ang="T107">
                      <a:pos x="T2" y="T3"/>
                    </a:cxn>
                    <a:cxn ang="T108">
                      <a:pos x="T4" y="T5"/>
                    </a:cxn>
                    <a:cxn ang="T109">
                      <a:pos x="T6" y="T7"/>
                    </a:cxn>
                    <a:cxn ang="T110">
                      <a:pos x="T8" y="T9"/>
                    </a:cxn>
                    <a:cxn ang="T111">
                      <a:pos x="T10" y="T11"/>
                    </a:cxn>
                    <a:cxn ang="T112">
                      <a:pos x="T12" y="T13"/>
                    </a:cxn>
                    <a:cxn ang="T113">
                      <a:pos x="T14" y="T15"/>
                    </a:cxn>
                    <a:cxn ang="T114">
                      <a:pos x="T16" y="T17"/>
                    </a:cxn>
                    <a:cxn ang="T115">
                      <a:pos x="T18" y="T19"/>
                    </a:cxn>
                    <a:cxn ang="T116">
                      <a:pos x="T20" y="T21"/>
                    </a:cxn>
                    <a:cxn ang="T117">
                      <a:pos x="T22" y="T23"/>
                    </a:cxn>
                    <a:cxn ang="T118">
                      <a:pos x="T24" y="T25"/>
                    </a:cxn>
                    <a:cxn ang="T119">
                      <a:pos x="T26" y="T27"/>
                    </a:cxn>
                    <a:cxn ang="T120">
                      <a:pos x="T28" y="T29"/>
                    </a:cxn>
                    <a:cxn ang="T121">
                      <a:pos x="T30" y="T31"/>
                    </a:cxn>
                    <a:cxn ang="T122">
                      <a:pos x="T32" y="T33"/>
                    </a:cxn>
                    <a:cxn ang="T123">
                      <a:pos x="T34" y="T35"/>
                    </a:cxn>
                    <a:cxn ang="T124">
                      <a:pos x="T36" y="T37"/>
                    </a:cxn>
                    <a:cxn ang="T125">
                      <a:pos x="T38" y="T39"/>
                    </a:cxn>
                    <a:cxn ang="T126">
                      <a:pos x="T40" y="T41"/>
                    </a:cxn>
                    <a:cxn ang="T127">
                      <a:pos x="T42" y="T43"/>
                    </a:cxn>
                    <a:cxn ang="T128">
                      <a:pos x="T44" y="T45"/>
                    </a:cxn>
                    <a:cxn ang="T129">
                      <a:pos x="T46" y="T47"/>
                    </a:cxn>
                    <a:cxn ang="T130">
                      <a:pos x="T48" y="T49"/>
                    </a:cxn>
                    <a:cxn ang="T131">
                      <a:pos x="T50" y="T51"/>
                    </a:cxn>
                    <a:cxn ang="T132">
                      <a:pos x="T52" y="T53"/>
                    </a:cxn>
                    <a:cxn ang="T133">
                      <a:pos x="T54" y="T55"/>
                    </a:cxn>
                    <a:cxn ang="T134">
                      <a:pos x="T56" y="T57"/>
                    </a:cxn>
                    <a:cxn ang="T135">
                      <a:pos x="T58" y="T59"/>
                    </a:cxn>
                    <a:cxn ang="T136">
                      <a:pos x="T60" y="T61"/>
                    </a:cxn>
                    <a:cxn ang="T137">
                      <a:pos x="T62" y="T63"/>
                    </a:cxn>
                    <a:cxn ang="T138">
                      <a:pos x="T64" y="T65"/>
                    </a:cxn>
                    <a:cxn ang="T139">
                      <a:pos x="T66" y="T67"/>
                    </a:cxn>
                    <a:cxn ang="T140">
                      <a:pos x="T68" y="T69"/>
                    </a:cxn>
                    <a:cxn ang="T141">
                      <a:pos x="T70" y="T71"/>
                    </a:cxn>
                    <a:cxn ang="T142">
                      <a:pos x="T72" y="T73"/>
                    </a:cxn>
                    <a:cxn ang="T143">
                      <a:pos x="T74" y="T75"/>
                    </a:cxn>
                    <a:cxn ang="T144">
                      <a:pos x="T76" y="T77"/>
                    </a:cxn>
                    <a:cxn ang="T145">
                      <a:pos x="T78" y="T79"/>
                    </a:cxn>
                    <a:cxn ang="T146">
                      <a:pos x="T80" y="T81"/>
                    </a:cxn>
                    <a:cxn ang="T147">
                      <a:pos x="T82" y="T83"/>
                    </a:cxn>
                    <a:cxn ang="T148">
                      <a:pos x="T84" y="T85"/>
                    </a:cxn>
                    <a:cxn ang="T149">
                      <a:pos x="T86" y="T87"/>
                    </a:cxn>
                    <a:cxn ang="T150">
                      <a:pos x="T88" y="T89"/>
                    </a:cxn>
                    <a:cxn ang="T151">
                      <a:pos x="T90" y="T91"/>
                    </a:cxn>
                    <a:cxn ang="T152">
                      <a:pos x="T92" y="T93"/>
                    </a:cxn>
                    <a:cxn ang="T153">
                      <a:pos x="T94" y="T95"/>
                    </a:cxn>
                    <a:cxn ang="T154">
                      <a:pos x="T96" y="T97"/>
                    </a:cxn>
                    <a:cxn ang="T155">
                      <a:pos x="T98" y="T99"/>
                    </a:cxn>
                    <a:cxn ang="T156">
                      <a:pos x="T100" y="T101"/>
                    </a:cxn>
                    <a:cxn ang="T157">
                      <a:pos x="T102" y="T103"/>
                    </a:cxn>
                    <a:cxn ang="T158">
                      <a:pos x="T104" y="T105"/>
                    </a:cxn>
                  </a:cxnLst>
                  <a:rect l="T159" t="T160" r="T161" b="T162"/>
                  <a:pathLst>
                    <a:path w="7960595" h="8829030">
                      <a:moveTo>
                        <a:pt x="2948394" y="2140887"/>
                      </a:moveTo>
                      <a:lnTo>
                        <a:pt x="2921546" y="2290985"/>
                      </a:lnTo>
                      <a:cubicBezTo>
                        <a:pt x="2917001" y="2339653"/>
                        <a:pt x="2945040" y="2441798"/>
                        <a:pt x="2945929" y="2510060"/>
                      </a:cubicBezTo>
                      <a:cubicBezTo>
                        <a:pt x="2946818" y="2578322"/>
                        <a:pt x="2929095" y="2622103"/>
                        <a:pt x="2926879" y="2700560"/>
                      </a:cubicBezTo>
                      <a:cubicBezTo>
                        <a:pt x="2925622" y="2841599"/>
                        <a:pt x="2909086" y="2762597"/>
                        <a:pt x="2907829" y="2903636"/>
                      </a:cubicBezTo>
                      <a:lnTo>
                        <a:pt x="2869729" y="3040037"/>
                      </a:lnTo>
                      <a:lnTo>
                        <a:pt x="2898304" y="3194347"/>
                      </a:lnTo>
                      <a:lnTo>
                        <a:pt x="2903637" y="3394372"/>
                      </a:lnTo>
                      <a:lnTo>
                        <a:pt x="2813720" y="3503339"/>
                      </a:lnTo>
                      <a:lnTo>
                        <a:pt x="2733328" y="3612306"/>
                      </a:lnTo>
                      <a:lnTo>
                        <a:pt x="2595786" y="3715940"/>
                      </a:lnTo>
                      <a:lnTo>
                        <a:pt x="2505869" y="3777282"/>
                      </a:lnTo>
                      <a:lnTo>
                        <a:pt x="2410619" y="3877865"/>
                      </a:lnTo>
                      <a:lnTo>
                        <a:pt x="2358802" y="3985691"/>
                      </a:lnTo>
                      <a:lnTo>
                        <a:pt x="2330227" y="4098850"/>
                      </a:lnTo>
                      <a:lnTo>
                        <a:pt x="2376711" y="4269159"/>
                      </a:lnTo>
                      <a:lnTo>
                        <a:pt x="2485329" y="4301777"/>
                      </a:lnTo>
                      <a:lnTo>
                        <a:pt x="2515394" y="4458518"/>
                      </a:lnTo>
                      <a:lnTo>
                        <a:pt x="2458244" y="4623494"/>
                      </a:lnTo>
                      <a:lnTo>
                        <a:pt x="2426618" y="4788470"/>
                      </a:lnTo>
                      <a:lnTo>
                        <a:pt x="2289868" y="4918248"/>
                      </a:lnTo>
                      <a:lnTo>
                        <a:pt x="2170584" y="4955728"/>
                      </a:lnTo>
                      <a:lnTo>
                        <a:pt x="2036276" y="4976559"/>
                      </a:lnTo>
                      <a:lnTo>
                        <a:pt x="1843683" y="4862388"/>
                      </a:lnTo>
                      <a:lnTo>
                        <a:pt x="1720999" y="4900488"/>
                      </a:lnTo>
                      <a:lnTo>
                        <a:pt x="1625749" y="4885635"/>
                      </a:lnTo>
                      <a:lnTo>
                        <a:pt x="1522115" y="4885635"/>
                      </a:lnTo>
                      <a:lnTo>
                        <a:pt x="1369715" y="4910018"/>
                      </a:lnTo>
                      <a:lnTo>
                        <a:pt x="1241698" y="4838010"/>
                      </a:lnTo>
                      <a:lnTo>
                        <a:pt x="1151781" y="4890968"/>
                      </a:lnTo>
                      <a:lnTo>
                        <a:pt x="989856" y="4871918"/>
                      </a:lnTo>
                      <a:lnTo>
                        <a:pt x="938039" y="4805243"/>
                      </a:lnTo>
                      <a:lnTo>
                        <a:pt x="814214" y="4799910"/>
                      </a:lnTo>
                      <a:lnTo>
                        <a:pt x="766961" y="4895160"/>
                      </a:lnTo>
                      <a:lnTo>
                        <a:pt x="590178" y="4937452"/>
                      </a:lnTo>
                      <a:lnTo>
                        <a:pt x="549027" y="5046419"/>
                      </a:lnTo>
                      <a:lnTo>
                        <a:pt x="463302" y="5155386"/>
                      </a:lnTo>
                      <a:lnTo>
                        <a:pt x="392435" y="5254828"/>
                      </a:lnTo>
                      <a:lnTo>
                        <a:pt x="344810" y="5367987"/>
                      </a:lnTo>
                      <a:lnTo>
                        <a:pt x="283468" y="5538296"/>
                      </a:lnTo>
                      <a:lnTo>
                        <a:pt x="231651" y="5680030"/>
                      </a:lnTo>
                      <a:lnTo>
                        <a:pt x="164976" y="5859864"/>
                      </a:lnTo>
                      <a:lnTo>
                        <a:pt x="141734" y="6011123"/>
                      </a:lnTo>
                      <a:lnTo>
                        <a:pt x="80392" y="6129615"/>
                      </a:lnTo>
                      <a:lnTo>
                        <a:pt x="51817" y="6256491"/>
                      </a:lnTo>
                      <a:lnTo>
                        <a:pt x="70867" y="6427941"/>
                      </a:lnTo>
                      <a:lnTo>
                        <a:pt x="0" y="6526242"/>
                      </a:lnTo>
                      <a:lnTo>
                        <a:pt x="8382" y="6650712"/>
                      </a:lnTo>
                      <a:lnTo>
                        <a:pt x="47625" y="6795993"/>
                      </a:lnTo>
                      <a:lnTo>
                        <a:pt x="65533" y="6928202"/>
                      </a:lnTo>
                      <a:lnTo>
                        <a:pt x="113158" y="7088986"/>
                      </a:lnTo>
                      <a:lnTo>
                        <a:pt x="215649" y="7210033"/>
                      </a:lnTo>
                      <a:lnTo>
                        <a:pt x="220983" y="7325970"/>
                      </a:lnTo>
                      <a:lnTo>
                        <a:pt x="321566" y="7429604"/>
                      </a:lnTo>
                      <a:lnTo>
                        <a:pt x="331091" y="7594580"/>
                      </a:lnTo>
                      <a:lnTo>
                        <a:pt x="348999" y="7779747"/>
                      </a:lnTo>
                      <a:lnTo>
                        <a:pt x="454568" y="7881446"/>
                      </a:lnTo>
                      <a:lnTo>
                        <a:pt x="590575" y="7936339"/>
                      </a:lnTo>
                      <a:lnTo>
                        <a:pt x="790203" y="7977489"/>
                      </a:lnTo>
                      <a:lnTo>
                        <a:pt x="926604" y="8048356"/>
                      </a:lnTo>
                      <a:lnTo>
                        <a:pt x="1147589" y="8115031"/>
                      </a:lnTo>
                      <a:lnTo>
                        <a:pt x="1313706" y="8109697"/>
                      </a:lnTo>
                      <a:lnTo>
                        <a:pt x="1503065" y="8128747"/>
                      </a:lnTo>
                      <a:lnTo>
                        <a:pt x="1663849" y="8161514"/>
                      </a:lnTo>
                      <a:lnTo>
                        <a:pt x="1796058" y="8256764"/>
                      </a:lnTo>
                      <a:lnTo>
                        <a:pt x="1985417" y="8327631"/>
                      </a:lnTo>
                      <a:lnTo>
                        <a:pt x="2231926" y="8365382"/>
                      </a:lnTo>
                      <a:lnTo>
                        <a:pt x="2259360" y="8308232"/>
                      </a:lnTo>
                      <a:lnTo>
                        <a:pt x="2390428" y="8318105"/>
                      </a:lnTo>
                      <a:lnTo>
                        <a:pt x="2574454" y="8289530"/>
                      </a:lnTo>
                      <a:lnTo>
                        <a:pt x="2745904" y="8365730"/>
                      </a:lnTo>
                      <a:lnTo>
                        <a:pt x="2892971" y="8413007"/>
                      </a:lnTo>
                      <a:lnTo>
                        <a:pt x="2996605" y="8498731"/>
                      </a:lnTo>
                      <a:lnTo>
                        <a:pt x="3109764" y="8489206"/>
                      </a:lnTo>
                      <a:lnTo>
                        <a:pt x="3250357" y="8479681"/>
                      </a:lnTo>
                      <a:lnTo>
                        <a:pt x="3402757" y="8546356"/>
                      </a:lnTo>
                      <a:lnTo>
                        <a:pt x="3549824" y="8593981"/>
                      </a:lnTo>
                      <a:lnTo>
                        <a:pt x="3691558" y="8689230"/>
                      </a:lnTo>
                      <a:lnTo>
                        <a:pt x="3785667" y="8782546"/>
                      </a:lnTo>
                      <a:lnTo>
                        <a:pt x="3947592" y="8829030"/>
                      </a:lnTo>
                      <a:lnTo>
                        <a:pt x="3998268" y="8743305"/>
                      </a:lnTo>
                      <a:lnTo>
                        <a:pt x="4111427" y="8634338"/>
                      </a:lnTo>
                      <a:lnTo>
                        <a:pt x="4201344" y="8527306"/>
                      </a:lnTo>
                      <a:lnTo>
                        <a:pt x="4235252" y="8527305"/>
                      </a:lnTo>
                      <a:lnTo>
                        <a:pt x="4272211" y="8327280"/>
                      </a:lnTo>
                      <a:lnTo>
                        <a:pt x="4407026" y="8185993"/>
                      </a:lnTo>
                      <a:lnTo>
                        <a:pt x="4475287" y="8043019"/>
                      </a:lnTo>
                      <a:lnTo>
                        <a:pt x="4574729" y="7897093"/>
                      </a:lnTo>
                      <a:lnTo>
                        <a:pt x="4753422" y="7727925"/>
                      </a:lnTo>
                      <a:lnTo>
                        <a:pt x="4967164" y="7523708"/>
                      </a:lnTo>
                      <a:lnTo>
                        <a:pt x="5315555" y="7112069"/>
                      </a:lnTo>
                      <a:lnTo>
                        <a:pt x="5322268" y="6952183"/>
                      </a:lnTo>
                      <a:lnTo>
                        <a:pt x="5396558" y="6760170"/>
                      </a:lnTo>
                      <a:lnTo>
                        <a:pt x="5387033" y="6641678"/>
                      </a:lnTo>
                      <a:lnTo>
                        <a:pt x="5396558" y="6485086"/>
                      </a:lnTo>
                      <a:lnTo>
                        <a:pt x="5391225" y="6343352"/>
                      </a:lnTo>
                      <a:lnTo>
                        <a:pt x="5329883" y="6272485"/>
                      </a:lnTo>
                      <a:lnTo>
                        <a:pt x="5297116" y="6163518"/>
                      </a:lnTo>
                      <a:lnTo>
                        <a:pt x="5278066" y="6054551"/>
                      </a:lnTo>
                      <a:lnTo>
                        <a:pt x="5382841" y="5931867"/>
                      </a:lnTo>
                      <a:lnTo>
                        <a:pt x="5535241" y="5918150"/>
                      </a:lnTo>
                      <a:lnTo>
                        <a:pt x="5638875" y="5817567"/>
                      </a:lnTo>
                      <a:lnTo>
                        <a:pt x="5740300" y="5816674"/>
                      </a:lnTo>
                      <a:lnTo>
                        <a:pt x="5760418" y="5686499"/>
                      </a:lnTo>
                      <a:lnTo>
                        <a:pt x="5865193" y="5619824"/>
                      </a:lnTo>
                      <a:lnTo>
                        <a:pt x="5945585" y="5554290"/>
                      </a:lnTo>
                      <a:lnTo>
                        <a:pt x="5939111" y="5424363"/>
                      </a:lnTo>
                      <a:lnTo>
                        <a:pt x="5977211" y="5277296"/>
                      </a:lnTo>
                      <a:lnTo>
                        <a:pt x="5952828" y="5168329"/>
                      </a:lnTo>
                      <a:lnTo>
                        <a:pt x="6015311" y="5021262"/>
                      </a:lnTo>
                      <a:lnTo>
                        <a:pt x="6095703" y="5017070"/>
                      </a:lnTo>
                      <a:lnTo>
                        <a:pt x="6166570" y="4870003"/>
                      </a:lnTo>
                      <a:lnTo>
                        <a:pt x="6242770" y="4784278"/>
                      </a:lnTo>
                      <a:lnTo>
                        <a:pt x="6342212" y="4694361"/>
                      </a:lnTo>
                      <a:lnTo>
                        <a:pt x="6361262" y="4566344"/>
                      </a:lnTo>
                      <a:lnTo>
                        <a:pt x="6456514" y="4494337"/>
                      </a:lnTo>
                      <a:lnTo>
                        <a:pt x="6440614" y="4399806"/>
                      </a:lnTo>
                      <a:lnTo>
                        <a:pt x="6474306" y="4304724"/>
                      </a:lnTo>
                      <a:lnTo>
                        <a:pt x="6591470" y="4097690"/>
                      </a:lnTo>
                      <a:lnTo>
                        <a:pt x="6682528" y="3865022"/>
                      </a:lnTo>
                      <a:lnTo>
                        <a:pt x="6729136" y="3731920"/>
                      </a:lnTo>
                      <a:lnTo>
                        <a:pt x="6866802" y="3723536"/>
                      </a:lnTo>
                      <a:lnTo>
                        <a:pt x="6832719" y="3647931"/>
                      </a:lnTo>
                      <a:lnTo>
                        <a:pt x="6883942" y="3565034"/>
                      </a:lnTo>
                      <a:lnTo>
                        <a:pt x="6926358" y="3474100"/>
                      </a:lnTo>
                      <a:lnTo>
                        <a:pt x="7017540" y="3366150"/>
                      </a:lnTo>
                      <a:lnTo>
                        <a:pt x="7062114" y="3296300"/>
                      </a:lnTo>
                      <a:lnTo>
                        <a:pt x="7161804" y="3234958"/>
                      </a:lnTo>
                      <a:lnTo>
                        <a:pt x="7227586" y="3143900"/>
                      </a:lnTo>
                      <a:lnTo>
                        <a:pt x="7296251" y="3065562"/>
                      </a:lnTo>
                      <a:lnTo>
                        <a:pt x="7328001" y="2896146"/>
                      </a:lnTo>
                      <a:lnTo>
                        <a:pt x="7406359" y="2879254"/>
                      </a:lnTo>
                      <a:lnTo>
                        <a:pt x="7402043" y="2769270"/>
                      </a:lnTo>
                      <a:lnTo>
                        <a:pt x="7522693" y="2680370"/>
                      </a:lnTo>
                      <a:lnTo>
                        <a:pt x="7634835" y="2602136"/>
                      </a:lnTo>
                      <a:lnTo>
                        <a:pt x="7681319" y="2479452"/>
                      </a:lnTo>
                      <a:lnTo>
                        <a:pt x="7749011" y="2424584"/>
                      </a:lnTo>
                      <a:lnTo>
                        <a:pt x="7772253" y="2325142"/>
                      </a:lnTo>
                      <a:lnTo>
                        <a:pt x="7842103" y="2301900"/>
                      </a:lnTo>
                      <a:lnTo>
                        <a:pt x="7873853" y="2164358"/>
                      </a:lnTo>
                      <a:cubicBezTo>
                        <a:pt x="7873134" y="2121347"/>
                        <a:pt x="7872414" y="2078335"/>
                        <a:pt x="7871695" y="2035324"/>
                      </a:cubicBezTo>
                      <a:lnTo>
                        <a:pt x="7922495" y="1921024"/>
                      </a:lnTo>
                      <a:lnTo>
                        <a:pt x="7960595" y="1813074"/>
                      </a:lnTo>
                      <a:lnTo>
                        <a:pt x="7909795" y="1732682"/>
                      </a:lnTo>
                      <a:lnTo>
                        <a:pt x="7878045" y="1690390"/>
                      </a:lnTo>
                      <a:lnTo>
                        <a:pt x="7865345" y="1614190"/>
                      </a:lnTo>
                      <a:lnTo>
                        <a:pt x="7907761" y="1461790"/>
                      </a:lnTo>
                      <a:lnTo>
                        <a:pt x="7869661" y="1381398"/>
                      </a:lnTo>
                      <a:lnTo>
                        <a:pt x="7850611" y="1288306"/>
                      </a:lnTo>
                      <a:lnTo>
                        <a:pt x="7863312" y="1127522"/>
                      </a:lnTo>
                      <a:lnTo>
                        <a:pt x="7816969" y="1050111"/>
                      </a:lnTo>
                      <a:lnTo>
                        <a:pt x="7736311" y="1030238"/>
                      </a:lnTo>
                      <a:lnTo>
                        <a:pt x="7698211" y="987946"/>
                      </a:lnTo>
                      <a:lnTo>
                        <a:pt x="7729961" y="905396"/>
                      </a:lnTo>
                      <a:lnTo>
                        <a:pt x="7668619" y="907554"/>
                      </a:lnTo>
                      <a:lnTo>
                        <a:pt x="7605119" y="825004"/>
                      </a:lnTo>
                      <a:lnTo>
                        <a:pt x="7571211" y="729754"/>
                      </a:lnTo>
                      <a:lnTo>
                        <a:pt x="7624169" y="662062"/>
                      </a:lnTo>
                      <a:lnTo>
                        <a:pt x="7547969" y="594370"/>
                      </a:lnTo>
                      <a:lnTo>
                        <a:pt x="7499327" y="509662"/>
                      </a:lnTo>
                      <a:lnTo>
                        <a:pt x="7380835" y="509786"/>
                      </a:lnTo>
                      <a:lnTo>
                        <a:pt x="7313143" y="382786"/>
                      </a:lnTo>
                      <a:lnTo>
                        <a:pt x="7201001" y="351036"/>
                      </a:lnTo>
                      <a:lnTo>
                        <a:pt x="7044409" y="357386"/>
                      </a:lnTo>
                      <a:lnTo>
                        <a:pt x="6953599" y="395610"/>
                      </a:lnTo>
                      <a:lnTo>
                        <a:pt x="6866857" y="412502"/>
                      </a:lnTo>
                      <a:lnTo>
                        <a:pt x="6773765" y="444252"/>
                      </a:lnTo>
                      <a:lnTo>
                        <a:pt x="6644731" y="456952"/>
                      </a:lnTo>
                      <a:lnTo>
                        <a:pt x="6490297" y="454794"/>
                      </a:lnTo>
                      <a:lnTo>
                        <a:pt x="6462739" y="528836"/>
                      </a:lnTo>
                      <a:lnTo>
                        <a:pt x="6278713" y="530994"/>
                      </a:lnTo>
                      <a:lnTo>
                        <a:pt x="6101037" y="473844"/>
                      </a:lnTo>
                      <a:lnTo>
                        <a:pt x="6022803" y="524644"/>
                      </a:lnTo>
                      <a:lnTo>
                        <a:pt x="5895803" y="537344"/>
                      </a:lnTo>
                      <a:lnTo>
                        <a:pt x="5815411" y="501402"/>
                      </a:lnTo>
                      <a:lnTo>
                        <a:pt x="5758385" y="425202"/>
                      </a:lnTo>
                      <a:lnTo>
                        <a:pt x="5631385" y="465460"/>
                      </a:lnTo>
                      <a:lnTo>
                        <a:pt x="5563693" y="387102"/>
                      </a:lnTo>
                      <a:lnTo>
                        <a:pt x="5553151" y="456952"/>
                      </a:lnTo>
                      <a:lnTo>
                        <a:pt x="5474793" y="492894"/>
                      </a:lnTo>
                      <a:lnTo>
                        <a:pt x="5275909" y="488702"/>
                      </a:lnTo>
                      <a:lnTo>
                        <a:pt x="5117407" y="433710"/>
                      </a:lnTo>
                      <a:lnTo>
                        <a:pt x="4933257" y="425202"/>
                      </a:lnTo>
                      <a:lnTo>
                        <a:pt x="4829623" y="446410"/>
                      </a:lnTo>
                      <a:lnTo>
                        <a:pt x="4749231" y="410468"/>
                      </a:lnTo>
                      <a:lnTo>
                        <a:pt x="4681984" y="357683"/>
                      </a:lnTo>
                      <a:lnTo>
                        <a:pt x="4692081" y="239142"/>
                      </a:lnTo>
                      <a:lnTo>
                        <a:pt x="4745039" y="137542"/>
                      </a:lnTo>
                      <a:lnTo>
                        <a:pt x="4618039" y="107950"/>
                      </a:lnTo>
                      <a:lnTo>
                        <a:pt x="4565205" y="38100"/>
                      </a:lnTo>
                      <a:lnTo>
                        <a:pt x="4499671" y="0"/>
                      </a:lnTo>
                      <a:lnTo>
                        <a:pt x="4457379" y="61342"/>
                      </a:lnTo>
                      <a:lnTo>
                        <a:pt x="4275387" y="109984"/>
                      </a:lnTo>
                      <a:lnTo>
                        <a:pt x="4233095" y="186184"/>
                      </a:lnTo>
                      <a:lnTo>
                        <a:pt x="4127303" y="177676"/>
                      </a:lnTo>
                      <a:lnTo>
                        <a:pt x="4104061" y="268610"/>
                      </a:lnTo>
                      <a:lnTo>
                        <a:pt x="4025703" y="391294"/>
                      </a:lnTo>
                      <a:lnTo>
                        <a:pt x="4021511" y="518294"/>
                      </a:lnTo>
                      <a:lnTo>
                        <a:pt x="3970711" y="585986"/>
                      </a:lnTo>
                      <a:lnTo>
                        <a:pt x="3934769" y="647328"/>
                      </a:lnTo>
                      <a:lnTo>
                        <a:pt x="3886127" y="727720"/>
                      </a:lnTo>
                      <a:lnTo>
                        <a:pt x="3805611" y="808111"/>
                      </a:lnTo>
                      <a:lnTo>
                        <a:pt x="3750316" y="889650"/>
                      </a:lnTo>
                      <a:lnTo>
                        <a:pt x="3617090" y="970166"/>
                      </a:lnTo>
                      <a:lnTo>
                        <a:pt x="3600694" y="1112272"/>
                      </a:lnTo>
                      <a:lnTo>
                        <a:pt x="3492992" y="1256412"/>
                      </a:lnTo>
                      <a:lnTo>
                        <a:pt x="3393674" y="1413252"/>
                      </a:lnTo>
                      <a:lnTo>
                        <a:pt x="3264640" y="1483226"/>
                      </a:lnTo>
                      <a:lnTo>
                        <a:pt x="3169514" y="1591300"/>
                      </a:lnTo>
                      <a:lnTo>
                        <a:pt x="3116804" y="1678166"/>
                      </a:lnTo>
                      <a:lnTo>
                        <a:pt x="3057868" y="1769348"/>
                      </a:lnTo>
                      <a:lnTo>
                        <a:pt x="2964900" y="1839198"/>
                      </a:lnTo>
                      <a:lnTo>
                        <a:pt x="2947163" y="1990531"/>
                      </a:lnTo>
                      <a:cubicBezTo>
                        <a:pt x="2947573" y="2040650"/>
                        <a:pt x="2947984" y="2090768"/>
                        <a:pt x="2948394" y="2140887"/>
                      </a:cubicBezTo>
                      <a:close/>
                    </a:path>
                  </a:pathLst>
                </a:custGeom>
                <a:grpFill/>
                <a:ln w="6350" cmpd="sng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  <a:effectLst>
                  <a:outerShdw dist="28398" dir="6993903" algn="ctr" rotWithShape="0">
                    <a:srgbClr val="B2B2B2">
                      <a:alpha val="50000"/>
                    </a:srgbClr>
                  </a:outerShdw>
                </a:effectLst>
              </p:spPr>
              <p:txBody>
                <a:bodyPr/>
                <a:lstStyle/>
                <a:p>
                  <a:endParaRPr lang="zh-CN" altLang="en-US" sz="600" kern="0">
                    <a:solidFill>
                      <a:sysClr val="windowText" lastClr="000000"/>
                    </a:solidFill>
                    <a:latin typeface="+mj-lt"/>
                  </a:endParaRPr>
                </a:p>
              </p:txBody>
            </p:sp>
            <p:sp>
              <p:nvSpPr>
                <p:cNvPr id="286" name="任意多边形 7">
                  <a:extLst>
                    <a:ext uri="{FF2B5EF4-FFF2-40B4-BE49-F238E27FC236}">
                      <a16:creationId xmlns:a16="http://schemas.microsoft.com/office/drawing/2014/main" id="{7AE0B6E8-D828-407A-8BD9-D8A05EC200F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536" y="13345"/>
                  <a:ext cx="6" cy="10"/>
                </a:xfrm>
                <a:custGeom>
                  <a:avLst/>
                  <a:gdLst>
                    <a:gd name="T0" fmla="*/ 0 w 3560387"/>
                    <a:gd name="T1" fmla="*/ 0 h 6001569"/>
                    <a:gd name="T2" fmla="*/ 0 w 3560387"/>
                    <a:gd name="T3" fmla="*/ 0 h 6001569"/>
                    <a:gd name="T4" fmla="*/ 0 w 3560387"/>
                    <a:gd name="T5" fmla="*/ 0 h 6001569"/>
                    <a:gd name="T6" fmla="*/ 0 w 3560387"/>
                    <a:gd name="T7" fmla="*/ 0 h 6001569"/>
                    <a:gd name="T8" fmla="*/ 0 w 3560387"/>
                    <a:gd name="T9" fmla="*/ 0 h 6001569"/>
                    <a:gd name="T10" fmla="*/ 0 w 3560387"/>
                    <a:gd name="T11" fmla="*/ 0 h 6001569"/>
                    <a:gd name="T12" fmla="*/ 0 w 3560387"/>
                    <a:gd name="T13" fmla="*/ 0 h 6001569"/>
                    <a:gd name="T14" fmla="*/ 0 w 3560387"/>
                    <a:gd name="T15" fmla="*/ 0 h 6001569"/>
                    <a:gd name="T16" fmla="*/ 0 w 3560387"/>
                    <a:gd name="T17" fmla="*/ 0 h 6001569"/>
                    <a:gd name="T18" fmla="*/ 0 w 3560387"/>
                    <a:gd name="T19" fmla="*/ 0 h 6001569"/>
                    <a:gd name="T20" fmla="*/ 0 w 3560387"/>
                    <a:gd name="T21" fmla="*/ 0 h 6001569"/>
                    <a:gd name="T22" fmla="*/ 0 w 3560387"/>
                    <a:gd name="T23" fmla="*/ 0 h 6001569"/>
                    <a:gd name="T24" fmla="*/ 0 w 3560387"/>
                    <a:gd name="T25" fmla="*/ 0 h 6001569"/>
                    <a:gd name="T26" fmla="*/ 0 w 3560387"/>
                    <a:gd name="T27" fmla="*/ 0 h 6001569"/>
                    <a:gd name="T28" fmla="*/ 0 w 3560387"/>
                    <a:gd name="T29" fmla="*/ 0 h 6001569"/>
                    <a:gd name="T30" fmla="*/ 0 w 3560387"/>
                    <a:gd name="T31" fmla="*/ 0 h 6001569"/>
                    <a:gd name="T32" fmla="*/ 0 w 3560387"/>
                    <a:gd name="T33" fmla="*/ 0 h 6001569"/>
                    <a:gd name="T34" fmla="*/ 0 w 3560387"/>
                    <a:gd name="T35" fmla="*/ 0 h 6001569"/>
                    <a:gd name="T36" fmla="*/ 0 w 3560387"/>
                    <a:gd name="T37" fmla="*/ 0 h 6001569"/>
                    <a:gd name="T38" fmla="*/ 0 w 3560387"/>
                    <a:gd name="T39" fmla="*/ 0 h 6001569"/>
                    <a:gd name="T40" fmla="*/ 0 w 3560387"/>
                    <a:gd name="T41" fmla="*/ 0 h 6001569"/>
                    <a:gd name="T42" fmla="*/ 0 w 3560387"/>
                    <a:gd name="T43" fmla="*/ 0 h 6001569"/>
                    <a:gd name="T44" fmla="*/ 0 w 3560387"/>
                    <a:gd name="T45" fmla="*/ 0 h 6001569"/>
                    <a:gd name="T46" fmla="*/ 0 w 3560387"/>
                    <a:gd name="T47" fmla="*/ 0 h 6001569"/>
                    <a:gd name="T48" fmla="*/ 0 w 3560387"/>
                    <a:gd name="T49" fmla="*/ 0 h 6001569"/>
                    <a:gd name="T50" fmla="*/ 0 w 3560387"/>
                    <a:gd name="T51" fmla="*/ 0 h 6001569"/>
                    <a:gd name="T52" fmla="*/ 0 w 3560387"/>
                    <a:gd name="T53" fmla="*/ 0 h 6001569"/>
                    <a:gd name="T54" fmla="*/ 0 w 3560387"/>
                    <a:gd name="T55" fmla="*/ 0 h 6001569"/>
                    <a:gd name="T56" fmla="*/ 0 w 3560387"/>
                    <a:gd name="T57" fmla="*/ 0 h 6001569"/>
                    <a:gd name="T58" fmla="*/ 0 w 3560387"/>
                    <a:gd name="T59" fmla="*/ 0 h 6001569"/>
                    <a:gd name="T60" fmla="*/ 0 w 3560387"/>
                    <a:gd name="T61" fmla="*/ 0 h 6001569"/>
                    <a:gd name="T62" fmla="*/ 0 w 3560387"/>
                    <a:gd name="T63" fmla="*/ 0 h 6001569"/>
                    <a:gd name="T64" fmla="*/ 0 w 3560387"/>
                    <a:gd name="T65" fmla="*/ 0 h 6001569"/>
                    <a:gd name="T66" fmla="*/ 0 w 3560387"/>
                    <a:gd name="T67" fmla="*/ 0 h 6001569"/>
                    <a:gd name="T68" fmla="*/ 0 w 3560387"/>
                    <a:gd name="T69" fmla="*/ 0 h 6001569"/>
                    <a:gd name="T70" fmla="*/ 0 w 3560387"/>
                    <a:gd name="T71" fmla="*/ 0 h 6001569"/>
                    <a:gd name="T72" fmla="*/ 0 w 3560387"/>
                    <a:gd name="T73" fmla="*/ 0 h 6001569"/>
                    <a:gd name="T74" fmla="*/ 0 w 3560387"/>
                    <a:gd name="T75" fmla="*/ 0 h 6001569"/>
                    <a:gd name="T76" fmla="*/ 0 w 3560387"/>
                    <a:gd name="T77" fmla="*/ 0 h 6001569"/>
                    <a:gd name="T78" fmla="*/ 0 w 3560387"/>
                    <a:gd name="T79" fmla="*/ 0 h 6001569"/>
                    <a:gd name="T80" fmla="*/ 0 w 3560387"/>
                    <a:gd name="T81" fmla="*/ 0 h 6001569"/>
                    <a:gd name="T82" fmla="*/ 0 w 3560387"/>
                    <a:gd name="T83" fmla="*/ 0 h 6001569"/>
                    <a:gd name="T84" fmla="*/ 0 w 3560387"/>
                    <a:gd name="T85" fmla="*/ 0 h 6001569"/>
                    <a:gd name="T86" fmla="*/ 0 w 3560387"/>
                    <a:gd name="T87" fmla="*/ 0 h 6001569"/>
                    <a:gd name="T88" fmla="*/ 0 w 3560387"/>
                    <a:gd name="T89" fmla="*/ 0 h 6001569"/>
                    <a:gd name="T90" fmla="*/ 0 w 3560387"/>
                    <a:gd name="T91" fmla="*/ 0 h 6001569"/>
                    <a:gd name="T92" fmla="*/ 0 w 3560387"/>
                    <a:gd name="T93" fmla="*/ 0 h 6001569"/>
                    <a:gd name="T94" fmla="*/ 0 w 3560387"/>
                    <a:gd name="T95" fmla="*/ 0 h 6001569"/>
                    <a:gd name="T96" fmla="*/ 0 w 3560387"/>
                    <a:gd name="T97" fmla="*/ 0 h 6001569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w 3560387"/>
                    <a:gd name="T148" fmla="*/ 0 h 6001569"/>
                    <a:gd name="T149" fmla="*/ 3560387 w 3560387"/>
                    <a:gd name="T150" fmla="*/ 6001569 h 6001569"/>
                  </a:gdLst>
                  <a:ahLst/>
                  <a:cxnLst>
                    <a:cxn ang="T98">
                      <a:pos x="T0" y="T1"/>
                    </a:cxn>
                    <a:cxn ang="T99">
                      <a:pos x="T2" y="T3"/>
                    </a:cxn>
                    <a:cxn ang="T100">
                      <a:pos x="T4" y="T5"/>
                    </a:cxn>
                    <a:cxn ang="T101">
                      <a:pos x="T6" y="T7"/>
                    </a:cxn>
                    <a:cxn ang="T102">
                      <a:pos x="T8" y="T9"/>
                    </a:cxn>
                    <a:cxn ang="T103">
                      <a:pos x="T10" y="T11"/>
                    </a:cxn>
                    <a:cxn ang="T104">
                      <a:pos x="T12" y="T13"/>
                    </a:cxn>
                    <a:cxn ang="T105">
                      <a:pos x="T14" y="T15"/>
                    </a:cxn>
                    <a:cxn ang="T106">
                      <a:pos x="T16" y="T17"/>
                    </a:cxn>
                    <a:cxn ang="T107">
                      <a:pos x="T18" y="T19"/>
                    </a:cxn>
                    <a:cxn ang="T108">
                      <a:pos x="T20" y="T21"/>
                    </a:cxn>
                    <a:cxn ang="T109">
                      <a:pos x="T22" y="T23"/>
                    </a:cxn>
                    <a:cxn ang="T110">
                      <a:pos x="T24" y="T25"/>
                    </a:cxn>
                    <a:cxn ang="T111">
                      <a:pos x="T26" y="T27"/>
                    </a:cxn>
                    <a:cxn ang="T112">
                      <a:pos x="T28" y="T29"/>
                    </a:cxn>
                    <a:cxn ang="T113">
                      <a:pos x="T30" y="T31"/>
                    </a:cxn>
                    <a:cxn ang="T114">
                      <a:pos x="T32" y="T33"/>
                    </a:cxn>
                    <a:cxn ang="T115">
                      <a:pos x="T34" y="T35"/>
                    </a:cxn>
                    <a:cxn ang="T116">
                      <a:pos x="T36" y="T37"/>
                    </a:cxn>
                    <a:cxn ang="T117">
                      <a:pos x="T38" y="T39"/>
                    </a:cxn>
                    <a:cxn ang="T118">
                      <a:pos x="T40" y="T41"/>
                    </a:cxn>
                    <a:cxn ang="T119">
                      <a:pos x="T42" y="T43"/>
                    </a:cxn>
                    <a:cxn ang="T120">
                      <a:pos x="T44" y="T45"/>
                    </a:cxn>
                    <a:cxn ang="T121">
                      <a:pos x="T46" y="T47"/>
                    </a:cxn>
                    <a:cxn ang="T122">
                      <a:pos x="T48" y="T49"/>
                    </a:cxn>
                    <a:cxn ang="T123">
                      <a:pos x="T50" y="T51"/>
                    </a:cxn>
                    <a:cxn ang="T124">
                      <a:pos x="T52" y="T53"/>
                    </a:cxn>
                    <a:cxn ang="T125">
                      <a:pos x="T54" y="T55"/>
                    </a:cxn>
                    <a:cxn ang="T126">
                      <a:pos x="T56" y="T57"/>
                    </a:cxn>
                    <a:cxn ang="T127">
                      <a:pos x="T58" y="T59"/>
                    </a:cxn>
                    <a:cxn ang="T128">
                      <a:pos x="T60" y="T61"/>
                    </a:cxn>
                    <a:cxn ang="T129">
                      <a:pos x="T62" y="T63"/>
                    </a:cxn>
                    <a:cxn ang="T130">
                      <a:pos x="T64" y="T65"/>
                    </a:cxn>
                    <a:cxn ang="T131">
                      <a:pos x="T66" y="T67"/>
                    </a:cxn>
                    <a:cxn ang="T132">
                      <a:pos x="T68" y="T69"/>
                    </a:cxn>
                    <a:cxn ang="T133">
                      <a:pos x="T70" y="T71"/>
                    </a:cxn>
                    <a:cxn ang="T134">
                      <a:pos x="T72" y="T73"/>
                    </a:cxn>
                    <a:cxn ang="T135">
                      <a:pos x="T74" y="T75"/>
                    </a:cxn>
                    <a:cxn ang="T136">
                      <a:pos x="T76" y="T77"/>
                    </a:cxn>
                    <a:cxn ang="T137">
                      <a:pos x="T78" y="T79"/>
                    </a:cxn>
                    <a:cxn ang="T138">
                      <a:pos x="T80" y="T81"/>
                    </a:cxn>
                    <a:cxn ang="T139">
                      <a:pos x="T82" y="T83"/>
                    </a:cxn>
                    <a:cxn ang="T140">
                      <a:pos x="T84" y="T85"/>
                    </a:cxn>
                    <a:cxn ang="T141">
                      <a:pos x="T86" y="T87"/>
                    </a:cxn>
                    <a:cxn ang="T142">
                      <a:pos x="T88" y="T89"/>
                    </a:cxn>
                    <a:cxn ang="T143">
                      <a:pos x="T90" y="T91"/>
                    </a:cxn>
                    <a:cxn ang="T144">
                      <a:pos x="T92" y="T93"/>
                    </a:cxn>
                    <a:cxn ang="T145">
                      <a:pos x="T94" y="T95"/>
                    </a:cxn>
                    <a:cxn ang="T146">
                      <a:pos x="T96" y="T97"/>
                    </a:cxn>
                  </a:cxnLst>
                  <a:rect l="T147" t="T148" r="T149" b="T150"/>
                  <a:pathLst>
                    <a:path w="3560387" h="6001569">
                      <a:moveTo>
                        <a:pt x="28925" y="1128680"/>
                      </a:moveTo>
                      <a:lnTo>
                        <a:pt x="112277" y="1133748"/>
                      </a:lnTo>
                      <a:lnTo>
                        <a:pt x="216203" y="1139923"/>
                      </a:lnTo>
                      <a:lnTo>
                        <a:pt x="329214" y="1202425"/>
                      </a:lnTo>
                      <a:lnTo>
                        <a:pt x="229286" y="1277276"/>
                      </a:lnTo>
                      <a:lnTo>
                        <a:pt x="315588" y="1335781"/>
                      </a:lnTo>
                      <a:lnTo>
                        <a:pt x="238370" y="1417540"/>
                      </a:lnTo>
                      <a:lnTo>
                        <a:pt x="247454" y="1562890"/>
                      </a:lnTo>
                      <a:lnTo>
                        <a:pt x="165695" y="1630478"/>
                      </a:lnTo>
                      <a:lnTo>
                        <a:pt x="138987" y="1745855"/>
                      </a:lnTo>
                      <a:lnTo>
                        <a:pt x="182776" y="1828892"/>
                      </a:lnTo>
                      <a:lnTo>
                        <a:pt x="265623" y="1906653"/>
                      </a:lnTo>
                      <a:lnTo>
                        <a:pt x="328670" y="1892482"/>
                      </a:lnTo>
                      <a:lnTo>
                        <a:pt x="428598" y="1829436"/>
                      </a:lnTo>
                      <a:cubicBezTo>
                        <a:pt x="428235" y="1858203"/>
                        <a:pt x="427873" y="1886971"/>
                        <a:pt x="427510" y="1915738"/>
                      </a:cubicBezTo>
                      <a:lnTo>
                        <a:pt x="368461" y="1952076"/>
                      </a:lnTo>
                      <a:lnTo>
                        <a:pt x="387174" y="2089618"/>
                      </a:lnTo>
                      <a:lnTo>
                        <a:pt x="500729" y="2084532"/>
                      </a:lnTo>
                      <a:lnTo>
                        <a:pt x="531981" y="2146845"/>
                      </a:lnTo>
                      <a:lnTo>
                        <a:pt x="449677" y="2264398"/>
                      </a:lnTo>
                      <a:lnTo>
                        <a:pt x="591029" y="2396121"/>
                      </a:lnTo>
                      <a:lnTo>
                        <a:pt x="497487" y="2458246"/>
                      </a:lnTo>
                      <a:cubicBezTo>
                        <a:pt x="496588" y="2554295"/>
                        <a:pt x="491456" y="2506292"/>
                        <a:pt x="490557" y="2602341"/>
                      </a:cubicBezTo>
                      <a:cubicBezTo>
                        <a:pt x="489095" y="2635867"/>
                        <a:pt x="554691" y="2649761"/>
                        <a:pt x="554691" y="2669929"/>
                      </a:cubicBezTo>
                      <a:lnTo>
                        <a:pt x="490556" y="2723347"/>
                      </a:lnTo>
                      <a:lnTo>
                        <a:pt x="571772" y="2845442"/>
                      </a:lnTo>
                      <a:lnTo>
                        <a:pt x="627578" y="2899758"/>
                      </a:lnTo>
                      <a:lnTo>
                        <a:pt x="572860" y="2990249"/>
                      </a:lnTo>
                      <a:lnTo>
                        <a:pt x="590485" y="3052750"/>
                      </a:lnTo>
                      <a:lnTo>
                        <a:pt x="535978" y="3134509"/>
                      </a:lnTo>
                      <a:lnTo>
                        <a:pt x="502551" y="3182836"/>
                      </a:lnTo>
                      <a:lnTo>
                        <a:pt x="575226" y="3331096"/>
                      </a:lnTo>
                      <a:lnTo>
                        <a:pt x="647901" y="3380516"/>
                      </a:lnTo>
                      <a:lnTo>
                        <a:pt x="775082" y="3507697"/>
                      </a:lnTo>
                      <a:lnTo>
                        <a:pt x="833587" y="3662131"/>
                      </a:lnTo>
                      <a:lnTo>
                        <a:pt x="855753" y="3741714"/>
                      </a:lnTo>
                      <a:lnTo>
                        <a:pt x="929517" y="3879068"/>
                      </a:lnTo>
                      <a:lnTo>
                        <a:pt x="829589" y="3905233"/>
                      </a:lnTo>
                      <a:lnTo>
                        <a:pt x="825590" y="4054581"/>
                      </a:lnTo>
                      <a:lnTo>
                        <a:pt x="744919" y="4141426"/>
                      </a:lnTo>
                      <a:lnTo>
                        <a:pt x="604656" y="4119259"/>
                      </a:lnTo>
                      <a:lnTo>
                        <a:pt x="513812" y="4239178"/>
                      </a:lnTo>
                      <a:lnTo>
                        <a:pt x="482561" y="4379441"/>
                      </a:lnTo>
                      <a:lnTo>
                        <a:pt x="386653" y="4514998"/>
                      </a:lnTo>
                      <a:lnTo>
                        <a:pt x="324128" y="4608372"/>
                      </a:lnTo>
                      <a:lnTo>
                        <a:pt x="356468" y="4829307"/>
                      </a:lnTo>
                      <a:lnTo>
                        <a:pt x="269622" y="4873641"/>
                      </a:lnTo>
                      <a:lnTo>
                        <a:pt x="334280" y="5014217"/>
                      </a:lnTo>
                      <a:lnTo>
                        <a:pt x="360111" y="5103661"/>
                      </a:lnTo>
                      <a:lnTo>
                        <a:pt x="453131" y="5162166"/>
                      </a:lnTo>
                      <a:lnTo>
                        <a:pt x="606477" y="5193417"/>
                      </a:lnTo>
                      <a:lnTo>
                        <a:pt x="714402" y="5202501"/>
                      </a:lnTo>
                      <a:lnTo>
                        <a:pt x="809243" y="5311514"/>
                      </a:lnTo>
                      <a:lnTo>
                        <a:pt x="949507" y="5301341"/>
                      </a:lnTo>
                      <a:lnTo>
                        <a:pt x="1021094" y="5346763"/>
                      </a:lnTo>
                      <a:lnTo>
                        <a:pt x="1061429" y="5492113"/>
                      </a:lnTo>
                      <a:lnTo>
                        <a:pt x="1039262" y="5600037"/>
                      </a:lnTo>
                      <a:lnTo>
                        <a:pt x="1066516" y="5680708"/>
                      </a:lnTo>
                      <a:lnTo>
                        <a:pt x="1025092" y="5766465"/>
                      </a:lnTo>
                      <a:lnTo>
                        <a:pt x="1139191" y="5870390"/>
                      </a:lnTo>
                      <a:lnTo>
                        <a:pt x="1265283" y="5874388"/>
                      </a:lnTo>
                      <a:lnTo>
                        <a:pt x="1251113" y="5765376"/>
                      </a:lnTo>
                      <a:lnTo>
                        <a:pt x="1236942" y="5652365"/>
                      </a:lnTo>
                      <a:lnTo>
                        <a:pt x="1377206" y="5689791"/>
                      </a:lnTo>
                      <a:lnTo>
                        <a:pt x="1554540" y="5658540"/>
                      </a:lnTo>
                      <a:lnTo>
                        <a:pt x="1689718" y="5713046"/>
                      </a:lnTo>
                      <a:lnTo>
                        <a:pt x="1806726" y="5731215"/>
                      </a:lnTo>
                      <a:lnTo>
                        <a:pt x="1806726" y="5876564"/>
                      </a:lnTo>
                      <a:cubicBezTo>
                        <a:pt x="1806482" y="5918232"/>
                        <a:pt x="1806237" y="5959901"/>
                        <a:pt x="1805993" y="6001569"/>
                      </a:cubicBezTo>
                      <a:lnTo>
                        <a:pt x="1977508" y="5951061"/>
                      </a:lnTo>
                      <a:lnTo>
                        <a:pt x="2145758" y="5875476"/>
                      </a:lnTo>
                      <a:lnTo>
                        <a:pt x="2286021" y="5789719"/>
                      </a:lnTo>
                      <a:lnTo>
                        <a:pt x="2208260" y="5935069"/>
                      </a:lnTo>
                      <a:lnTo>
                        <a:pt x="2362695" y="5911814"/>
                      </a:lnTo>
                      <a:lnTo>
                        <a:pt x="2508044" y="5866392"/>
                      </a:lnTo>
                      <a:lnTo>
                        <a:pt x="2548380" y="5744297"/>
                      </a:lnTo>
                      <a:lnTo>
                        <a:pt x="2461534" y="5713046"/>
                      </a:lnTo>
                      <a:lnTo>
                        <a:pt x="2475705" y="5594949"/>
                      </a:lnTo>
                      <a:lnTo>
                        <a:pt x="2615969" y="5518276"/>
                      </a:lnTo>
                      <a:lnTo>
                        <a:pt x="2734065" y="5487025"/>
                      </a:lnTo>
                      <a:lnTo>
                        <a:pt x="2723893" y="5378012"/>
                      </a:lnTo>
                      <a:lnTo>
                        <a:pt x="2869243" y="5401267"/>
                      </a:lnTo>
                      <a:lnTo>
                        <a:pt x="3023253" y="5343826"/>
                      </a:lnTo>
                      <a:lnTo>
                        <a:pt x="3188882" y="5333008"/>
                      </a:lnTo>
                      <a:lnTo>
                        <a:pt x="3086179" y="5162519"/>
                      </a:lnTo>
                      <a:lnTo>
                        <a:pt x="3100350" y="5055328"/>
                      </a:lnTo>
                      <a:lnTo>
                        <a:pt x="3027675" y="4905980"/>
                      </a:lnTo>
                      <a:lnTo>
                        <a:pt x="2996424" y="4730467"/>
                      </a:lnTo>
                      <a:lnTo>
                        <a:pt x="3000422" y="4612370"/>
                      </a:lnTo>
                      <a:lnTo>
                        <a:pt x="3049842" y="4490276"/>
                      </a:lnTo>
                      <a:lnTo>
                        <a:pt x="3177023" y="4495362"/>
                      </a:lnTo>
                      <a:lnTo>
                        <a:pt x="3241702" y="4436858"/>
                      </a:lnTo>
                      <a:lnTo>
                        <a:pt x="3208274" y="4330022"/>
                      </a:lnTo>
                      <a:lnTo>
                        <a:pt x="3149770" y="4222097"/>
                      </a:lnTo>
                      <a:lnTo>
                        <a:pt x="3068011" y="4171589"/>
                      </a:lnTo>
                      <a:lnTo>
                        <a:pt x="3027675" y="4018243"/>
                      </a:lnTo>
                      <a:lnTo>
                        <a:pt x="3150858" y="3915405"/>
                      </a:lnTo>
                      <a:lnTo>
                        <a:pt x="3291122" y="3793310"/>
                      </a:lnTo>
                      <a:lnTo>
                        <a:pt x="3426299" y="3734806"/>
                      </a:lnTo>
                      <a:lnTo>
                        <a:pt x="3534223" y="3658133"/>
                      </a:lnTo>
                      <a:lnTo>
                        <a:pt x="3547304" y="3559293"/>
                      </a:lnTo>
                      <a:lnTo>
                        <a:pt x="3505881" y="3331101"/>
                      </a:lnTo>
                      <a:lnTo>
                        <a:pt x="3464457" y="3245343"/>
                      </a:lnTo>
                      <a:lnTo>
                        <a:pt x="3446288" y="3118162"/>
                      </a:lnTo>
                      <a:lnTo>
                        <a:pt x="3528048" y="3091997"/>
                      </a:lnTo>
                      <a:lnTo>
                        <a:pt x="3560387" y="2986983"/>
                      </a:lnTo>
                      <a:lnTo>
                        <a:pt x="3411039" y="2964816"/>
                      </a:lnTo>
                      <a:lnTo>
                        <a:pt x="3292943" y="2951734"/>
                      </a:lnTo>
                      <a:lnTo>
                        <a:pt x="3183930" y="2788215"/>
                      </a:lnTo>
                      <a:lnTo>
                        <a:pt x="3234438" y="2703546"/>
                      </a:lnTo>
                      <a:lnTo>
                        <a:pt x="3179932" y="2608704"/>
                      </a:lnTo>
                      <a:lnTo>
                        <a:pt x="3229352" y="2437189"/>
                      </a:lnTo>
                      <a:lnTo>
                        <a:pt x="3317286" y="2356518"/>
                      </a:lnTo>
                      <a:lnTo>
                        <a:pt x="3162852" y="2141758"/>
                      </a:lnTo>
                      <a:lnTo>
                        <a:pt x="3058925" y="2006581"/>
                      </a:lnTo>
                      <a:lnTo>
                        <a:pt x="2986914" y="1900856"/>
                      </a:lnTo>
                      <a:lnTo>
                        <a:pt x="2958997" y="1752219"/>
                      </a:lnTo>
                      <a:lnTo>
                        <a:pt x="2982252" y="1607957"/>
                      </a:lnTo>
                      <a:lnTo>
                        <a:pt x="2935156" y="1462713"/>
                      </a:lnTo>
                      <a:lnTo>
                        <a:pt x="2766404" y="1281274"/>
                      </a:lnTo>
                      <a:lnTo>
                        <a:pt x="2567636" y="1109760"/>
                      </a:lnTo>
                      <a:lnTo>
                        <a:pt x="2449539" y="960412"/>
                      </a:lnTo>
                      <a:lnTo>
                        <a:pt x="2396901" y="881160"/>
                      </a:lnTo>
                      <a:lnTo>
                        <a:pt x="2278024" y="748561"/>
                      </a:lnTo>
                      <a:lnTo>
                        <a:pt x="2294371" y="595215"/>
                      </a:lnTo>
                      <a:lnTo>
                        <a:pt x="2176275" y="510546"/>
                      </a:lnTo>
                      <a:lnTo>
                        <a:pt x="2030925" y="524717"/>
                      </a:lnTo>
                      <a:lnTo>
                        <a:pt x="1968422" y="424789"/>
                      </a:lnTo>
                      <a:lnTo>
                        <a:pt x="1829247" y="376457"/>
                      </a:lnTo>
                      <a:lnTo>
                        <a:pt x="1630479" y="203854"/>
                      </a:lnTo>
                      <a:lnTo>
                        <a:pt x="1499300" y="177689"/>
                      </a:lnTo>
                      <a:lnTo>
                        <a:pt x="1395374" y="0"/>
                      </a:lnTo>
                      <a:lnTo>
                        <a:pt x="1292536" y="5087"/>
                      </a:lnTo>
                      <a:lnTo>
                        <a:pt x="1188209" y="65813"/>
                      </a:lnTo>
                      <a:lnTo>
                        <a:pt x="1080685" y="145348"/>
                      </a:lnTo>
                      <a:lnTo>
                        <a:pt x="1000014" y="185685"/>
                      </a:lnTo>
                      <a:lnTo>
                        <a:pt x="828499" y="198766"/>
                      </a:lnTo>
                      <a:lnTo>
                        <a:pt x="737656" y="271441"/>
                      </a:lnTo>
                      <a:lnTo>
                        <a:pt x="666069" y="230017"/>
                      </a:lnTo>
                      <a:lnTo>
                        <a:pt x="553058" y="339028"/>
                      </a:lnTo>
                      <a:lnTo>
                        <a:pt x="549060" y="420788"/>
                      </a:lnTo>
                      <a:lnTo>
                        <a:pt x="440048" y="406617"/>
                      </a:lnTo>
                      <a:lnTo>
                        <a:pt x="364463" y="474206"/>
                      </a:lnTo>
                      <a:lnTo>
                        <a:pt x="265623" y="532710"/>
                      </a:lnTo>
                      <a:lnTo>
                        <a:pt x="160609" y="604296"/>
                      </a:lnTo>
                      <a:lnTo>
                        <a:pt x="99928" y="734387"/>
                      </a:lnTo>
                      <a:lnTo>
                        <a:pt x="79938" y="892819"/>
                      </a:lnTo>
                      <a:lnTo>
                        <a:pt x="0" y="1018911"/>
                      </a:lnTo>
                      <a:lnTo>
                        <a:pt x="28925" y="1128680"/>
                      </a:lnTo>
                      <a:close/>
                    </a:path>
                  </a:pathLst>
                </a:custGeom>
                <a:grpFill/>
                <a:ln w="6350" cmpd="sng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  <a:effectLst>
                  <a:outerShdw dist="28398" dir="6993903" algn="ctr" rotWithShape="0">
                    <a:srgbClr val="B2B2B2">
                      <a:alpha val="50000"/>
                    </a:srgbClr>
                  </a:outerShdw>
                </a:effectLst>
              </p:spPr>
              <p:txBody>
                <a:bodyPr/>
                <a:lstStyle/>
                <a:p>
                  <a:endParaRPr lang="zh-CN" altLang="en-US" sz="600" kern="0">
                    <a:solidFill>
                      <a:sysClr val="windowText" lastClr="000000"/>
                    </a:solidFill>
                    <a:latin typeface="+mj-lt"/>
                  </a:endParaRPr>
                </a:p>
              </p:txBody>
            </p:sp>
          </p:grpSp>
          <p:sp>
            <p:nvSpPr>
              <p:cNvPr id="248" name="Freeform 266">
                <a:extLst>
                  <a:ext uri="{FF2B5EF4-FFF2-40B4-BE49-F238E27FC236}">
                    <a16:creationId xmlns:a16="http://schemas.microsoft.com/office/drawing/2014/main" id="{CDDA5564-5683-4E08-9F89-62915A6C2B2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87446" y="3275495"/>
                <a:ext cx="21733" cy="23259"/>
              </a:xfrm>
              <a:custGeom>
                <a:avLst/>
                <a:gdLst>
                  <a:gd name="T0" fmla="*/ 0 w 60"/>
                  <a:gd name="T1" fmla="*/ 2147483647 h 79"/>
                  <a:gd name="T2" fmla="*/ 2147483647 w 60"/>
                  <a:gd name="T3" fmla="*/ 2147483647 h 79"/>
                  <a:gd name="T4" fmla="*/ 2147483647 w 60"/>
                  <a:gd name="T5" fmla="*/ 2147483647 h 79"/>
                  <a:gd name="T6" fmla="*/ 2147483647 w 60"/>
                  <a:gd name="T7" fmla="*/ 2147483647 h 79"/>
                  <a:gd name="T8" fmla="*/ 2147483647 w 60"/>
                  <a:gd name="T9" fmla="*/ 2147483647 h 79"/>
                  <a:gd name="T10" fmla="*/ 2147483647 w 60"/>
                  <a:gd name="T11" fmla="*/ 2147483647 h 79"/>
                  <a:gd name="T12" fmla="*/ 2147483647 w 60"/>
                  <a:gd name="T13" fmla="*/ 2147483647 h 79"/>
                  <a:gd name="T14" fmla="*/ 2147483647 w 60"/>
                  <a:gd name="T15" fmla="*/ 0 h 79"/>
                  <a:gd name="T16" fmla="*/ 2147483647 w 60"/>
                  <a:gd name="T17" fmla="*/ 2147483647 h 79"/>
                  <a:gd name="T18" fmla="*/ 0 w 60"/>
                  <a:gd name="T19" fmla="*/ 2147483647 h 7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60"/>
                  <a:gd name="T31" fmla="*/ 0 h 79"/>
                  <a:gd name="T32" fmla="*/ 60 w 60"/>
                  <a:gd name="T33" fmla="*/ 79 h 79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60" h="79">
                    <a:moveTo>
                      <a:pt x="0" y="33"/>
                    </a:moveTo>
                    <a:lnTo>
                      <a:pt x="7" y="49"/>
                    </a:lnTo>
                    <a:lnTo>
                      <a:pt x="9" y="79"/>
                    </a:lnTo>
                    <a:lnTo>
                      <a:pt x="30" y="73"/>
                    </a:lnTo>
                    <a:lnTo>
                      <a:pt x="28" y="40"/>
                    </a:lnTo>
                    <a:lnTo>
                      <a:pt x="39" y="19"/>
                    </a:lnTo>
                    <a:lnTo>
                      <a:pt x="60" y="9"/>
                    </a:lnTo>
                    <a:lnTo>
                      <a:pt x="43" y="0"/>
                    </a:lnTo>
                    <a:lnTo>
                      <a:pt x="24" y="6"/>
                    </a:lnTo>
                    <a:lnTo>
                      <a:pt x="0" y="33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249" name="Freeform 267">
                <a:extLst>
                  <a:ext uri="{FF2B5EF4-FFF2-40B4-BE49-F238E27FC236}">
                    <a16:creationId xmlns:a16="http://schemas.microsoft.com/office/drawing/2014/main" id="{8F6711B3-4090-413E-AE41-EDA107D7DD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78922" y="2967309"/>
                <a:ext cx="63387" cy="13084"/>
              </a:xfrm>
              <a:custGeom>
                <a:avLst/>
                <a:gdLst>
                  <a:gd name="T0" fmla="*/ 2147483647 w 612"/>
                  <a:gd name="T1" fmla="*/ 2147483647 h 158"/>
                  <a:gd name="T2" fmla="*/ 2147483647 w 612"/>
                  <a:gd name="T3" fmla="*/ 2147483647 h 158"/>
                  <a:gd name="T4" fmla="*/ 2147483647 w 612"/>
                  <a:gd name="T5" fmla="*/ 2147483647 h 158"/>
                  <a:gd name="T6" fmla="*/ 2147483647 w 612"/>
                  <a:gd name="T7" fmla="*/ 2147483647 h 158"/>
                  <a:gd name="T8" fmla="*/ 2147483647 w 612"/>
                  <a:gd name="T9" fmla="*/ 2147483647 h 158"/>
                  <a:gd name="T10" fmla="*/ 2147483647 w 612"/>
                  <a:gd name="T11" fmla="*/ 2147483647 h 158"/>
                  <a:gd name="T12" fmla="*/ 2147483647 w 612"/>
                  <a:gd name="T13" fmla="*/ 2147483647 h 158"/>
                  <a:gd name="T14" fmla="*/ 2147483647 w 612"/>
                  <a:gd name="T15" fmla="*/ 2147483647 h 158"/>
                  <a:gd name="T16" fmla="*/ 2147483647 w 612"/>
                  <a:gd name="T17" fmla="*/ 2147483647 h 158"/>
                  <a:gd name="T18" fmla="*/ 2147483647 w 612"/>
                  <a:gd name="T19" fmla="*/ 2147483647 h 158"/>
                  <a:gd name="T20" fmla="*/ 2147483647 w 612"/>
                  <a:gd name="T21" fmla="*/ 2147483647 h 158"/>
                  <a:gd name="T22" fmla="*/ 2147483647 w 612"/>
                  <a:gd name="T23" fmla="*/ 2147483647 h 158"/>
                  <a:gd name="T24" fmla="*/ 1766004942 w 612"/>
                  <a:gd name="T25" fmla="*/ 2147483647 h 158"/>
                  <a:gd name="T26" fmla="*/ 0 w 612"/>
                  <a:gd name="T27" fmla="*/ 2147483647 h 158"/>
                  <a:gd name="T28" fmla="*/ 1834095265 w 612"/>
                  <a:gd name="T29" fmla="*/ 2147483647 h 158"/>
                  <a:gd name="T30" fmla="*/ 2147483647 w 612"/>
                  <a:gd name="T31" fmla="*/ 2147483647 h 158"/>
                  <a:gd name="T32" fmla="*/ 2147483647 w 612"/>
                  <a:gd name="T33" fmla="*/ 2147483647 h 158"/>
                  <a:gd name="T34" fmla="*/ 2147483647 w 612"/>
                  <a:gd name="T35" fmla="*/ 2147483647 h 158"/>
                  <a:gd name="T36" fmla="*/ 2147483647 w 612"/>
                  <a:gd name="T37" fmla="*/ 2147483647 h 158"/>
                  <a:gd name="T38" fmla="*/ 2147483647 w 612"/>
                  <a:gd name="T39" fmla="*/ 2147483647 h 158"/>
                  <a:gd name="T40" fmla="*/ 2147483647 w 612"/>
                  <a:gd name="T41" fmla="*/ 2147483647 h 158"/>
                  <a:gd name="T42" fmla="*/ 2147483647 w 612"/>
                  <a:gd name="T43" fmla="*/ 2147483647 h 158"/>
                  <a:gd name="T44" fmla="*/ 2147483647 w 612"/>
                  <a:gd name="T45" fmla="*/ 2147483647 h 158"/>
                  <a:gd name="T46" fmla="*/ 2147483647 w 612"/>
                  <a:gd name="T47" fmla="*/ 2147483647 h 158"/>
                  <a:gd name="T48" fmla="*/ 2147483647 w 612"/>
                  <a:gd name="T49" fmla="*/ 2147483647 h 158"/>
                  <a:gd name="T50" fmla="*/ 2147483647 w 612"/>
                  <a:gd name="T51" fmla="*/ 2147483647 h 158"/>
                  <a:gd name="T52" fmla="*/ 2147483647 w 612"/>
                  <a:gd name="T53" fmla="*/ 2147483647 h 158"/>
                  <a:gd name="T54" fmla="*/ 2147483647 w 612"/>
                  <a:gd name="T55" fmla="*/ 2147483647 h 158"/>
                  <a:gd name="T56" fmla="*/ 2147483647 w 612"/>
                  <a:gd name="T57" fmla="*/ 1738585362 h 158"/>
                  <a:gd name="T58" fmla="*/ 2147483647 w 612"/>
                  <a:gd name="T59" fmla="*/ 0 h 158"/>
                  <a:gd name="T60" fmla="*/ 2147483647 w 612"/>
                  <a:gd name="T61" fmla="*/ 735808850 h 158"/>
                  <a:gd name="T62" fmla="*/ 2147483647 w 612"/>
                  <a:gd name="T63" fmla="*/ 1805879220 h 158"/>
                  <a:gd name="T64" fmla="*/ 2147483647 w 612"/>
                  <a:gd name="T65" fmla="*/ 2147483647 h 158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612"/>
                  <a:gd name="T100" fmla="*/ 0 h 158"/>
                  <a:gd name="T101" fmla="*/ 612 w 612"/>
                  <a:gd name="T102" fmla="*/ 158 h 158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612" h="158">
                    <a:moveTo>
                      <a:pt x="54" y="48"/>
                    </a:moveTo>
                    <a:lnTo>
                      <a:pt x="57" y="72"/>
                    </a:lnTo>
                    <a:lnTo>
                      <a:pt x="68" y="84"/>
                    </a:lnTo>
                    <a:lnTo>
                      <a:pt x="68" y="98"/>
                    </a:lnTo>
                    <a:lnTo>
                      <a:pt x="93" y="102"/>
                    </a:lnTo>
                    <a:lnTo>
                      <a:pt x="113" y="95"/>
                    </a:lnTo>
                    <a:lnTo>
                      <a:pt x="131" y="80"/>
                    </a:lnTo>
                    <a:lnTo>
                      <a:pt x="167" y="80"/>
                    </a:lnTo>
                    <a:lnTo>
                      <a:pt x="195" y="80"/>
                    </a:lnTo>
                    <a:lnTo>
                      <a:pt x="231" y="71"/>
                    </a:lnTo>
                    <a:lnTo>
                      <a:pt x="246" y="74"/>
                    </a:lnTo>
                    <a:lnTo>
                      <a:pt x="255" y="68"/>
                    </a:lnTo>
                    <a:lnTo>
                      <a:pt x="269" y="72"/>
                    </a:lnTo>
                    <a:lnTo>
                      <a:pt x="246" y="84"/>
                    </a:lnTo>
                    <a:lnTo>
                      <a:pt x="233" y="80"/>
                    </a:lnTo>
                    <a:lnTo>
                      <a:pt x="219" y="81"/>
                    </a:lnTo>
                    <a:lnTo>
                      <a:pt x="188" y="87"/>
                    </a:lnTo>
                    <a:lnTo>
                      <a:pt x="167" y="89"/>
                    </a:lnTo>
                    <a:lnTo>
                      <a:pt x="134" y="89"/>
                    </a:lnTo>
                    <a:lnTo>
                      <a:pt x="113" y="107"/>
                    </a:lnTo>
                    <a:lnTo>
                      <a:pt x="80" y="119"/>
                    </a:lnTo>
                    <a:lnTo>
                      <a:pt x="62" y="110"/>
                    </a:lnTo>
                    <a:lnTo>
                      <a:pt x="45" y="95"/>
                    </a:lnTo>
                    <a:lnTo>
                      <a:pt x="47" y="74"/>
                    </a:lnTo>
                    <a:lnTo>
                      <a:pt x="35" y="87"/>
                    </a:lnTo>
                    <a:lnTo>
                      <a:pt x="26" y="102"/>
                    </a:lnTo>
                    <a:lnTo>
                      <a:pt x="9" y="129"/>
                    </a:lnTo>
                    <a:lnTo>
                      <a:pt x="0" y="150"/>
                    </a:lnTo>
                    <a:lnTo>
                      <a:pt x="12" y="158"/>
                    </a:lnTo>
                    <a:lnTo>
                      <a:pt x="27" y="141"/>
                    </a:lnTo>
                    <a:lnTo>
                      <a:pt x="206" y="143"/>
                    </a:lnTo>
                    <a:lnTo>
                      <a:pt x="204" y="107"/>
                    </a:lnTo>
                    <a:lnTo>
                      <a:pt x="231" y="108"/>
                    </a:lnTo>
                    <a:lnTo>
                      <a:pt x="264" y="98"/>
                    </a:lnTo>
                    <a:lnTo>
                      <a:pt x="302" y="102"/>
                    </a:lnTo>
                    <a:lnTo>
                      <a:pt x="320" y="95"/>
                    </a:lnTo>
                    <a:lnTo>
                      <a:pt x="333" y="65"/>
                    </a:lnTo>
                    <a:lnTo>
                      <a:pt x="348" y="57"/>
                    </a:lnTo>
                    <a:lnTo>
                      <a:pt x="368" y="74"/>
                    </a:lnTo>
                    <a:lnTo>
                      <a:pt x="398" y="89"/>
                    </a:lnTo>
                    <a:lnTo>
                      <a:pt x="431" y="101"/>
                    </a:lnTo>
                    <a:lnTo>
                      <a:pt x="465" y="114"/>
                    </a:lnTo>
                    <a:lnTo>
                      <a:pt x="491" y="129"/>
                    </a:lnTo>
                    <a:lnTo>
                      <a:pt x="542" y="135"/>
                    </a:lnTo>
                    <a:lnTo>
                      <a:pt x="551" y="119"/>
                    </a:lnTo>
                    <a:lnTo>
                      <a:pt x="600" y="108"/>
                    </a:lnTo>
                    <a:lnTo>
                      <a:pt x="612" y="90"/>
                    </a:lnTo>
                    <a:lnTo>
                      <a:pt x="608" y="74"/>
                    </a:lnTo>
                    <a:lnTo>
                      <a:pt x="579" y="54"/>
                    </a:lnTo>
                    <a:lnTo>
                      <a:pt x="554" y="62"/>
                    </a:lnTo>
                    <a:lnTo>
                      <a:pt x="530" y="72"/>
                    </a:lnTo>
                    <a:lnTo>
                      <a:pt x="498" y="77"/>
                    </a:lnTo>
                    <a:lnTo>
                      <a:pt x="479" y="66"/>
                    </a:lnTo>
                    <a:lnTo>
                      <a:pt x="470" y="44"/>
                    </a:lnTo>
                    <a:lnTo>
                      <a:pt x="449" y="38"/>
                    </a:lnTo>
                    <a:lnTo>
                      <a:pt x="432" y="47"/>
                    </a:lnTo>
                    <a:lnTo>
                      <a:pt x="413" y="41"/>
                    </a:lnTo>
                    <a:lnTo>
                      <a:pt x="413" y="26"/>
                    </a:lnTo>
                    <a:lnTo>
                      <a:pt x="390" y="12"/>
                    </a:lnTo>
                    <a:lnTo>
                      <a:pt x="357" y="0"/>
                    </a:lnTo>
                    <a:lnTo>
                      <a:pt x="324" y="17"/>
                    </a:lnTo>
                    <a:lnTo>
                      <a:pt x="308" y="11"/>
                    </a:lnTo>
                    <a:lnTo>
                      <a:pt x="293" y="17"/>
                    </a:lnTo>
                    <a:lnTo>
                      <a:pt x="281" y="27"/>
                    </a:lnTo>
                    <a:lnTo>
                      <a:pt x="275" y="50"/>
                    </a:lnTo>
                    <a:lnTo>
                      <a:pt x="54" y="48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250" name="Freeform 268">
                <a:extLst>
                  <a:ext uri="{FF2B5EF4-FFF2-40B4-BE49-F238E27FC236}">
                    <a16:creationId xmlns:a16="http://schemas.microsoft.com/office/drawing/2014/main" id="{FBF05EF2-CB17-4ACB-BE21-6BC5AF24D8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80733" y="2987661"/>
                <a:ext cx="61577" cy="30528"/>
              </a:xfrm>
              <a:custGeom>
                <a:avLst/>
                <a:gdLst>
                  <a:gd name="T0" fmla="*/ 0 w 594"/>
                  <a:gd name="T1" fmla="*/ 2147483647 h 387"/>
                  <a:gd name="T2" fmla="*/ 2147483647 w 594"/>
                  <a:gd name="T3" fmla="*/ 2147483647 h 387"/>
                  <a:gd name="T4" fmla="*/ 2147483647 w 594"/>
                  <a:gd name="T5" fmla="*/ 2147483647 h 387"/>
                  <a:gd name="T6" fmla="*/ 2147483647 w 594"/>
                  <a:gd name="T7" fmla="*/ 2147483647 h 387"/>
                  <a:gd name="T8" fmla="*/ 2147483647 w 594"/>
                  <a:gd name="T9" fmla="*/ 2147483647 h 387"/>
                  <a:gd name="T10" fmla="*/ 2147483647 w 594"/>
                  <a:gd name="T11" fmla="*/ 2147483647 h 387"/>
                  <a:gd name="T12" fmla="*/ 2147483647 w 594"/>
                  <a:gd name="T13" fmla="*/ 2147483647 h 387"/>
                  <a:gd name="T14" fmla="*/ 2147483647 w 594"/>
                  <a:gd name="T15" fmla="*/ 2147483647 h 387"/>
                  <a:gd name="T16" fmla="*/ 2147483647 w 594"/>
                  <a:gd name="T17" fmla="*/ 2147483647 h 387"/>
                  <a:gd name="T18" fmla="*/ 2147483647 w 594"/>
                  <a:gd name="T19" fmla="*/ 2147483647 h 387"/>
                  <a:gd name="T20" fmla="*/ 2147483647 w 594"/>
                  <a:gd name="T21" fmla="*/ 2147483647 h 387"/>
                  <a:gd name="T22" fmla="*/ 2147483647 w 594"/>
                  <a:gd name="T23" fmla="*/ 2147483647 h 387"/>
                  <a:gd name="T24" fmla="*/ 2147483647 w 594"/>
                  <a:gd name="T25" fmla="*/ 2147483647 h 387"/>
                  <a:gd name="T26" fmla="*/ 2147483647 w 594"/>
                  <a:gd name="T27" fmla="*/ 2147483647 h 387"/>
                  <a:gd name="T28" fmla="*/ 2147483647 w 594"/>
                  <a:gd name="T29" fmla="*/ 2147483647 h 387"/>
                  <a:gd name="T30" fmla="*/ 2147483647 w 594"/>
                  <a:gd name="T31" fmla="*/ 2147483647 h 387"/>
                  <a:gd name="T32" fmla="*/ 2147483647 w 594"/>
                  <a:gd name="T33" fmla="*/ 2147483647 h 387"/>
                  <a:gd name="T34" fmla="*/ 2147483647 w 594"/>
                  <a:gd name="T35" fmla="*/ 2147483647 h 387"/>
                  <a:gd name="T36" fmla="*/ 2147483647 w 594"/>
                  <a:gd name="T37" fmla="*/ 2147483647 h 387"/>
                  <a:gd name="T38" fmla="*/ 2147483647 w 594"/>
                  <a:gd name="T39" fmla="*/ 2147483647 h 387"/>
                  <a:gd name="T40" fmla="*/ 2147483647 w 594"/>
                  <a:gd name="T41" fmla="*/ 2147483647 h 387"/>
                  <a:gd name="T42" fmla="*/ 2147483647 w 594"/>
                  <a:gd name="T43" fmla="*/ 2147483647 h 387"/>
                  <a:gd name="T44" fmla="*/ 2147483647 w 594"/>
                  <a:gd name="T45" fmla="*/ 2147483647 h 387"/>
                  <a:gd name="T46" fmla="*/ 2147483647 w 594"/>
                  <a:gd name="T47" fmla="*/ 2147483647 h 387"/>
                  <a:gd name="T48" fmla="*/ 2147483647 w 594"/>
                  <a:gd name="T49" fmla="*/ 2147483647 h 387"/>
                  <a:gd name="T50" fmla="*/ 2147483647 w 594"/>
                  <a:gd name="T51" fmla="*/ 2147483647 h 387"/>
                  <a:gd name="T52" fmla="*/ 2147483647 w 594"/>
                  <a:gd name="T53" fmla="*/ 2147483647 h 387"/>
                  <a:gd name="T54" fmla="*/ 2147483647 w 594"/>
                  <a:gd name="T55" fmla="*/ 1706853741 h 387"/>
                  <a:gd name="T56" fmla="*/ 2147483647 w 594"/>
                  <a:gd name="T57" fmla="*/ 275523581 h 387"/>
                  <a:gd name="T58" fmla="*/ 2147483647 w 594"/>
                  <a:gd name="T59" fmla="*/ 164929719 h 387"/>
                  <a:gd name="T60" fmla="*/ 2147483647 w 594"/>
                  <a:gd name="T61" fmla="*/ 0 h 387"/>
                  <a:gd name="T62" fmla="*/ 2147483647 w 594"/>
                  <a:gd name="T63" fmla="*/ 0 h 387"/>
                  <a:gd name="T64" fmla="*/ 2147483647 w 594"/>
                  <a:gd name="T65" fmla="*/ 2147483647 h 387"/>
                  <a:gd name="T66" fmla="*/ 2147483647 w 594"/>
                  <a:gd name="T67" fmla="*/ 2147483647 h 387"/>
                  <a:gd name="T68" fmla="*/ 2147483647 w 594"/>
                  <a:gd name="T69" fmla="*/ 2147483647 h 387"/>
                  <a:gd name="T70" fmla="*/ 2147483647 w 594"/>
                  <a:gd name="T71" fmla="*/ 2147483647 h 387"/>
                  <a:gd name="T72" fmla="*/ 0 w 594"/>
                  <a:gd name="T73" fmla="*/ 2147483647 h 387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594"/>
                  <a:gd name="T112" fmla="*/ 0 h 387"/>
                  <a:gd name="T113" fmla="*/ 594 w 594"/>
                  <a:gd name="T114" fmla="*/ 387 h 387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594" h="387">
                    <a:moveTo>
                      <a:pt x="0" y="75"/>
                    </a:moveTo>
                    <a:lnTo>
                      <a:pt x="37" y="159"/>
                    </a:lnTo>
                    <a:lnTo>
                      <a:pt x="157" y="159"/>
                    </a:lnTo>
                    <a:lnTo>
                      <a:pt x="207" y="217"/>
                    </a:lnTo>
                    <a:lnTo>
                      <a:pt x="211" y="305"/>
                    </a:lnTo>
                    <a:lnTo>
                      <a:pt x="301" y="387"/>
                    </a:lnTo>
                    <a:lnTo>
                      <a:pt x="331" y="373"/>
                    </a:lnTo>
                    <a:lnTo>
                      <a:pt x="354" y="315"/>
                    </a:lnTo>
                    <a:lnTo>
                      <a:pt x="384" y="259"/>
                    </a:lnTo>
                    <a:lnTo>
                      <a:pt x="417" y="259"/>
                    </a:lnTo>
                    <a:lnTo>
                      <a:pt x="453" y="241"/>
                    </a:lnTo>
                    <a:lnTo>
                      <a:pt x="469" y="225"/>
                    </a:lnTo>
                    <a:lnTo>
                      <a:pt x="498" y="229"/>
                    </a:lnTo>
                    <a:lnTo>
                      <a:pt x="538" y="226"/>
                    </a:lnTo>
                    <a:lnTo>
                      <a:pt x="546" y="210"/>
                    </a:lnTo>
                    <a:lnTo>
                      <a:pt x="561" y="222"/>
                    </a:lnTo>
                    <a:lnTo>
                      <a:pt x="575" y="213"/>
                    </a:lnTo>
                    <a:lnTo>
                      <a:pt x="574" y="147"/>
                    </a:lnTo>
                    <a:lnTo>
                      <a:pt x="561" y="144"/>
                    </a:lnTo>
                    <a:lnTo>
                      <a:pt x="546" y="127"/>
                    </a:lnTo>
                    <a:lnTo>
                      <a:pt x="531" y="115"/>
                    </a:lnTo>
                    <a:lnTo>
                      <a:pt x="537" y="102"/>
                    </a:lnTo>
                    <a:lnTo>
                      <a:pt x="550" y="91"/>
                    </a:lnTo>
                    <a:lnTo>
                      <a:pt x="567" y="96"/>
                    </a:lnTo>
                    <a:lnTo>
                      <a:pt x="583" y="93"/>
                    </a:lnTo>
                    <a:lnTo>
                      <a:pt x="588" y="66"/>
                    </a:lnTo>
                    <a:lnTo>
                      <a:pt x="594" y="49"/>
                    </a:lnTo>
                    <a:lnTo>
                      <a:pt x="580" y="31"/>
                    </a:lnTo>
                    <a:lnTo>
                      <a:pt x="579" y="5"/>
                    </a:lnTo>
                    <a:lnTo>
                      <a:pt x="439" y="3"/>
                    </a:lnTo>
                    <a:lnTo>
                      <a:pt x="340" y="0"/>
                    </a:lnTo>
                    <a:lnTo>
                      <a:pt x="285" y="0"/>
                    </a:lnTo>
                    <a:lnTo>
                      <a:pt x="210" y="58"/>
                    </a:lnTo>
                    <a:lnTo>
                      <a:pt x="154" y="52"/>
                    </a:lnTo>
                    <a:lnTo>
                      <a:pt x="90" y="52"/>
                    </a:lnTo>
                    <a:lnTo>
                      <a:pt x="60" y="73"/>
                    </a:lnTo>
                    <a:lnTo>
                      <a:pt x="0" y="75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251" name="Freeform 58">
                <a:extLst>
                  <a:ext uri="{FF2B5EF4-FFF2-40B4-BE49-F238E27FC236}">
                    <a16:creationId xmlns:a16="http://schemas.microsoft.com/office/drawing/2014/main" id="{915A7868-83BA-4313-BFFA-3BFCD829B84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82544" y="2721632"/>
                <a:ext cx="237251" cy="223871"/>
              </a:xfrm>
              <a:custGeom>
                <a:avLst/>
                <a:gdLst>
                  <a:gd name="T0" fmla="*/ 2147483647 w 655"/>
                  <a:gd name="T1" fmla="*/ 2147483647 h 768"/>
                  <a:gd name="T2" fmla="*/ 2147483647 w 655"/>
                  <a:gd name="T3" fmla="*/ 2147483647 h 768"/>
                  <a:gd name="T4" fmla="*/ 2147483647 w 655"/>
                  <a:gd name="T5" fmla="*/ 2147483647 h 768"/>
                  <a:gd name="T6" fmla="*/ 2147483647 w 655"/>
                  <a:gd name="T7" fmla="*/ 2147483647 h 768"/>
                  <a:gd name="T8" fmla="*/ 2147483647 w 655"/>
                  <a:gd name="T9" fmla="*/ 2147483647 h 768"/>
                  <a:gd name="T10" fmla="*/ 2147483647 w 655"/>
                  <a:gd name="T11" fmla="*/ 2147483647 h 768"/>
                  <a:gd name="T12" fmla="*/ 2147483647 w 655"/>
                  <a:gd name="T13" fmla="*/ 2147483647 h 768"/>
                  <a:gd name="T14" fmla="*/ 2147483647 w 655"/>
                  <a:gd name="T15" fmla="*/ 2147483647 h 768"/>
                  <a:gd name="T16" fmla="*/ 0 w 655"/>
                  <a:gd name="T17" fmla="*/ 2147483647 h 768"/>
                  <a:gd name="T18" fmla="*/ 2147483647 w 655"/>
                  <a:gd name="T19" fmla="*/ 2147483647 h 768"/>
                  <a:gd name="T20" fmla="*/ 2147483647 w 655"/>
                  <a:gd name="T21" fmla="*/ 2147483647 h 768"/>
                  <a:gd name="T22" fmla="*/ 2147483647 w 655"/>
                  <a:gd name="T23" fmla="*/ 2147483647 h 768"/>
                  <a:gd name="T24" fmla="*/ 2147483647 w 655"/>
                  <a:gd name="T25" fmla="*/ 2147483647 h 768"/>
                  <a:gd name="T26" fmla="*/ 2147483647 w 655"/>
                  <a:gd name="T27" fmla="*/ 2147483647 h 768"/>
                  <a:gd name="T28" fmla="*/ 2147483647 w 655"/>
                  <a:gd name="T29" fmla="*/ 2147483647 h 768"/>
                  <a:gd name="T30" fmla="*/ 2147483647 w 655"/>
                  <a:gd name="T31" fmla="*/ 2147483647 h 768"/>
                  <a:gd name="T32" fmla="*/ 2147483647 w 655"/>
                  <a:gd name="T33" fmla="*/ 2147483647 h 768"/>
                  <a:gd name="T34" fmla="*/ 2147483647 w 655"/>
                  <a:gd name="T35" fmla="*/ 2147483647 h 768"/>
                  <a:gd name="T36" fmla="*/ 2147483647 w 655"/>
                  <a:gd name="T37" fmla="*/ 2147483647 h 768"/>
                  <a:gd name="T38" fmla="*/ 2147483647 w 655"/>
                  <a:gd name="T39" fmla="*/ 2147483647 h 768"/>
                  <a:gd name="T40" fmla="*/ 2147483647 w 655"/>
                  <a:gd name="T41" fmla="*/ 2147483647 h 768"/>
                  <a:gd name="T42" fmla="*/ 2147483647 w 655"/>
                  <a:gd name="T43" fmla="*/ 2147483647 h 768"/>
                  <a:gd name="T44" fmla="*/ 2147483647 w 655"/>
                  <a:gd name="T45" fmla="*/ 2147483647 h 768"/>
                  <a:gd name="T46" fmla="*/ 2147483647 w 655"/>
                  <a:gd name="T47" fmla="*/ 2147483647 h 768"/>
                  <a:gd name="T48" fmla="*/ 2147483647 w 655"/>
                  <a:gd name="T49" fmla="*/ 2147483647 h 768"/>
                  <a:gd name="T50" fmla="*/ 2147483647 w 655"/>
                  <a:gd name="T51" fmla="*/ 2147483647 h 768"/>
                  <a:gd name="T52" fmla="*/ 2147483647 w 655"/>
                  <a:gd name="T53" fmla="*/ 2147483647 h 768"/>
                  <a:gd name="T54" fmla="*/ 2147483647 w 655"/>
                  <a:gd name="T55" fmla="*/ 0 h 768"/>
                  <a:gd name="T56" fmla="*/ 2147483647 w 655"/>
                  <a:gd name="T57" fmla="*/ 2147483647 h 768"/>
                  <a:gd name="T58" fmla="*/ 2147483647 w 655"/>
                  <a:gd name="T59" fmla="*/ 2147483647 h 768"/>
                  <a:gd name="T60" fmla="*/ 2147483647 w 655"/>
                  <a:gd name="T61" fmla="*/ 2147483647 h 768"/>
                  <a:gd name="T62" fmla="*/ 2147483647 w 655"/>
                  <a:gd name="T63" fmla="*/ 2147483647 h 768"/>
                  <a:gd name="T64" fmla="*/ 2147483647 w 655"/>
                  <a:gd name="T65" fmla="*/ 2147483647 h 768"/>
                  <a:gd name="T66" fmla="*/ 2147483647 w 655"/>
                  <a:gd name="T67" fmla="*/ 2147483647 h 768"/>
                  <a:gd name="T68" fmla="*/ 2147483647 w 655"/>
                  <a:gd name="T69" fmla="*/ 2147483647 h 768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655"/>
                  <a:gd name="T106" fmla="*/ 0 h 768"/>
                  <a:gd name="T107" fmla="*/ 1225886 w 655"/>
                  <a:gd name="T108" fmla="*/ 1427412 h 768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655" h="768">
                    <a:moveTo>
                      <a:pt x="14" y="306"/>
                    </a:moveTo>
                    <a:lnTo>
                      <a:pt x="20" y="346"/>
                    </a:lnTo>
                    <a:lnTo>
                      <a:pt x="42" y="370"/>
                    </a:lnTo>
                    <a:lnTo>
                      <a:pt x="40" y="397"/>
                    </a:lnTo>
                    <a:lnTo>
                      <a:pt x="16" y="422"/>
                    </a:lnTo>
                    <a:lnTo>
                      <a:pt x="31" y="458"/>
                    </a:lnTo>
                    <a:lnTo>
                      <a:pt x="30" y="485"/>
                    </a:lnTo>
                    <a:lnTo>
                      <a:pt x="20" y="541"/>
                    </a:lnTo>
                    <a:lnTo>
                      <a:pt x="0" y="600"/>
                    </a:lnTo>
                    <a:lnTo>
                      <a:pt x="25" y="702"/>
                    </a:lnTo>
                    <a:lnTo>
                      <a:pt x="45" y="683"/>
                    </a:lnTo>
                    <a:lnTo>
                      <a:pt x="61" y="681"/>
                    </a:lnTo>
                    <a:lnTo>
                      <a:pt x="72" y="674"/>
                    </a:lnTo>
                    <a:lnTo>
                      <a:pt x="82" y="678"/>
                    </a:lnTo>
                    <a:lnTo>
                      <a:pt x="99" y="669"/>
                    </a:lnTo>
                    <a:lnTo>
                      <a:pt x="112" y="674"/>
                    </a:lnTo>
                    <a:lnTo>
                      <a:pt x="132" y="674"/>
                    </a:lnTo>
                    <a:lnTo>
                      <a:pt x="145" y="684"/>
                    </a:lnTo>
                    <a:lnTo>
                      <a:pt x="159" y="702"/>
                    </a:lnTo>
                    <a:lnTo>
                      <a:pt x="183" y="704"/>
                    </a:lnTo>
                    <a:lnTo>
                      <a:pt x="190" y="722"/>
                    </a:lnTo>
                    <a:lnTo>
                      <a:pt x="199" y="735"/>
                    </a:lnTo>
                    <a:lnTo>
                      <a:pt x="213" y="750"/>
                    </a:lnTo>
                    <a:lnTo>
                      <a:pt x="225" y="765"/>
                    </a:lnTo>
                    <a:lnTo>
                      <a:pt x="237" y="768"/>
                    </a:lnTo>
                    <a:lnTo>
                      <a:pt x="253" y="762"/>
                    </a:lnTo>
                    <a:lnTo>
                      <a:pt x="285" y="764"/>
                    </a:lnTo>
                    <a:lnTo>
                      <a:pt x="310" y="752"/>
                    </a:lnTo>
                    <a:lnTo>
                      <a:pt x="348" y="763"/>
                    </a:lnTo>
                    <a:lnTo>
                      <a:pt x="417" y="733"/>
                    </a:lnTo>
                    <a:lnTo>
                      <a:pt x="624" y="764"/>
                    </a:lnTo>
                    <a:lnTo>
                      <a:pt x="655" y="729"/>
                    </a:lnTo>
                    <a:lnTo>
                      <a:pt x="627" y="687"/>
                    </a:lnTo>
                    <a:lnTo>
                      <a:pt x="589" y="187"/>
                    </a:lnTo>
                    <a:lnTo>
                      <a:pt x="651" y="155"/>
                    </a:lnTo>
                    <a:lnTo>
                      <a:pt x="465" y="0"/>
                    </a:lnTo>
                    <a:lnTo>
                      <a:pt x="467" y="53"/>
                    </a:lnTo>
                    <a:lnTo>
                      <a:pt x="444" y="106"/>
                    </a:lnTo>
                    <a:lnTo>
                      <a:pt x="278" y="109"/>
                    </a:lnTo>
                    <a:lnTo>
                      <a:pt x="280" y="182"/>
                    </a:lnTo>
                    <a:lnTo>
                      <a:pt x="268" y="265"/>
                    </a:lnTo>
                    <a:lnTo>
                      <a:pt x="218" y="310"/>
                    </a:lnTo>
                    <a:lnTo>
                      <a:pt x="14" y="306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252" name="Freeform 51">
                <a:extLst>
                  <a:ext uri="{FF2B5EF4-FFF2-40B4-BE49-F238E27FC236}">
                    <a16:creationId xmlns:a16="http://schemas.microsoft.com/office/drawing/2014/main" id="{9D0EB742-56D1-4729-9B67-3022D264E5A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69476" y="2766697"/>
                <a:ext cx="349539" cy="263122"/>
              </a:xfrm>
              <a:custGeom>
                <a:avLst/>
                <a:gdLst>
                  <a:gd name="T0" fmla="*/ 2147483647 w 967"/>
                  <a:gd name="T1" fmla="*/ 0 h 905"/>
                  <a:gd name="T2" fmla="*/ 2147483647 w 967"/>
                  <a:gd name="T3" fmla="*/ 2147483647 h 905"/>
                  <a:gd name="T4" fmla="*/ 2147483647 w 967"/>
                  <a:gd name="T5" fmla="*/ 2147483647 h 905"/>
                  <a:gd name="T6" fmla="*/ 2147483647 w 967"/>
                  <a:gd name="T7" fmla="*/ 2147483647 h 905"/>
                  <a:gd name="T8" fmla="*/ 2147483647 w 967"/>
                  <a:gd name="T9" fmla="*/ 2147483647 h 905"/>
                  <a:gd name="T10" fmla="*/ 2147483647 w 967"/>
                  <a:gd name="T11" fmla="*/ 2147483647 h 905"/>
                  <a:gd name="T12" fmla="*/ 2147483647 w 967"/>
                  <a:gd name="T13" fmla="*/ 2147483647 h 905"/>
                  <a:gd name="T14" fmla="*/ 2147483647 w 967"/>
                  <a:gd name="T15" fmla="*/ 2147483647 h 905"/>
                  <a:gd name="T16" fmla="*/ 2147483647 w 967"/>
                  <a:gd name="T17" fmla="*/ 2147483647 h 905"/>
                  <a:gd name="T18" fmla="*/ 0 w 967"/>
                  <a:gd name="T19" fmla="*/ 2147483647 h 905"/>
                  <a:gd name="T20" fmla="*/ 2147483647 w 967"/>
                  <a:gd name="T21" fmla="*/ 2147483647 h 905"/>
                  <a:gd name="T22" fmla="*/ 2147483647 w 967"/>
                  <a:gd name="T23" fmla="*/ 2147483647 h 905"/>
                  <a:gd name="T24" fmla="*/ 2147483647 w 967"/>
                  <a:gd name="T25" fmla="*/ 2147483647 h 905"/>
                  <a:gd name="T26" fmla="*/ 2147483647 w 967"/>
                  <a:gd name="T27" fmla="*/ 2147483647 h 905"/>
                  <a:gd name="T28" fmla="*/ 2147483647 w 967"/>
                  <a:gd name="T29" fmla="*/ 2147483647 h 905"/>
                  <a:gd name="T30" fmla="*/ 2147483647 w 967"/>
                  <a:gd name="T31" fmla="*/ 2147483647 h 905"/>
                  <a:gd name="T32" fmla="*/ 2147483647 w 967"/>
                  <a:gd name="T33" fmla="*/ 2147483647 h 905"/>
                  <a:gd name="T34" fmla="*/ 2147483647 w 967"/>
                  <a:gd name="T35" fmla="*/ 2147483647 h 905"/>
                  <a:gd name="T36" fmla="*/ 2147483647 w 967"/>
                  <a:gd name="T37" fmla="*/ 2147483647 h 905"/>
                  <a:gd name="T38" fmla="*/ 2147483647 w 967"/>
                  <a:gd name="T39" fmla="*/ 2147483647 h 905"/>
                  <a:gd name="T40" fmla="*/ 2147483647 w 967"/>
                  <a:gd name="T41" fmla="*/ 2147483647 h 905"/>
                  <a:gd name="T42" fmla="*/ 2147483647 w 967"/>
                  <a:gd name="T43" fmla="*/ 2147483647 h 905"/>
                  <a:gd name="T44" fmla="*/ 2147483647 w 967"/>
                  <a:gd name="T45" fmla="*/ 2147483647 h 905"/>
                  <a:gd name="T46" fmla="*/ 2147483647 w 967"/>
                  <a:gd name="T47" fmla="*/ 2147483647 h 905"/>
                  <a:gd name="T48" fmla="*/ 2147483647 w 967"/>
                  <a:gd name="T49" fmla="*/ 2147483647 h 905"/>
                  <a:gd name="T50" fmla="*/ 2147483647 w 967"/>
                  <a:gd name="T51" fmla="*/ 2147483647 h 905"/>
                  <a:gd name="T52" fmla="*/ 2147483647 w 967"/>
                  <a:gd name="T53" fmla="*/ 2147483647 h 905"/>
                  <a:gd name="T54" fmla="*/ 2147483647 w 967"/>
                  <a:gd name="T55" fmla="*/ 2147483647 h 905"/>
                  <a:gd name="T56" fmla="*/ 2147483647 w 967"/>
                  <a:gd name="T57" fmla="*/ 2147483647 h 905"/>
                  <a:gd name="T58" fmla="*/ 2147483647 w 967"/>
                  <a:gd name="T59" fmla="*/ 2147483647 h 905"/>
                  <a:gd name="T60" fmla="*/ 2147483647 w 967"/>
                  <a:gd name="T61" fmla="*/ 2147483647 h 905"/>
                  <a:gd name="T62" fmla="*/ 2147483647 w 967"/>
                  <a:gd name="T63" fmla="*/ 2147483647 h 905"/>
                  <a:gd name="T64" fmla="*/ 2147483647 w 967"/>
                  <a:gd name="T65" fmla="*/ 2147483647 h 905"/>
                  <a:gd name="T66" fmla="*/ 2147483647 w 967"/>
                  <a:gd name="T67" fmla="*/ 2147483647 h 905"/>
                  <a:gd name="T68" fmla="*/ 2147483647 w 967"/>
                  <a:gd name="T69" fmla="*/ 2147483647 h 905"/>
                  <a:gd name="T70" fmla="*/ 2147483647 w 967"/>
                  <a:gd name="T71" fmla="*/ 2147483647 h 905"/>
                  <a:gd name="T72" fmla="*/ 2147483647 w 967"/>
                  <a:gd name="T73" fmla="*/ 2147483647 h 905"/>
                  <a:gd name="T74" fmla="*/ 2147483647 w 967"/>
                  <a:gd name="T75" fmla="*/ 2147483647 h 905"/>
                  <a:gd name="T76" fmla="*/ 2147483647 w 967"/>
                  <a:gd name="T77" fmla="*/ 2147483647 h 905"/>
                  <a:gd name="T78" fmla="*/ 2147483647 w 967"/>
                  <a:gd name="T79" fmla="*/ 2147483647 h 905"/>
                  <a:gd name="T80" fmla="*/ 2147483647 w 967"/>
                  <a:gd name="T81" fmla="*/ 2147483647 h 905"/>
                  <a:gd name="T82" fmla="*/ 2147483647 w 967"/>
                  <a:gd name="T83" fmla="*/ 2147483647 h 905"/>
                  <a:gd name="T84" fmla="*/ 2147483647 w 967"/>
                  <a:gd name="T85" fmla="*/ 2147483647 h 905"/>
                  <a:gd name="T86" fmla="*/ 2147483647 w 967"/>
                  <a:gd name="T87" fmla="*/ 2147483647 h 905"/>
                  <a:gd name="T88" fmla="*/ 2147483647 w 967"/>
                  <a:gd name="T89" fmla="*/ 2147483647 h 905"/>
                  <a:gd name="T90" fmla="*/ 2147483647 w 967"/>
                  <a:gd name="T91" fmla="*/ 2147483647 h 905"/>
                  <a:gd name="T92" fmla="*/ 2147483647 w 967"/>
                  <a:gd name="T93" fmla="*/ 2147483647 h 905"/>
                  <a:gd name="T94" fmla="*/ 2147483647 w 967"/>
                  <a:gd name="T95" fmla="*/ 2147483647 h 905"/>
                  <a:gd name="T96" fmla="*/ 2147483647 w 967"/>
                  <a:gd name="T97" fmla="*/ 2147483647 h 905"/>
                  <a:gd name="T98" fmla="*/ 2147483647 w 967"/>
                  <a:gd name="T99" fmla="*/ 2147483647 h 905"/>
                  <a:gd name="T100" fmla="*/ 2147483647 w 967"/>
                  <a:gd name="T101" fmla="*/ 0 h 905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967"/>
                  <a:gd name="T154" fmla="*/ 0 h 905"/>
                  <a:gd name="T155" fmla="*/ 1783556 w 967"/>
                  <a:gd name="T156" fmla="*/ 1685925 h 905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967" h="905">
                    <a:moveTo>
                      <a:pt x="412" y="0"/>
                    </a:moveTo>
                    <a:lnTo>
                      <a:pt x="352" y="31"/>
                    </a:lnTo>
                    <a:lnTo>
                      <a:pt x="388" y="532"/>
                    </a:lnTo>
                    <a:lnTo>
                      <a:pt x="417" y="573"/>
                    </a:lnTo>
                    <a:lnTo>
                      <a:pt x="386" y="608"/>
                    </a:lnTo>
                    <a:lnTo>
                      <a:pt x="180" y="578"/>
                    </a:lnTo>
                    <a:lnTo>
                      <a:pt x="108" y="607"/>
                    </a:lnTo>
                    <a:lnTo>
                      <a:pt x="69" y="597"/>
                    </a:lnTo>
                    <a:lnTo>
                      <a:pt x="48" y="608"/>
                    </a:lnTo>
                    <a:lnTo>
                      <a:pt x="7" y="610"/>
                    </a:lnTo>
                    <a:lnTo>
                      <a:pt x="0" y="613"/>
                    </a:lnTo>
                    <a:lnTo>
                      <a:pt x="2" y="627"/>
                    </a:lnTo>
                    <a:lnTo>
                      <a:pt x="20" y="637"/>
                    </a:lnTo>
                    <a:lnTo>
                      <a:pt x="14" y="651"/>
                    </a:lnTo>
                    <a:lnTo>
                      <a:pt x="26" y="660"/>
                    </a:lnTo>
                    <a:lnTo>
                      <a:pt x="33" y="684"/>
                    </a:lnTo>
                    <a:lnTo>
                      <a:pt x="24" y="696"/>
                    </a:lnTo>
                    <a:lnTo>
                      <a:pt x="39" y="715"/>
                    </a:lnTo>
                    <a:lnTo>
                      <a:pt x="53" y="712"/>
                    </a:lnTo>
                    <a:lnTo>
                      <a:pt x="66" y="736"/>
                    </a:lnTo>
                    <a:lnTo>
                      <a:pt x="65" y="757"/>
                    </a:lnTo>
                    <a:lnTo>
                      <a:pt x="70" y="770"/>
                    </a:lnTo>
                    <a:lnTo>
                      <a:pt x="98" y="790"/>
                    </a:lnTo>
                    <a:lnTo>
                      <a:pt x="131" y="805"/>
                    </a:lnTo>
                    <a:lnTo>
                      <a:pt x="165" y="787"/>
                    </a:lnTo>
                    <a:lnTo>
                      <a:pt x="199" y="780"/>
                    </a:lnTo>
                    <a:lnTo>
                      <a:pt x="215" y="807"/>
                    </a:lnTo>
                    <a:lnTo>
                      <a:pt x="234" y="840"/>
                    </a:lnTo>
                    <a:lnTo>
                      <a:pt x="240" y="865"/>
                    </a:lnTo>
                    <a:lnTo>
                      <a:pt x="266" y="896"/>
                    </a:lnTo>
                    <a:lnTo>
                      <a:pt x="307" y="899"/>
                    </a:lnTo>
                    <a:lnTo>
                      <a:pt x="331" y="882"/>
                    </a:lnTo>
                    <a:lnTo>
                      <a:pt x="358" y="873"/>
                    </a:lnTo>
                    <a:lnTo>
                      <a:pt x="374" y="905"/>
                    </a:lnTo>
                    <a:lnTo>
                      <a:pt x="407" y="895"/>
                    </a:lnTo>
                    <a:lnTo>
                      <a:pt x="413" y="864"/>
                    </a:lnTo>
                    <a:lnTo>
                      <a:pt x="405" y="827"/>
                    </a:lnTo>
                    <a:lnTo>
                      <a:pt x="427" y="801"/>
                    </a:lnTo>
                    <a:lnTo>
                      <a:pt x="454" y="784"/>
                    </a:lnTo>
                    <a:lnTo>
                      <a:pt x="474" y="775"/>
                    </a:lnTo>
                    <a:lnTo>
                      <a:pt x="469" y="750"/>
                    </a:lnTo>
                    <a:lnTo>
                      <a:pt x="517" y="714"/>
                    </a:lnTo>
                    <a:lnTo>
                      <a:pt x="550" y="692"/>
                    </a:lnTo>
                    <a:lnTo>
                      <a:pt x="585" y="661"/>
                    </a:lnTo>
                    <a:lnTo>
                      <a:pt x="618" y="646"/>
                    </a:lnTo>
                    <a:lnTo>
                      <a:pt x="668" y="629"/>
                    </a:lnTo>
                    <a:lnTo>
                      <a:pt x="735" y="626"/>
                    </a:lnTo>
                    <a:lnTo>
                      <a:pt x="810" y="604"/>
                    </a:lnTo>
                    <a:lnTo>
                      <a:pt x="893" y="596"/>
                    </a:lnTo>
                    <a:lnTo>
                      <a:pt x="959" y="566"/>
                    </a:lnTo>
                    <a:lnTo>
                      <a:pt x="967" y="382"/>
                    </a:lnTo>
                    <a:lnTo>
                      <a:pt x="913" y="380"/>
                    </a:lnTo>
                    <a:lnTo>
                      <a:pt x="900" y="323"/>
                    </a:lnTo>
                    <a:lnTo>
                      <a:pt x="871" y="323"/>
                    </a:lnTo>
                    <a:lnTo>
                      <a:pt x="830" y="302"/>
                    </a:lnTo>
                    <a:lnTo>
                      <a:pt x="784" y="272"/>
                    </a:lnTo>
                    <a:lnTo>
                      <a:pt x="757" y="234"/>
                    </a:lnTo>
                    <a:lnTo>
                      <a:pt x="671" y="178"/>
                    </a:lnTo>
                    <a:lnTo>
                      <a:pt x="529" y="81"/>
                    </a:lnTo>
                    <a:lnTo>
                      <a:pt x="412" y="0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253" name="Freeform 62">
                <a:extLst>
                  <a:ext uri="{FF2B5EF4-FFF2-40B4-BE49-F238E27FC236}">
                    <a16:creationId xmlns:a16="http://schemas.microsoft.com/office/drawing/2014/main" id="{D94B3EBC-4AD8-4C48-A875-8E06EABD185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11521" y="2987661"/>
                <a:ext cx="153942" cy="85769"/>
              </a:xfrm>
              <a:custGeom>
                <a:avLst/>
                <a:gdLst>
                  <a:gd name="T0" fmla="*/ 2147483647 w 423"/>
                  <a:gd name="T1" fmla="*/ 2147483647 h 295"/>
                  <a:gd name="T2" fmla="*/ 2147483647 w 423"/>
                  <a:gd name="T3" fmla="*/ 2147483647 h 295"/>
                  <a:gd name="T4" fmla="*/ 2147483647 w 423"/>
                  <a:gd name="T5" fmla="*/ 2147483647 h 295"/>
                  <a:gd name="T6" fmla="*/ 2147483647 w 423"/>
                  <a:gd name="T7" fmla="*/ 2147483647 h 295"/>
                  <a:gd name="T8" fmla="*/ 2147483647 w 423"/>
                  <a:gd name="T9" fmla="*/ 2147483647 h 295"/>
                  <a:gd name="T10" fmla="*/ 2147483647 w 423"/>
                  <a:gd name="T11" fmla="*/ 2147483647 h 295"/>
                  <a:gd name="T12" fmla="*/ 2147483647 w 423"/>
                  <a:gd name="T13" fmla="*/ 2147483647 h 295"/>
                  <a:gd name="T14" fmla="*/ 2147483647 w 423"/>
                  <a:gd name="T15" fmla="*/ 2147483647 h 295"/>
                  <a:gd name="T16" fmla="*/ 2147483647 w 423"/>
                  <a:gd name="T17" fmla="*/ 2147483647 h 295"/>
                  <a:gd name="T18" fmla="*/ 2147483647 w 423"/>
                  <a:gd name="T19" fmla="*/ 2147483647 h 295"/>
                  <a:gd name="T20" fmla="*/ 2147483647 w 423"/>
                  <a:gd name="T21" fmla="*/ 2147483647 h 295"/>
                  <a:gd name="T22" fmla="*/ 2147483647 w 423"/>
                  <a:gd name="T23" fmla="*/ 2147483647 h 295"/>
                  <a:gd name="T24" fmla="*/ 2147483647 w 423"/>
                  <a:gd name="T25" fmla="*/ 2147483647 h 295"/>
                  <a:gd name="T26" fmla="*/ 2147483647 w 423"/>
                  <a:gd name="T27" fmla="*/ 2147483647 h 295"/>
                  <a:gd name="T28" fmla="*/ 2147483647 w 423"/>
                  <a:gd name="T29" fmla="*/ 2147483647 h 295"/>
                  <a:gd name="T30" fmla="*/ 2147483647 w 423"/>
                  <a:gd name="T31" fmla="*/ 2147483647 h 295"/>
                  <a:gd name="T32" fmla="*/ 2147483647 w 423"/>
                  <a:gd name="T33" fmla="*/ 2147483647 h 295"/>
                  <a:gd name="T34" fmla="*/ 2147483647 w 423"/>
                  <a:gd name="T35" fmla="*/ 2147483647 h 295"/>
                  <a:gd name="T36" fmla="*/ 2147483647 w 423"/>
                  <a:gd name="T37" fmla="*/ 0 h 295"/>
                  <a:gd name="T38" fmla="*/ 2147483647 w 423"/>
                  <a:gd name="T39" fmla="*/ 2147483647 h 295"/>
                  <a:gd name="T40" fmla="*/ 2147483647 w 423"/>
                  <a:gd name="T41" fmla="*/ 2147483647 h 295"/>
                  <a:gd name="T42" fmla="*/ 2147483647 w 423"/>
                  <a:gd name="T43" fmla="*/ 2147483647 h 295"/>
                  <a:gd name="T44" fmla="*/ 2147483647 w 423"/>
                  <a:gd name="T45" fmla="*/ 2147483647 h 295"/>
                  <a:gd name="T46" fmla="*/ 2147483647 w 423"/>
                  <a:gd name="T47" fmla="*/ 2147483647 h 295"/>
                  <a:gd name="T48" fmla="*/ 0 w 423"/>
                  <a:gd name="T49" fmla="*/ 2147483647 h 295"/>
                  <a:gd name="T50" fmla="*/ 2147483647 w 423"/>
                  <a:gd name="T51" fmla="*/ 2147483647 h 295"/>
                  <a:gd name="T52" fmla="*/ 2147483647 w 423"/>
                  <a:gd name="T53" fmla="*/ 2147483647 h 295"/>
                  <a:gd name="T54" fmla="*/ 2147483647 w 423"/>
                  <a:gd name="T55" fmla="*/ 2147483647 h 295"/>
                  <a:gd name="T56" fmla="*/ 2147483647 w 423"/>
                  <a:gd name="T57" fmla="*/ 2147483647 h 295"/>
                  <a:gd name="T58" fmla="*/ 2147483647 w 423"/>
                  <a:gd name="T59" fmla="*/ 2147483647 h 295"/>
                  <a:gd name="T60" fmla="*/ 2147483647 w 423"/>
                  <a:gd name="T61" fmla="*/ 2147483647 h 295"/>
                  <a:gd name="T62" fmla="*/ 2147483647 w 423"/>
                  <a:gd name="T63" fmla="*/ 2147483647 h 295"/>
                  <a:gd name="T64" fmla="*/ 2147483647 w 423"/>
                  <a:gd name="T65" fmla="*/ 2147483647 h 295"/>
                  <a:gd name="T66" fmla="*/ 2147483647 w 423"/>
                  <a:gd name="T67" fmla="*/ 2147483647 h 295"/>
                  <a:gd name="T68" fmla="*/ 2147483647 w 423"/>
                  <a:gd name="T69" fmla="*/ 2147483647 h 295"/>
                  <a:gd name="T70" fmla="*/ 2147483647 w 423"/>
                  <a:gd name="T71" fmla="*/ 2147483647 h 295"/>
                  <a:gd name="T72" fmla="*/ 2147483647 w 423"/>
                  <a:gd name="T73" fmla="*/ 2147483647 h 295"/>
                  <a:gd name="T74" fmla="*/ 2147483647 w 423"/>
                  <a:gd name="T75" fmla="*/ 2147483647 h 295"/>
                  <a:gd name="T76" fmla="*/ 2147483647 w 423"/>
                  <a:gd name="T77" fmla="*/ 2147483647 h 295"/>
                  <a:gd name="T78" fmla="*/ 2147483647 w 423"/>
                  <a:gd name="T79" fmla="*/ 2147483647 h 295"/>
                  <a:gd name="T80" fmla="*/ 2147483647 w 423"/>
                  <a:gd name="T81" fmla="*/ 2147483647 h 295"/>
                  <a:gd name="T82" fmla="*/ 2147483647 w 423"/>
                  <a:gd name="T83" fmla="*/ 2147483647 h 295"/>
                  <a:gd name="T84" fmla="*/ 2147483647 w 423"/>
                  <a:gd name="T85" fmla="*/ 2147483647 h 295"/>
                  <a:gd name="T86" fmla="*/ 2147483647 w 423"/>
                  <a:gd name="T87" fmla="*/ 2147483647 h 295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423"/>
                  <a:gd name="T133" fmla="*/ 0 h 295"/>
                  <a:gd name="T134" fmla="*/ 744140 w 423"/>
                  <a:gd name="T135" fmla="*/ 545334 h 295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423" h="295">
                    <a:moveTo>
                      <a:pt x="351" y="289"/>
                    </a:moveTo>
                    <a:lnTo>
                      <a:pt x="373" y="295"/>
                    </a:lnTo>
                    <a:lnTo>
                      <a:pt x="394" y="295"/>
                    </a:lnTo>
                    <a:lnTo>
                      <a:pt x="412" y="265"/>
                    </a:lnTo>
                    <a:lnTo>
                      <a:pt x="420" y="236"/>
                    </a:lnTo>
                    <a:lnTo>
                      <a:pt x="422" y="195"/>
                    </a:lnTo>
                    <a:lnTo>
                      <a:pt x="423" y="137"/>
                    </a:lnTo>
                    <a:lnTo>
                      <a:pt x="399" y="104"/>
                    </a:lnTo>
                    <a:lnTo>
                      <a:pt x="389" y="74"/>
                    </a:lnTo>
                    <a:lnTo>
                      <a:pt x="354" y="18"/>
                    </a:lnTo>
                    <a:lnTo>
                      <a:pt x="323" y="27"/>
                    </a:lnTo>
                    <a:lnTo>
                      <a:pt x="289" y="44"/>
                    </a:lnTo>
                    <a:lnTo>
                      <a:pt x="256" y="29"/>
                    </a:lnTo>
                    <a:lnTo>
                      <a:pt x="224" y="9"/>
                    </a:lnTo>
                    <a:lnTo>
                      <a:pt x="212" y="14"/>
                    </a:lnTo>
                    <a:lnTo>
                      <a:pt x="188" y="11"/>
                    </a:lnTo>
                    <a:lnTo>
                      <a:pt x="165" y="17"/>
                    </a:lnTo>
                    <a:lnTo>
                      <a:pt x="145" y="10"/>
                    </a:lnTo>
                    <a:lnTo>
                      <a:pt x="126" y="8"/>
                    </a:lnTo>
                    <a:lnTo>
                      <a:pt x="114" y="0"/>
                    </a:lnTo>
                    <a:lnTo>
                      <a:pt x="96" y="0"/>
                    </a:lnTo>
                    <a:lnTo>
                      <a:pt x="81" y="0"/>
                    </a:lnTo>
                    <a:lnTo>
                      <a:pt x="83" y="15"/>
                    </a:lnTo>
                    <a:lnTo>
                      <a:pt x="78" y="24"/>
                    </a:lnTo>
                    <a:lnTo>
                      <a:pt x="66" y="29"/>
                    </a:lnTo>
                    <a:lnTo>
                      <a:pt x="77" y="44"/>
                    </a:lnTo>
                    <a:lnTo>
                      <a:pt x="75" y="57"/>
                    </a:lnTo>
                    <a:lnTo>
                      <a:pt x="63" y="62"/>
                    </a:lnTo>
                    <a:lnTo>
                      <a:pt x="47" y="62"/>
                    </a:lnTo>
                    <a:lnTo>
                      <a:pt x="35" y="69"/>
                    </a:lnTo>
                    <a:lnTo>
                      <a:pt x="23" y="74"/>
                    </a:lnTo>
                    <a:lnTo>
                      <a:pt x="9" y="99"/>
                    </a:lnTo>
                    <a:lnTo>
                      <a:pt x="0" y="108"/>
                    </a:lnTo>
                    <a:lnTo>
                      <a:pt x="24" y="117"/>
                    </a:lnTo>
                    <a:lnTo>
                      <a:pt x="37" y="135"/>
                    </a:lnTo>
                    <a:lnTo>
                      <a:pt x="63" y="153"/>
                    </a:lnTo>
                    <a:lnTo>
                      <a:pt x="96" y="172"/>
                    </a:lnTo>
                    <a:lnTo>
                      <a:pt x="114" y="207"/>
                    </a:lnTo>
                    <a:lnTo>
                      <a:pt x="135" y="191"/>
                    </a:lnTo>
                    <a:lnTo>
                      <a:pt x="154" y="168"/>
                    </a:lnTo>
                    <a:lnTo>
                      <a:pt x="163" y="145"/>
                    </a:lnTo>
                    <a:lnTo>
                      <a:pt x="194" y="142"/>
                    </a:lnTo>
                    <a:lnTo>
                      <a:pt x="214" y="148"/>
                    </a:lnTo>
                    <a:lnTo>
                      <a:pt x="235" y="165"/>
                    </a:lnTo>
                    <a:lnTo>
                      <a:pt x="259" y="192"/>
                    </a:lnTo>
                    <a:lnTo>
                      <a:pt x="269" y="214"/>
                    </a:lnTo>
                    <a:lnTo>
                      <a:pt x="279" y="235"/>
                    </a:lnTo>
                    <a:lnTo>
                      <a:pt x="291" y="243"/>
                    </a:lnTo>
                    <a:lnTo>
                      <a:pt x="300" y="261"/>
                    </a:lnTo>
                    <a:lnTo>
                      <a:pt x="322" y="260"/>
                    </a:lnTo>
                    <a:lnTo>
                      <a:pt x="336" y="274"/>
                    </a:lnTo>
                    <a:lnTo>
                      <a:pt x="351" y="289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254" name="Freeform 427">
                <a:extLst>
                  <a:ext uri="{FF2B5EF4-FFF2-40B4-BE49-F238E27FC236}">
                    <a16:creationId xmlns:a16="http://schemas.microsoft.com/office/drawing/2014/main" id="{80BDABBC-9C48-415E-968B-8F56DE446135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21398148">
                <a:off x="4924947" y="3388885"/>
                <a:ext cx="7244" cy="13084"/>
              </a:xfrm>
              <a:custGeom>
                <a:avLst/>
                <a:gdLst>
                  <a:gd name="T0" fmla="*/ 1345433959 w 176"/>
                  <a:gd name="T1" fmla="*/ 2147483647 h 342"/>
                  <a:gd name="T2" fmla="*/ 0 w 176"/>
                  <a:gd name="T3" fmla="*/ 2147483647 h 342"/>
                  <a:gd name="T4" fmla="*/ 0 w 176"/>
                  <a:gd name="T5" fmla="*/ 2147483647 h 342"/>
                  <a:gd name="T6" fmla="*/ 2147483647 w 176"/>
                  <a:gd name="T7" fmla="*/ 2147483647 h 342"/>
                  <a:gd name="T8" fmla="*/ 2147483647 w 176"/>
                  <a:gd name="T9" fmla="*/ 2147483647 h 342"/>
                  <a:gd name="T10" fmla="*/ 2147483647 w 176"/>
                  <a:gd name="T11" fmla="*/ 2147483647 h 342"/>
                  <a:gd name="T12" fmla="*/ 2147483647 w 176"/>
                  <a:gd name="T13" fmla="*/ 2147483647 h 342"/>
                  <a:gd name="T14" fmla="*/ 2147483647 w 176"/>
                  <a:gd name="T15" fmla="*/ 2147483647 h 342"/>
                  <a:gd name="T16" fmla="*/ 2147483647 w 176"/>
                  <a:gd name="T17" fmla="*/ 2147483647 h 342"/>
                  <a:gd name="T18" fmla="*/ 2147483647 w 176"/>
                  <a:gd name="T19" fmla="*/ 2147483647 h 342"/>
                  <a:gd name="T20" fmla="*/ 2147483647 w 176"/>
                  <a:gd name="T21" fmla="*/ 0 h 342"/>
                  <a:gd name="T22" fmla="*/ 1345433959 w 176"/>
                  <a:gd name="T23" fmla="*/ 2147483647 h 342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76"/>
                  <a:gd name="T37" fmla="*/ 0 h 342"/>
                  <a:gd name="T38" fmla="*/ 176 w 176"/>
                  <a:gd name="T39" fmla="*/ 342 h 342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76" h="342">
                    <a:moveTo>
                      <a:pt x="22" y="72"/>
                    </a:moveTo>
                    <a:lnTo>
                      <a:pt x="0" y="122"/>
                    </a:lnTo>
                    <a:lnTo>
                      <a:pt x="0" y="222"/>
                    </a:lnTo>
                    <a:lnTo>
                      <a:pt x="64" y="258"/>
                    </a:lnTo>
                    <a:lnTo>
                      <a:pt x="116" y="342"/>
                    </a:lnTo>
                    <a:lnTo>
                      <a:pt x="164" y="306"/>
                    </a:lnTo>
                    <a:lnTo>
                      <a:pt x="124" y="226"/>
                    </a:lnTo>
                    <a:lnTo>
                      <a:pt x="100" y="158"/>
                    </a:lnTo>
                    <a:lnTo>
                      <a:pt x="176" y="78"/>
                    </a:lnTo>
                    <a:lnTo>
                      <a:pt x="144" y="18"/>
                    </a:lnTo>
                    <a:lnTo>
                      <a:pt x="82" y="0"/>
                    </a:lnTo>
                    <a:lnTo>
                      <a:pt x="22" y="72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255" name="Freeform 428">
                <a:extLst>
                  <a:ext uri="{FF2B5EF4-FFF2-40B4-BE49-F238E27FC236}">
                    <a16:creationId xmlns:a16="http://schemas.microsoft.com/office/drawing/2014/main" id="{8E0AA80A-8DBC-4931-97F0-E71DD7540732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21398148">
                <a:off x="4934002" y="3403422"/>
                <a:ext cx="7244" cy="5815"/>
              </a:xfrm>
              <a:custGeom>
                <a:avLst/>
                <a:gdLst>
                  <a:gd name="T0" fmla="*/ 2147483647 w 146"/>
                  <a:gd name="T1" fmla="*/ 0 h 140"/>
                  <a:gd name="T2" fmla="*/ 0 w 146"/>
                  <a:gd name="T3" fmla="*/ 2147483647 h 140"/>
                  <a:gd name="T4" fmla="*/ 2147483647 w 146"/>
                  <a:gd name="T5" fmla="*/ 2147483647 h 140"/>
                  <a:gd name="T6" fmla="*/ 2147483647 w 146"/>
                  <a:gd name="T7" fmla="*/ 2147483647 h 140"/>
                  <a:gd name="T8" fmla="*/ 2147483647 w 146"/>
                  <a:gd name="T9" fmla="*/ 2147483647 h 140"/>
                  <a:gd name="T10" fmla="*/ 2147483647 w 146"/>
                  <a:gd name="T11" fmla="*/ 2147483647 h 140"/>
                  <a:gd name="T12" fmla="*/ 2147483647 w 146"/>
                  <a:gd name="T13" fmla="*/ 766090398 h 140"/>
                  <a:gd name="T14" fmla="*/ 2147483647 w 146"/>
                  <a:gd name="T15" fmla="*/ 0 h 14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46"/>
                  <a:gd name="T25" fmla="*/ 0 h 140"/>
                  <a:gd name="T26" fmla="*/ 146 w 146"/>
                  <a:gd name="T27" fmla="*/ 140 h 14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46" h="140">
                    <a:moveTo>
                      <a:pt x="46" y="0"/>
                    </a:moveTo>
                    <a:lnTo>
                      <a:pt x="0" y="42"/>
                    </a:lnTo>
                    <a:lnTo>
                      <a:pt x="38" y="100"/>
                    </a:lnTo>
                    <a:lnTo>
                      <a:pt x="90" y="140"/>
                    </a:lnTo>
                    <a:lnTo>
                      <a:pt x="146" y="104"/>
                    </a:lnTo>
                    <a:lnTo>
                      <a:pt x="138" y="48"/>
                    </a:lnTo>
                    <a:lnTo>
                      <a:pt x="106" y="4"/>
                    </a:lnTo>
                    <a:lnTo>
                      <a:pt x="46" y="0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256" name="Freeform 429">
                <a:extLst>
                  <a:ext uri="{FF2B5EF4-FFF2-40B4-BE49-F238E27FC236}">
                    <a16:creationId xmlns:a16="http://schemas.microsoft.com/office/drawing/2014/main" id="{1C9575F8-CADD-4917-83D8-0E29DF37249E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21398148">
                <a:off x="4944869" y="3401969"/>
                <a:ext cx="5434" cy="5815"/>
              </a:xfrm>
              <a:custGeom>
                <a:avLst/>
                <a:gdLst>
                  <a:gd name="T0" fmla="*/ 2147483647 w 126"/>
                  <a:gd name="T1" fmla="*/ 0 h 132"/>
                  <a:gd name="T2" fmla="*/ 0 w 126"/>
                  <a:gd name="T3" fmla="*/ 2147483647 h 132"/>
                  <a:gd name="T4" fmla="*/ 2147483647 w 126"/>
                  <a:gd name="T5" fmla="*/ 2147483647 h 132"/>
                  <a:gd name="T6" fmla="*/ 2147483647 w 126"/>
                  <a:gd name="T7" fmla="*/ 2147483647 h 132"/>
                  <a:gd name="T8" fmla="*/ 2147483647 w 126"/>
                  <a:gd name="T9" fmla="*/ 2147483647 h 132"/>
                  <a:gd name="T10" fmla="*/ 2147483647 w 126"/>
                  <a:gd name="T11" fmla="*/ 2147483647 h 132"/>
                  <a:gd name="T12" fmla="*/ 2147483647 w 126"/>
                  <a:gd name="T13" fmla="*/ 1028214321 h 132"/>
                  <a:gd name="T14" fmla="*/ 2147483647 w 126"/>
                  <a:gd name="T15" fmla="*/ 0 h 13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26"/>
                  <a:gd name="T25" fmla="*/ 0 h 132"/>
                  <a:gd name="T26" fmla="*/ 126 w 126"/>
                  <a:gd name="T27" fmla="*/ 132 h 132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26" h="132">
                    <a:moveTo>
                      <a:pt x="46" y="0"/>
                    </a:moveTo>
                    <a:lnTo>
                      <a:pt x="0" y="42"/>
                    </a:lnTo>
                    <a:lnTo>
                      <a:pt x="38" y="100"/>
                    </a:lnTo>
                    <a:lnTo>
                      <a:pt x="70" y="132"/>
                    </a:lnTo>
                    <a:lnTo>
                      <a:pt x="126" y="116"/>
                    </a:lnTo>
                    <a:lnTo>
                      <a:pt x="122" y="60"/>
                    </a:lnTo>
                    <a:lnTo>
                      <a:pt x="106" y="4"/>
                    </a:lnTo>
                    <a:lnTo>
                      <a:pt x="46" y="0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grpSp>
            <p:nvGrpSpPr>
              <p:cNvPr id="257" name="Group 430">
                <a:extLst>
                  <a:ext uri="{FF2B5EF4-FFF2-40B4-BE49-F238E27FC236}">
                    <a16:creationId xmlns:a16="http://schemas.microsoft.com/office/drawing/2014/main" id="{C2E24DE0-2B5C-46E3-AEB7-332B0087E721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 rot="21398148">
                <a:off x="4963104" y="3339431"/>
                <a:ext cx="97806" cy="50879"/>
                <a:chOff x="3018" y="2803"/>
                <a:chExt cx="191" cy="122"/>
              </a:xfrm>
              <a:grpFill/>
              <a:effectLst/>
            </p:grpSpPr>
            <p:sp>
              <p:nvSpPr>
                <p:cNvPr id="269" name="Freeform 431">
                  <a:extLst>
                    <a:ext uri="{FF2B5EF4-FFF2-40B4-BE49-F238E27FC236}">
                      <a16:creationId xmlns:a16="http://schemas.microsoft.com/office/drawing/2014/main" id="{42A06C06-ED9A-428A-875F-C337F05EBA9E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3174" y="2821"/>
                  <a:ext cx="14" cy="19"/>
                </a:xfrm>
                <a:custGeom>
                  <a:avLst/>
                  <a:gdLst>
                    <a:gd name="T0" fmla="*/ 0 w 155"/>
                    <a:gd name="T1" fmla="*/ 0 h 207"/>
                    <a:gd name="T2" fmla="*/ 0 w 155"/>
                    <a:gd name="T3" fmla="*/ 0 h 207"/>
                    <a:gd name="T4" fmla="*/ 0 w 155"/>
                    <a:gd name="T5" fmla="*/ 0 h 207"/>
                    <a:gd name="T6" fmla="*/ 0 w 155"/>
                    <a:gd name="T7" fmla="*/ 0 h 207"/>
                    <a:gd name="T8" fmla="*/ 0 w 155"/>
                    <a:gd name="T9" fmla="*/ 0 h 207"/>
                    <a:gd name="T10" fmla="*/ 0 w 155"/>
                    <a:gd name="T11" fmla="*/ 0 h 207"/>
                    <a:gd name="T12" fmla="*/ 0 w 155"/>
                    <a:gd name="T13" fmla="*/ 0 h 207"/>
                    <a:gd name="T14" fmla="*/ 0 w 155"/>
                    <a:gd name="T15" fmla="*/ 0 h 207"/>
                    <a:gd name="T16" fmla="*/ 0 w 155"/>
                    <a:gd name="T17" fmla="*/ 0 h 207"/>
                    <a:gd name="T18" fmla="*/ 0 w 155"/>
                    <a:gd name="T19" fmla="*/ 0 h 207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55"/>
                    <a:gd name="T31" fmla="*/ 0 h 207"/>
                    <a:gd name="T32" fmla="*/ 155 w 155"/>
                    <a:gd name="T33" fmla="*/ 207 h 207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55" h="207">
                      <a:moveTo>
                        <a:pt x="22" y="43"/>
                      </a:moveTo>
                      <a:lnTo>
                        <a:pt x="0" y="93"/>
                      </a:lnTo>
                      <a:lnTo>
                        <a:pt x="59" y="159"/>
                      </a:lnTo>
                      <a:lnTo>
                        <a:pt x="89" y="207"/>
                      </a:lnTo>
                      <a:lnTo>
                        <a:pt x="152" y="180"/>
                      </a:lnTo>
                      <a:lnTo>
                        <a:pt x="155" y="120"/>
                      </a:lnTo>
                      <a:lnTo>
                        <a:pt x="134" y="60"/>
                      </a:lnTo>
                      <a:lnTo>
                        <a:pt x="101" y="18"/>
                      </a:lnTo>
                      <a:lnTo>
                        <a:pt x="53" y="0"/>
                      </a:lnTo>
                      <a:lnTo>
                        <a:pt x="22" y="43"/>
                      </a:lnTo>
                      <a:close/>
                    </a:path>
                  </a:pathLst>
                </a:custGeom>
                <a:grpFill/>
                <a:ln w="6350" cmpd="sng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  <a:effectLst>
                  <a:outerShdw dist="28398" dir="6993903" algn="ctr" rotWithShape="0">
                    <a:srgbClr val="B2B2B2">
                      <a:alpha val="50000"/>
                    </a:srgbClr>
                  </a:outerShdw>
                </a:effectLst>
              </p:spPr>
              <p:txBody>
                <a:bodyPr/>
                <a:lstStyle/>
                <a:p>
                  <a:endParaRPr lang="zh-CN" altLang="en-US" sz="600" kern="0">
                    <a:solidFill>
                      <a:sysClr val="windowText" lastClr="000000"/>
                    </a:solidFill>
                    <a:latin typeface="+mj-lt"/>
                  </a:endParaRPr>
                </a:p>
              </p:txBody>
            </p:sp>
            <p:sp>
              <p:nvSpPr>
                <p:cNvPr id="270" name="Freeform 432">
                  <a:extLst>
                    <a:ext uri="{FF2B5EF4-FFF2-40B4-BE49-F238E27FC236}">
                      <a16:creationId xmlns:a16="http://schemas.microsoft.com/office/drawing/2014/main" id="{C0FD6EFF-03B6-4C89-825B-AB24F6138B1B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3018" y="2895"/>
                  <a:ext cx="16" cy="18"/>
                </a:xfrm>
                <a:custGeom>
                  <a:avLst/>
                  <a:gdLst>
                    <a:gd name="T0" fmla="*/ 0 w 176"/>
                    <a:gd name="T1" fmla="*/ 0 h 186"/>
                    <a:gd name="T2" fmla="*/ 0 w 176"/>
                    <a:gd name="T3" fmla="*/ 0 h 186"/>
                    <a:gd name="T4" fmla="*/ 0 w 176"/>
                    <a:gd name="T5" fmla="*/ 0 h 186"/>
                    <a:gd name="T6" fmla="*/ 0 w 176"/>
                    <a:gd name="T7" fmla="*/ 0 h 186"/>
                    <a:gd name="T8" fmla="*/ 0 w 176"/>
                    <a:gd name="T9" fmla="*/ 0 h 186"/>
                    <a:gd name="T10" fmla="*/ 0 w 176"/>
                    <a:gd name="T11" fmla="*/ 0 h 186"/>
                    <a:gd name="T12" fmla="*/ 0 w 176"/>
                    <a:gd name="T13" fmla="*/ 0 h 186"/>
                    <a:gd name="T14" fmla="*/ 0 w 176"/>
                    <a:gd name="T15" fmla="*/ 0 h 186"/>
                    <a:gd name="T16" fmla="*/ 0 w 176"/>
                    <a:gd name="T17" fmla="*/ 0 h 186"/>
                    <a:gd name="T18" fmla="*/ 0 w 176"/>
                    <a:gd name="T19" fmla="*/ 0 h 186"/>
                    <a:gd name="T20" fmla="*/ 0 w 176"/>
                    <a:gd name="T21" fmla="*/ 0 h 186"/>
                    <a:gd name="T22" fmla="*/ 0 w 176"/>
                    <a:gd name="T23" fmla="*/ 0 h 18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176"/>
                    <a:gd name="T37" fmla="*/ 0 h 186"/>
                    <a:gd name="T38" fmla="*/ 176 w 176"/>
                    <a:gd name="T39" fmla="*/ 186 h 186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176" h="186">
                      <a:moveTo>
                        <a:pt x="46" y="21"/>
                      </a:moveTo>
                      <a:lnTo>
                        <a:pt x="0" y="63"/>
                      </a:lnTo>
                      <a:lnTo>
                        <a:pt x="38" y="121"/>
                      </a:lnTo>
                      <a:lnTo>
                        <a:pt x="71" y="186"/>
                      </a:lnTo>
                      <a:lnTo>
                        <a:pt x="119" y="180"/>
                      </a:lnTo>
                      <a:lnTo>
                        <a:pt x="176" y="111"/>
                      </a:lnTo>
                      <a:lnTo>
                        <a:pt x="167" y="66"/>
                      </a:lnTo>
                      <a:lnTo>
                        <a:pt x="119" y="96"/>
                      </a:lnTo>
                      <a:lnTo>
                        <a:pt x="83" y="69"/>
                      </a:lnTo>
                      <a:lnTo>
                        <a:pt x="107" y="36"/>
                      </a:lnTo>
                      <a:lnTo>
                        <a:pt x="98" y="0"/>
                      </a:lnTo>
                      <a:lnTo>
                        <a:pt x="46" y="21"/>
                      </a:lnTo>
                      <a:close/>
                    </a:path>
                  </a:pathLst>
                </a:custGeom>
                <a:grpFill/>
                <a:ln w="6350" cmpd="sng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  <a:effectLst>
                  <a:outerShdw dist="28398" dir="6993903" algn="ctr" rotWithShape="0">
                    <a:srgbClr val="B2B2B2">
                      <a:alpha val="50000"/>
                    </a:srgbClr>
                  </a:outerShdw>
                </a:effectLst>
              </p:spPr>
              <p:txBody>
                <a:bodyPr/>
                <a:lstStyle/>
                <a:p>
                  <a:endParaRPr lang="zh-CN" altLang="en-US" sz="600" kern="0">
                    <a:solidFill>
                      <a:sysClr val="windowText" lastClr="000000"/>
                    </a:solidFill>
                    <a:latin typeface="+mj-lt"/>
                  </a:endParaRPr>
                </a:p>
              </p:txBody>
            </p:sp>
            <p:sp>
              <p:nvSpPr>
                <p:cNvPr id="271" name="Freeform 433">
                  <a:extLst>
                    <a:ext uri="{FF2B5EF4-FFF2-40B4-BE49-F238E27FC236}">
                      <a16:creationId xmlns:a16="http://schemas.microsoft.com/office/drawing/2014/main" id="{19ACBF9B-3044-4A91-A4F8-81CE73D21FED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3061" y="2915"/>
                  <a:ext cx="14" cy="10"/>
                </a:xfrm>
                <a:custGeom>
                  <a:avLst/>
                  <a:gdLst>
                    <a:gd name="T0" fmla="*/ 0 w 153"/>
                    <a:gd name="T1" fmla="*/ 0 h 108"/>
                    <a:gd name="T2" fmla="*/ 0 w 153"/>
                    <a:gd name="T3" fmla="*/ 0 h 108"/>
                    <a:gd name="T4" fmla="*/ 0 w 153"/>
                    <a:gd name="T5" fmla="*/ 0 h 108"/>
                    <a:gd name="T6" fmla="*/ 0 w 153"/>
                    <a:gd name="T7" fmla="*/ 0 h 108"/>
                    <a:gd name="T8" fmla="*/ 0 w 153"/>
                    <a:gd name="T9" fmla="*/ 0 h 108"/>
                    <a:gd name="T10" fmla="*/ 0 w 153"/>
                    <a:gd name="T11" fmla="*/ 0 h 108"/>
                    <a:gd name="T12" fmla="*/ 0 w 153"/>
                    <a:gd name="T13" fmla="*/ 0 h 108"/>
                    <a:gd name="T14" fmla="*/ 0 w 153"/>
                    <a:gd name="T15" fmla="*/ 0 h 108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53"/>
                    <a:gd name="T25" fmla="*/ 0 h 108"/>
                    <a:gd name="T26" fmla="*/ 153 w 153"/>
                    <a:gd name="T27" fmla="*/ 108 h 108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53" h="108">
                      <a:moveTo>
                        <a:pt x="36" y="0"/>
                      </a:moveTo>
                      <a:lnTo>
                        <a:pt x="0" y="32"/>
                      </a:lnTo>
                      <a:lnTo>
                        <a:pt x="38" y="90"/>
                      </a:lnTo>
                      <a:lnTo>
                        <a:pt x="96" y="108"/>
                      </a:lnTo>
                      <a:lnTo>
                        <a:pt x="126" y="106"/>
                      </a:lnTo>
                      <a:lnTo>
                        <a:pt x="153" y="66"/>
                      </a:lnTo>
                      <a:lnTo>
                        <a:pt x="99" y="30"/>
                      </a:lnTo>
                      <a:lnTo>
                        <a:pt x="36" y="0"/>
                      </a:lnTo>
                      <a:close/>
                    </a:path>
                  </a:pathLst>
                </a:custGeom>
                <a:grpFill/>
                <a:ln w="6350" cmpd="sng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  <a:effectLst>
                  <a:outerShdw dist="28398" dir="6993903" algn="ctr" rotWithShape="0">
                    <a:srgbClr val="B2B2B2">
                      <a:alpha val="50000"/>
                    </a:srgbClr>
                  </a:outerShdw>
                </a:effectLst>
              </p:spPr>
              <p:txBody>
                <a:bodyPr/>
                <a:lstStyle/>
                <a:p>
                  <a:endParaRPr lang="zh-CN" altLang="en-US" sz="600" kern="0">
                    <a:solidFill>
                      <a:sysClr val="windowText" lastClr="000000"/>
                    </a:solidFill>
                    <a:latin typeface="+mj-lt"/>
                  </a:endParaRPr>
                </a:p>
              </p:txBody>
            </p:sp>
            <p:sp>
              <p:nvSpPr>
                <p:cNvPr id="272" name="Freeform 434">
                  <a:extLst>
                    <a:ext uri="{FF2B5EF4-FFF2-40B4-BE49-F238E27FC236}">
                      <a16:creationId xmlns:a16="http://schemas.microsoft.com/office/drawing/2014/main" id="{8760C18B-C842-4EE4-A810-A6D511DD0CC8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3060" y="2890"/>
                  <a:ext cx="11" cy="9"/>
                </a:xfrm>
                <a:custGeom>
                  <a:avLst/>
                  <a:gdLst>
                    <a:gd name="T0" fmla="*/ 0 w 111"/>
                    <a:gd name="T1" fmla="*/ 0 h 100"/>
                    <a:gd name="T2" fmla="*/ 0 w 111"/>
                    <a:gd name="T3" fmla="*/ 0 h 100"/>
                    <a:gd name="T4" fmla="*/ 0 w 111"/>
                    <a:gd name="T5" fmla="*/ 0 h 100"/>
                    <a:gd name="T6" fmla="*/ 0 w 111"/>
                    <a:gd name="T7" fmla="*/ 0 h 100"/>
                    <a:gd name="T8" fmla="*/ 0 w 111"/>
                    <a:gd name="T9" fmla="*/ 0 h 100"/>
                    <a:gd name="T10" fmla="*/ 0 w 111"/>
                    <a:gd name="T11" fmla="*/ 0 h 100"/>
                    <a:gd name="T12" fmla="*/ 0 w 111"/>
                    <a:gd name="T13" fmla="*/ 0 h 100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11"/>
                    <a:gd name="T22" fmla="*/ 0 h 100"/>
                    <a:gd name="T23" fmla="*/ 111 w 111"/>
                    <a:gd name="T24" fmla="*/ 100 h 100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11" h="100">
                      <a:moveTo>
                        <a:pt x="46" y="0"/>
                      </a:moveTo>
                      <a:lnTo>
                        <a:pt x="0" y="42"/>
                      </a:lnTo>
                      <a:lnTo>
                        <a:pt x="38" y="100"/>
                      </a:lnTo>
                      <a:lnTo>
                        <a:pt x="87" y="94"/>
                      </a:lnTo>
                      <a:lnTo>
                        <a:pt x="111" y="58"/>
                      </a:lnTo>
                      <a:lnTo>
                        <a:pt x="106" y="4"/>
                      </a:lnTo>
                      <a:lnTo>
                        <a:pt x="46" y="0"/>
                      </a:lnTo>
                      <a:close/>
                    </a:path>
                  </a:pathLst>
                </a:custGeom>
                <a:grpFill/>
                <a:ln w="6350" cmpd="sng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  <a:effectLst>
                  <a:outerShdw dist="28398" dir="6993903" algn="ctr" rotWithShape="0">
                    <a:srgbClr val="B2B2B2">
                      <a:alpha val="50000"/>
                    </a:srgbClr>
                  </a:outerShdw>
                </a:effectLst>
              </p:spPr>
              <p:txBody>
                <a:bodyPr/>
                <a:lstStyle/>
                <a:p>
                  <a:endParaRPr lang="zh-CN" altLang="en-US" sz="600" kern="0">
                    <a:solidFill>
                      <a:sysClr val="windowText" lastClr="000000"/>
                    </a:solidFill>
                    <a:latin typeface="+mj-lt"/>
                  </a:endParaRPr>
                </a:p>
              </p:txBody>
            </p:sp>
            <p:sp>
              <p:nvSpPr>
                <p:cNvPr id="273" name="Freeform 435">
                  <a:extLst>
                    <a:ext uri="{FF2B5EF4-FFF2-40B4-BE49-F238E27FC236}">
                      <a16:creationId xmlns:a16="http://schemas.microsoft.com/office/drawing/2014/main" id="{6A4073CB-2930-4C19-A89F-FF5810150B3B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3053" y="2906"/>
                  <a:ext cx="6" cy="7"/>
                </a:xfrm>
                <a:custGeom>
                  <a:avLst/>
                  <a:gdLst>
                    <a:gd name="T0" fmla="*/ 0 w 60"/>
                    <a:gd name="T1" fmla="*/ 0 h 75"/>
                    <a:gd name="T2" fmla="*/ 0 w 60"/>
                    <a:gd name="T3" fmla="*/ 0 h 75"/>
                    <a:gd name="T4" fmla="*/ 0 w 60"/>
                    <a:gd name="T5" fmla="*/ 0 h 75"/>
                    <a:gd name="T6" fmla="*/ 0 w 60"/>
                    <a:gd name="T7" fmla="*/ 0 h 75"/>
                    <a:gd name="T8" fmla="*/ 0 w 60"/>
                    <a:gd name="T9" fmla="*/ 0 h 75"/>
                    <a:gd name="T10" fmla="*/ 0 w 60"/>
                    <a:gd name="T11" fmla="*/ 0 h 75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60"/>
                    <a:gd name="T19" fmla="*/ 0 h 75"/>
                    <a:gd name="T20" fmla="*/ 60 w 60"/>
                    <a:gd name="T21" fmla="*/ 75 h 75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60" h="75">
                      <a:moveTo>
                        <a:pt x="21" y="0"/>
                      </a:moveTo>
                      <a:lnTo>
                        <a:pt x="0" y="27"/>
                      </a:lnTo>
                      <a:lnTo>
                        <a:pt x="14" y="75"/>
                      </a:lnTo>
                      <a:lnTo>
                        <a:pt x="57" y="66"/>
                      </a:lnTo>
                      <a:lnTo>
                        <a:pt x="60" y="21"/>
                      </a:lnTo>
                      <a:lnTo>
                        <a:pt x="21" y="0"/>
                      </a:lnTo>
                      <a:close/>
                    </a:path>
                  </a:pathLst>
                </a:custGeom>
                <a:grpFill/>
                <a:ln w="6350" cmpd="sng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  <a:effectLst>
                  <a:outerShdw dist="28398" dir="6993903" algn="ctr" rotWithShape="0">
                    <a:srgbClr val="B2B2B2">
                      <a:alpha val="50000"/>
                    </a:srgbClr>
                  </a:outerShdw>
                </a:effectLst>
              </p:spPr>
              <p:txBody>
                <a:bodyPr/>
                <a:lstStyle/>
                <a:p>
                  <a:endParaRPr lang="zh-CN" altLang="en-US" sz="600" kern="0">
                    <a:solidFill>
                      <a:sysClr val="windowText" lastClr="000000"/>
                    </a:solidFill>
                    <a:latin typeface="+mj-lt"/>
                  </a:endParaRPr>
                </a:p>
              </p:txBody>
            </p:sp>
            <p:sp>
              <p:nvSpPr>
                <p:cNvPr id="274" name="Freeform 436">
                  <a:extLst>
                    <a:ext uri="{FF2B5EF4-FFF2-40B4-BE49-F238E27FC236}">
                      <a16:creationId xmlns:a16="http://schemas.microsoft.com/office/drawing/2014/main" id="{2F7D7074-2DC3-46CA-9E9F-0A4A45D744CD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3063" y="2904"/>
                  <a:ext cx="8" cy="8"/>
                </a:xfrm>
                <a:custGeom>
                  <a:avLst/>
                  <a:gdLst>
                    <a:gd name="T0" fmla="*/ 0 w 75"/>
                    <a:gd name="T1" fmla="*/ 0 h 87"/>
                    <a:gd name="T2" fmla="*/ 0 w 75"/>
                    <a:gd name="T3" fmla="*/ 0 h 87"/>
                    <a:gd name="T4" fmla="*/ 0 w 75"/>
                    <a:gd name="T5" fmla="*/ 0 h 87"/>
                    <a:gd name="T6" fmla="*/ 0 w 75"/>
                    <a:gd name="T7" fmla="*/ 0 h 87"/>
                    <a:gd name="T8" fmla="*/ 0 w 75"/>
                    <a:gd name="T9" fmla="*/ 0 h 87"/>
                    <a:gd name="T10" fmla="*/ 0 w 75"/>
                    <a:gd name="T11" fmla="*/ 0 h 87"/>
                    <a:gd name="T12" fmla="*/ 0 w 75"/>
                    <a:gd name="T13" fmla="*/ 0 h 87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75"/>
                    <a:gd name="T22" fmla="*/ 0 h 87"/>
                    <a:gd name="T23" fmla="*/ 75 w 75"/>
                    <a:gd name="T24" fmla="*/ 87 h 87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75" h="87">
                      <a:moveTo>
                        <a:pt x="21" y="0"/>
                      </a:moveTo>
                      <a:lnTo>
                        <a:pt x="0" y="27"/>
                      </a:lnTo>
                      <a:lnTo>
                        <a:pt x="14" y="75"/>
                      </a:lnTo>
                      <a:lnTo>
                        <a:pt x="39" y="87"/>
                      </a:lnTo>
                      <a:lnTo>
                        <a:pt x="75" y="54"/>
                      </a:lnTo>
                      <a:lnTo>
                        <a:pt x="60" y="21"/>
                      </a:lnTo>
                      <a:lnTo>
                        <a:pt x="21" y="0"/>
                      </a:lnTo>
                      <a:close/>
                    </a:path>
                  </a:pathLst>
                </a:custGeom>
                <a:grpFill/>
                <a:ln w="6350" cmpd="sng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  <a:effectLst>
                  <a:outerShdw dist="28398" dir="6993903" algn="ctr" rotWithShape="0">
                    <a:srgbClr val="B2B2B2">
                      <a:alpha val="50000"/>
                    </a:srgbClr>
                  </a:outerShdw>
                </a:effectLst>
              </p:spPr>
              <p:txBody>
                <a:bodyPr/>
                <a:lstStyle/>
                <a:p>
                  <a:endParaRPr lang="zh-CN" altLang="en-US" sz="600" kern="0">
                    <a:solidFill>
                      <a:sysClr val="windowText" lastClr="000000"/>
                    </a:solidFill>
                    <a:latin typeface="+mj-lt"/>
                  </a:endParaRPr>
                </a:p>
              </p:txBody>
            </p:sp>
            <p:sp>
              <p:nvSpPr>
                <p:cNvPr id="275" name="Freeform 437">
                  <a:extLst>
                    <a:ext uri="{FF2B5EF4-FFF2-40B4-BE49-F238E27FC236}">
                      <a16:creationId xmlns:a16="http://schemas.microsoft.com/office/drawing/2014/main" id="{EC2B0338-A428-402F-B768-DBD2B3038DDF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3135" y="2844"/>
                  <a:ext cx="9" cy="9"/>
                </a:xfrm>
                <a:custGeom>
                  <a:avLst/>
                  <a:gdLst>
                    <a:gd name="T0" fmla="*/ 0 w 99"/>
                    <a:gd name="T1" fmla="*/ 0 h 96"/>
                    <a:gd name="T2" fmla="*/ 0 w 99"/>
                    <a:gd name="T3" fmla="*/ 0 h 96"/>
                    <a:gd name="T4" fmla="*/ 0 w 99"/>
                    <a:gd name="T5" fmla="*/ 0 h 96"/>
                    <a:gd name="T6" fmla="*/ 0 w 99"/>
                    <a:gd name="T7" fmla="*/ 0 h 96"/>
                    <a:gd name="T8" fmla="*/ 0 w 99"/>
                    <a:gd name="T9" fmla="*/ 0 h 96"/>
                    <a:gd name="T10" fmla="*/ 0 w 99"/>
                    <a:gd name="T11" fmla="*/ 0 h 96"/>
                    <a:gd name="T12" fmla="*/ 0 w 99"/>
                    <a:gd name="T13" fmla="*/ 0 h 9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99"/>
                    <a:gd name="T22" fmla="*/ 0 h 96"/>
                    <a:gd name="T23" fmla="*/ 99 w 99"/>
                    <a:gd name="T24" fmla="*/ 96 h 9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99" h="96">
                      <a:moveTo>
                        <a:pt x="48" y="0"/>
                      </a:moveTo>
                      <a:lnTo>
                        <a:pt x="0" y="39"/>
                      </a:lnTo>
                      <a:lnTo>
                        <a:pt x="0" y="84"/>
                      </a:lnTo>
                      <a:lnTo>
                        <a:pt x="48" y="96"/>
                      </a:lnTo>
                      <a:lnTo>
                        <a:pt x="84" y="66"/>
                      </a:lnTo>
                      <a:lnTo>
                        <a:pt x="99" y="27"/>
                      </a:lnTo>
                      <a:lnTo>
                        <a:pt x="48" y="0"/>
                      </a:lnTo>
                      <a:close/>
                    </a:path>
                  </a:pathLst>
                </a:custGeom>
                <a:grpFill/>
                <a:ln w="6350" cmpd="sng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  <a:effectLst>
                  <a:outerShdw dist="28398" dir="6993903" algn="ctr" rotWithShape="0">
                    <a:srgbClr val="B2B2B2">
                      <a:alpha val="50000"/>
                    </a:srgbClr>
                  </a:outerShdw>
                </a:effectLst>
              </p:spPr>
              <p:txBody>
                <a:bodyPr/>
                <a:lstStyle/>
                <a:p>
                  <a:endParaRPr lang="zh-CN" altLang="en-US" sz="600" kern="0">
                    <a:solidFill>
                      <a:sysClr val="windowText" lastClr="000000"/>
                    </a:solidFill>
                    <a:latin typeface="+mj-lt"/>
                  </a:endParaRPr>
                </a:p>
              </p:txBody>
            </p:sp>
            <p:sp>
              <p:nvSpPr>
                <p:cNvPr id="276" name="Freeform 438">
                  <a:extLst>
                    <a:ext uri="{FF2B5EF4-FFF2-40B4-BE49-F238E27FC236}">
                      <a16:creationId xmlns:a16="http://schemas.microsoft.com/office/drawing/2014/main" id="{69348286-D1E5-443E-A4FD-970F6A4668D7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3122" y="2853"/>
                  <a:ext cx="7" cy="11"/>
                </a:xfrm>
                <a:custGeom>
                  <a:avLst/>
                  <a:gdLst>
                    <a:gd name="T0" fmla="*/ 0 w 81"/>
                    <a:gd name="T1" fmla="*/ 0 h 111"/>
                    <a:gd name="T2" fmla="*/ 0 w 81"/>
                    <a:gd name="T3" fmla="*/ 0 h 111"/>
                    <a:gd name="T4" fmla="*/ 0 w 81"/>
                    <a:gd name="T5" fmla="*/ 0 h 111"/>
                    <a:gd name="T6" fmla="*/ 0 w 81"/>
                    <a:gd name="T7" fmla="*/ 0 h 111"/>
                    <a:gd name="T8" fmla="*/ 0 w 81"/>
                    <a:gd name="T9" fmla="*/ 0 h 111"/>
                    <a:gd name="T10" fmla="*/ 0 w 81"/>
                    <a:gd name="T11" fmla="*/ 0 h 111"/>
                    <a:gd name="T12" fmla="*/ 0 w 81"/>
                    <a:gd name="T13" fmla="*/ 0 h 111"/>
                    <a:gd name="T14" fmla="*/ 0 w 81"/>
                    <a:gd name="T15" fmla="*/ 0 h 111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81"/>
                    <a:gd name="T25" fmla="*/ 0 h 111"/>
                    <a:gd name="T26" fmla="*/ 81 w 81"/>
                    <a:gd name="T27" fmla="*/ 111 h 111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81" h="111">
                      <a:moveTo>
                        <a:pt x="21" y="0"/>
                      </a:moveTo>
                      <a:lnTo>
                        <a:pt x="0" y="27"/>
                      </a:lnTo>
                      <a:lnTo>
                        <a:pt x="14" y="75"/>
                      </a:lnTo>
                      <a:lnTo>
                        <a:pt x="42" y="111"/>
                      </a:lnTo>
                      <a:lnTo>
                        <a:pt x="81" y="78"/>
                      </a:lnTo>
                      <a:lnTo>
                        <a:pt x="75" y="30"/>
                      </a:lnTo>
                      <a:lnTo>
                        <a:pt x="51" y="0"/>
                      </a:lnTo>
                      <a:lnTo>
                        <a:pt x="21" y="0"/>
                      </a:lnTo>
                      <a:close/>
                    </a:path>
                  </a:pathLst>
                </a:custGeom>
                <a:grpFill/>
                <a:ln w="6350" cmpd="sng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  <a:effectLst>
                  <a:outerShdw dist="28398" dir="6993903" algn="ctr" rotWithShape="0">
                    <a:srgbClr val="B2B2B2">
                      <a:alpha val="50000"/>
                    </a:srgbClr>
                  </a:outerShdw>
                </a:effectLst>
              </p:spPr>
              <p:txBody>
                <a:bodyPr/>
                <a:lstStyle/>
                <a:p>
                  <a:endParaRPr lang="zh-CN" altLang="en-US" sz="600" kern="0">
                    <a:solidFill>
                      <a:sysClr val="windowText" lastClr="000000"/>
                    </a:solidFill>
                    <a:latin typeface="+mj-lt"/>
                  </a:endParaRPr>
                </a:p>
              </p:txBody>
            </p:sp>
            <p:sp>
              <p:nvSpPr>
                <p:cNvPr id="277" name="Freeform 439">
                  <a:extLst>
                    <a:ext uri="{FF2B5EF4-FFF2-40B4-BE49-F238E27FC236}">
                      <a16:creationId xmlns:a16="http://schemas.microsoft.com/office/drawing/2014/main" id="{64DD5A46-B402-4438-84A6-7795F4BF8A6B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3142" y="2833"/>
                  <a:ext cx="6" cy="8"/>
                </a:xfrm>
                <a:custGeom>
                  <a:avLst/>
                  <a:gdLst>
                    <a:gd name="T0" fmla="*/ 0 w 66"/>
                    <a:gd name="T1" fmla="*/ 0 h 93"/>
                    <a:gd name="T2" fmla="*/ 0 w 66"/>
                    <a:gd name="T3" fmla="*/ 0 h 93"/>
                    <a:gd name="T4" fmla="*/ 0 w 66"/>
                    <a:gd name="T5" fmla="*/ 0 h 93"/>
                    <a:gd name="T6" fmla="*/ 0 w 66"/>
                    <a:gd name="T7" fmla="*/ 0 h 93"/>
                    <a:gd name="T8" fmla="*/ 0 w 66"/>
                    <a:gd name="T9" fmla="*/ 0 h 93"/>
                    <a:gd name="T10" fmla="*/ 0 w 66"/>
                    <a:gd name="T11" fmla="*/ 0 h 93"/>
                    <a:gd name="T12" fmla="*/ 0 w 66"/>
                    <a:gd name="T13" fmla="*/ 0 h 9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66"/>
                    <a:gd name="T22" fmla="*/ 0 h 93"/>
                    <a:gd name="T23" fmla="*/ 66 w 66"/>
                    <a:gd name="T24" fmla="*/ 93 h 93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66" h="93">
                      <a:moveTo>
                        <a:pt x="27" y="0"/>
                      </a:moveTo>
                      <a:lnTo>
                        <a:pt x="6" y="27"/>
                      </a:lnTo>
                      <a:lnTo>
                        <a:pt x="0" y="69"/>
                      </a:lnTo>
                      <a:lnTo>
                        <a:pt x="21" y="93"/>
                      </a:lnTo>
                      <a:lnTo>
                        <a:pt x="66" y="84"/>
                      </a:lnTo>
                      <a:lnTo>
                        <a:pt x="66" y="21"/>
                      </a:lnTo>
                      <a:lnTo>
                        <a:pt x="27" y="0"/>
                      </a:lnTo>
                      <a:close/>
                    </a:path>
                  </a:pathLst>
                </a:custGeom>
                <a:grpFill/>
                <a:ln w="6350" cmpd="sng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  <a:effectLst>
                  <a:outerShdw dist="28398" dir="6993903" algn="ctr" rotWithShape="0">
                    <a:srgbClr val="B2B2B2">
                      <a:alpha val="50000"/>
                    </a:srgbClr>
                  </a:outerShdw>
                </a:effectLst>
              </p:spPr>
              <p:txBody>
                <a:bodyPr/>
                <a:lstStyle/>
                <a:p>
                  <a:endParaRPr lang="zh-CN" altLang="en-US" sz="600" kern="0">
                    <a:solidFill>
                      <a:sysClr val="windowText" lastClr="000000"/>
                    </a:solidFill>
                    <a:latin typeface="+mj-lt"/>
                  </a:endParaRPr>
                </a:p>
              </p:txBody>
            </p:sp>
            <p:sp>
              <p:nvSpPr>
                <p:cNvPr id="278" name="Freeform 440">
                  <a:extLst>
                    <a:ext uri="{FF2B5EF4-FFF2-40B4-BE49-F238E27FC236}">
                      <a16:creationId xmlns:a16="http://schemas.microsoft.com/office/drawing/2014/main" id="{7B984C55-C914-4097-8D88-FCCC8201A923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3117" y="2866"/>
                  <a:ext cx="6" cy="7"/>
                </a:xfrm>
                <a:custGeom>
                  <a:avLst/>
                  <a:gdLst>
                    <a:gd name="T0" fmla="*/ 0 w 60"/>
                    <a:gd name="T1" fmla="*/ 0 h 72"/>
                    <a:gd name="T2" fmla="*/ 0 w 60"/>
                    <a:gd name="T3" fmla="*/ 0 h 72"/>
                    <a:gd name="T4" fmla="*/ 0 w 60"/>
                    <a:gd name="T5" fmla="*/ 0 h 72"/>
                    <a:gd name="T6" fmla="*/ 0 w 60"/>
                    <a:gd name="T7" fmla="*/ 0 h 72"/>
                    <a:gd name="T8" fmla="*/ 0 w 60"/>
                    <a:gd name="T9" fmla="*/ 0 h 72"/>
                    <a:gd name="T10" fmla="*/ 0 w 60"/>
                    <a:gd name="T11" fmla="*/ 0 h 72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60"/>
                    <a:gd name="T19" fmla="*/ 0 h 72"/>
                    <a:gd name="T20" fmla="*/ 60 w 60"/>
                    <a:gd name="T21" fmla="*/ 72 h 72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60" h="72">
                      <a:moveTo>
                        <a:pt x="21" y="0"/>
                      </a:moveTo>
                      <a:lnTo>
                        <a:pt x="0" y="27"/>
                      </a:lnTo>
                      <a:lnTo>
                        <a:pt x="3" y="72"/>
                      </a:lnTo>
                      <a:lnTo>
                        <a:pt x="36" y="69"/>
                      </a:lnTo>
                      <a:lnTo>
                        <a:pt x="60" y="21"/>
                      </a:lnTo>
                      <a:lnTo>
                        <a:pt x="21" y="0"/>
                      </a:lnTo>
                      <a:close/>
                    </a:path>
                  </a:pathLst>
                </a:custGeom>
                <a:grpFill/>
                <a:ln w="6350" cmpd="sng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  <a:effectLst>
                  <a:outerShdw dist="28398" dir="6993903" algn="ctr" rotWithShape="0">
                    <a:srgbClr val="B2B2B2">
                      <a:alpha val="50000"/>
                    </a:srgbClr>
                  </a:outerShdw>
                </a:effectLst>
              </p:spPr>
              <p:txBody>
                <a:bodyPr/>
                <a:lstStyle/>
                <a:p>
                  <a:endParaRPr lang="zh-CN" altLang="en-US" sz="600" kern="0">
                    <a:solidFill>
                      <a:sysClr val="windowText" lastClr="000000"/>
                    </a:solidFill>
                    <a:latin typeface="+mj-lt"/>
                  </a:endParaRPr>
                </a:p>
              </p:txBody>
            </p:sp>
            <p:sp>
              <p:nvSpPr>
                <p:cNvPr id="279" name="Freeform 441">
                  <a:extLst>
                    <a:ext uri="{FF2B5EF4-FFF2-40B4-BE49-F238E27FC236}">
                      <a16:creationId xmlns:a16="http://schemas.microsoft.com/office/drawing/2014/main" id="{4DB08C1E-0597-46E5-A677-C158918FE2F4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3193" y="2836"/>
                  <a:ext cx="7" cy="8"/>
                </a:xfrm>
                <a:custGeom>
                  <a:avLst/>
                  <a:gdLst>
                    <a:gd name="T0" fmla="*/ 0 w 72"/>
                    <a:gd name="T1" fmla="*/ 0 h 84"/>
                    <a:gd name="T2" fmla="*/ 0 w 72"/>
                    <a:gd name="T3" fmla="*/ 0 h 84"/>
                    <a:gd name="T4" fmla="*/ 0 w 72"/>
                    <a:gd name="T5" fmla="*/ 0 h 84"/>
                    <a:gd name="T6" fmla="*/ 0 w 72"/>
                    <a:gd name="T7" fmla="*/ 0 h 84"/>
                    <a:gd name="T8" fmla="*/ 0 w 72"/>
                    <a:gd name="T9" fmla="*/ 0 h 84"/>
                    <a:gd name="T10" fmla="*/ 0 w 72"/>
                    <a:gd name="T11" fmla="*/ 0 h 84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72"/>
                    <a:gd name="T19" fmla="*/ 0 h 84"/>
                    <a:gd name="T20" fmla="*/ 72 w 72"/>
                    <a:gd name="T21" fmla="*/ 84 h 84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72" h="84">
                      <a:moveTo>
                        <a:pt x="30" y="0"/>
                      </a:moveTo>
                      <a:lnTo>
                        <a:pt x="0" y="36"/>
                      </a:lnTo>
                      <a:lnTo>
                        <a:pt x="32" y="84"/>
                      </a:lnTo>
                      <a:lnTo>
                        <a:pt x="69" y="60"/>
                      </a:lnTo>
                      <a:lnTo>
                        <a:pt x="72" y="15"/>
                      </a:lnTo>
                      <a:lnTo>
                        <a:pt x="30" y="0"/>
                      </a:lnTo>
                      <a:close/>
                    </a:path>
                  </a:pathLst>
                </a:custGeom>
                <a:grpFill/>
                <a:ln w="6350" cmpd="sng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  <a:effectLst>
                  <a:outerShdw dist="28398" dir="6993903" algn="ctr" rotWithShape="0">
                    <a:srgbClr val="B2B2B2">
                      <a:alpha val="50000"/>
                    </a:srgbClr>
                  </a:outerShdw>
                </a:effectLst>
              </p:spPr>
              <p:txBody>
                <a:bodyPr/>
                <a:lstStyle/>
                <a:p>
                  <a:endParaRPr lang="zh-CN" altLang="en-US" sz="600" kern="0">
                    <a:solidFill>
                      <a:sysClr val="windowText" lastClr="000000"/>
                    </a:solidFill>
                    <a:latin typeface="+mj-lt"/>
                  </a:endParaRPr>
                </a:p>
              </p:txBody>
            </p:sp>
            <p:sp>
              <p:nvSpPr>
                <p:cNvPr id="280" name="Freeform 442">
                  <a:extLst>
                    <a:ext uri="{FF2B5EF4-FFF2-40B4-BE49-F238E27FC236}">
                      <a16:creationId xmlns:a16="http://schemas.microsoft.com/office/drawing/2014/main" id="{0C12A5D0-FEC3-40A7-B1DA-07148C4095E5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3174" y="2803"/>
                  <a:ext cx="8" cy="8"/>
                </a:xfrm>
                <a:custGeom>
                  <a:avLst/>
                  <a:gdLst>
                    <a:gd name="T0" fmla="*/ 0 w 87"/>
                    <a:gd name="T1" fmla="*/ 0 h 84"/>
                    <a:gd name="T2" fmla="*/ 0 w 87"/>
                    <a:gd name="T3" fmla="*/ 0 h 84"/>
                    <a:gd name="T4" fmla="*/ 0 w 87"/>
                    <a:gd name="T5" fmla="*/ 0 h 84"/>
                    <a:gd name="T6" fmla="*/ 0 w 87"/>
                    <a:gd name="T7" fmla="*/ 0 h 84"/>
                    <a:gd name="T8" fmla="*/ 0 w 87"/>
                    <a:gd name="T9" fmla="*/ 0 h 84"/>
                    <a:gd name="T10" fmla="*/ 0 w 87"/>
                    <a:gd name="T11" fmla="*/ 0 h 84"/>
                    <a:gd name="T12" fmla="*/ 0 w 87"/>
                    <a:gd name="T13" fmla="*/ 0 h 84"/>
                    <a:gd name="T14" fmla="*/ 0 w 87"/>
                    <a:gd name="T15" fmla="*/ 0 h 8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87"/>
                    <a:gd name="T25" fmla="*/ 0 h 84"/>
                    <a:gd name="T26" fmla="*/ 87 w 87"/>
                    <a:gd name="T27" fmla="*/ 84 h 84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87" h="84">
                      <a:moveTo>
                        <a:pt x="36" y="3"/>
                      </a:moveTo>
                      <a:lnTo>
                        <a:pt x="0" y="36"/>
                      </a:lnTo>
                      <a:lnTo>
                        <a:pt x="18" y="75"/>
                      </a:lnTo>
                      <a:lnTo>
                        <a:pt x="63" y="84"/>
                      </a:lnTo>
                      <a:lnTo>
                        <a:pt x="87" y="60"/>
                      </a:lnTo>
                      <a:lnTo>
                        <a:pt x="75" y="24"/>
                      </a:lnTo>
                      <a:lnTo>
                        <a:pt x="60" y="0"/>
                      </a:lnTo>
                      <a:lnTo>
                        <a:pt x="36" y="3"/>
                      </a:lnTo>
                      <a:close/>
                    </a:path>
                  </a:pathLst>
                </a:custGeom>
                <a:grpFill/>
                <a:ln w="6350" cmpd="sng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  <a:effectLst>
                  <a:outerShdw dist="28398" dir="6993903" algn="ctr" rotWithShape="0">
                    <a:srgbClr val="B2B2B2">
                      <a:alpha val="50000"/>
                    </a:srgbClr>
                  </a:outerShdw>
                </a:effectLst>
              </p:spPr>
              <p:txBody>
                <a:bodyPr/>
                <a:lstStyle/>
                <a:p>
                  <a:endParaRPr lang="zh-CN" altLang="en-US" sz="600" kern="0">
                    <a:solidFill>
                      <a:sysClr val="windowText" lastClr="000000"/>
                    </a:solidFill>
                    <a:latin typeface="+mj-lt"/>
                  </a:endParaRPr>
                </a:p>
              </p:txBody>
            </p:sp>
            <p:sp>
              <p:nvSpPr>
                <p:cNvPr id="281" name="Freeform 443">
                  <a:extLst>
                    <a:ext uri="{FF2B5EF4-FFF2-40B4-BE49-F238E27FC236}">
                      <a16:creationId xmlns:a16="http://schemas.microsoft.com/office/drawing/2014/main" id="{2D180F27-263F-4F65-ACFD-666EDCC99C03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3200" y="2827"/>
                  <a:ext cx="9" cy="8"/>
                </a:xfrm>
                <a:custGeom>
                  <a:avLst/>
                  <a:gdLst>
                    <a:gd name="T0" fmla="*/ 0 w 90"/>
                    <a:gd name="T1" fmla="*/ 0 h 84"/>
                    <a:gd name="T2" fmla="*/ 0 w 90"/>
                    <a:gd name="T3" fmla="*/ 0 h 84"/>
                    <a:gd name="T4" fmla="*/ 0 w 90"/>
                    <a:gd name="T5" fmla="*/ 0 h 84"/>
                    <a:gd name="T6" fmla="*/ 0 w 90"/>
                    <a:gd name="T7" fmla="*/ 0 h 84"/>
                    <a:gd name="T8" fmla="*/ 0 w 90"/>
                    <a:gd name="T9" fmla="*/ 0 h 84"/>
                    <a:gd name="T10" fmla="*/ 0 w 90"/>
                    <a:gd name="T11" fmla="*/ 0 h 84"/>
                    <a:gd name="T12" fmla="*/ 0 w 90"/>
                    <a:gd name="T13" fmla="*/ 0 h 84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90"/>
                    <a:gd name="T22" fmla="*/ 0 h 84"/>
                    <a:gd name="T23" fmla="*/ 90 w 90"/>
                    <a:gd name="T24" fmla="*/ 84 h 84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90" h="84">
                      <a:moveTo>
                        <a:pt x="45" y="0"/>
                      </a:moveTo>
                      <a:lnTo>
                        <a:pt x="0" y="27"/>
                      </a:lnTo>
                      <a:lnTo>
                        <a:pt x="6" y="66"/>
                      </a:lnTo>
                      <a:lnTo>
                        <a:pt x="47" y="84"/>
                      </a:lnTo>
                      <a:lnTo>
                        <a:pt x="90" y="66"/>
                      </a:lnTo>
                      <a:lnTo>
                        <a:pt x="87" y="15"/>
                      </a:lnTo>
                      <a:lnTo>
                        <a:pt x="45" y="0"/>
                      </a:lnTo>
                      <a:close/>
                    </a:path>
                  </a:pathLst>
                </a:custGeom>
                <a:grpFill/>
                <a:ln w="6350" cmpd="sng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  <a:effectLst>
                  <a:outerShdw dist="28398" dir="6993903" algn="ctr" rotWithShape="0">
                    <a:srgbClr val="B2B2B2">
                      <a:alpha val="50000"/>
                    </a:srgbClr>
                  </a:outerShdw>
                </a:effectLst>
              </p:spPr>
              <p:txBody>
                <a:bodyPr/>
                <a:lstStyle/>
                <a:p>
                  <a:endParaRPr lang="zh-CN" altLang="en-US" sz="600" kern="0">
                    <a:solidFill>
                      <a:sysClr val="windowText" lastClr="000000"/>
                    </a:solidFill>
                    <a:latin typeface="+mj-lt"/>
                  </a:endParaRPr>
                </a:p>
              </p:txBody>
            </p:sp>
            <p:sp>
              <p:nvSpPr>
                <p:cNvPr id="282" name="Freeform 444">
                  <a:extLst>
                    <a:ext uri="{FF2B5EF4-FFF2-40B4-BE49-F238E27FC236}">
                      <a16:creationId xmlns:a16="http://schemas.microsoft.com/office/drawing/2014/main" id="{C3644EB6-DF3B-4506-A6C7-E00C21A073C8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3196" y="2811"/>
                  <a:ext cx="6" cy="7"/>
                </a:xfrm>
                <a:custGeom>
                  <a:avLst/>
                  <a:gdLst>
                    <a:gd name="T0" fmla="*/ 0 w 60"/>
                    <a:gd name="T1" fmla="*/ 0 h 72"/>
                    <a:gd name="T2" fmla="*/ 0 w 60"/>
                    <a:gd name="T3" fmla="*/ 0 h 72"/>
                    <a:gd name="T4" fmla="*/ 0 w 60"/>
                    <a:gd name="T5" fmla="*/ 0 h 72"/>
                    <a:gd name="T6" fmla="*/ 0 w 60"/>
                    <a:gd name="T7" fmla="*/ 0 h 72"/>
                    <a:gd name="T8" fmla="*/ 0 w 60"/>
                    <a:gd name="T9" fmla="*/ 0 h 72"/>
                    <a:gd name="T10" fmla="*/ 0 w 60"/>
                    <a:gd name="T11" fmla="*/ 0 h 72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60"/>
                    <a:gd name="T19" fmla="*/ 0 h 72"/>
                    <a:gd name="T20" fmla="*/ 60 w 60"/>
                    <a:gd name="T21" fmla="*/ 72 h 72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60" h="72">
                      <a:moveTo>
                        <a:pt x="21" y="0"/>
                      </a:moveTo>
                      <a:lnTo>
                        <a:pt x="0" y="27"/>
                      </a:lnTo>
                      <a:lnTo>
                        <a:pt x="3" y="72"/>
                      </a:lnTo>
                      <a:lnTo>
                        <a:pt x="48" y="60"/>
                      </a:lnTo>
                      <a:lnTo>
                        <a:pt x="60" y="21"/>
                      </a:lnTo>
                      <a:lnTo>
                        <a:pt x="21" y="0"/>
                      </a:lnTo>
                      <a:close/>
                    </a:path>
                  </a:pathLst>
                </a:custGeom>
                <a:grpFill/>
                <a:ln w="6350" cmpd="sng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  <a:effectLst>
                  <a:outerShdw dist="28398" dir="6993903" algn="ctr" rotWithShape="0">
                    <a:srgbClr val="B2B2B2">
                      <a:alpha val="50000"/>
                    </a:srgbClr>
                  </a:outerShdw>
                </a:effectLst>
              </p:spPr>
              <p:txBody>
                <a:bodyPr/>
                <a:lstStyle/>
                <a:p>
                  <a:endParaRPr lang="zh-CN" altLang="en-US" sz="600" kern="0">
                    <a:solidFill>
                      <a:sysClr val="windowText" lastClr="000000"/>
                    </a:solidFill>
                    <a:latin typeface="+mj-lt"/>
                  </a:endParaRPr>
                </a:p>
              </p:txBody>
            </p:sp>
            <p:sp>
              <p:nvSpPr>
                <p:cNvPr id="283" name="Freeform 445">
                  <a:extLst>
                    <a:ext uri="{FF2B5EF4-FFF2-40B4-BE49-F238E27FC236}">
                      <a16:creationId xmlns:a16="http://schemas.microsoft.com/office/drawing/2014/main" id="{A2AD7599-5AE1-4C9F-BFAB-9530C72420AD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3204" y="2817"/>
                  <a:ext cx="5" cy="6"/>
                </a:xfrm>
                <a:custGeom>
                  <a:avLst/>
                  <a:gdLst>
                    <a:gd name="T0" fmla="*/ 0 w 54"/>
                    <a:gd name="T1" fmla="*/ 0 h 69"/>
                    <a:gd name="T2" fmla="*/ 0 w 54"/>
                    <a:gd name="T3" fmla="*/ 0 h 69"/>
                    <a:gd name="T4" fmla="*/ 0 w 54"/>
                    <a:gd name="T5" fmla="*/ 0 h 69"/>
                    <a:gd name="T6" fmla="*/ 0 w 54"/>
                    <a:gd name="T7" fmla="*/ 0 h 69"/>
                    <a:gd name="T8" fmla="*/ 0 w 54"/>
                    <a:gd name="T9" fmla="*/ 0 h 69"/>
                    <a:gd name="T10" fmla="*/ 0 w 54"/>
                    <a:gd name="T11" fmla="*/ 0 h 69"/>
                    <a:gd name="T12" fmla="*/ 0 w 54"/>
                    <a:gd name="T13" fmla="*/ 0 h 69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54"/>
                    <a:gd name="T22" fmla="*/ 0 h 69"/>
                    <a:gd name="T23" fmla="*/ 54 w 54"/>
                    <a:gd name="T24" fmla="*/ 69 h 69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54" h="69">
                      <a:moveTo>
                        <a:pt x="30" y="0"/>
                      </a:moveTo>
                      <a:lnTo>
                        <a:pt x="0" y="12"/>
                      </a:lnTo>
                      <a:lnTo>
                        <a:pt x="0" y="51"/>
                      </a:lnTo>
                      <a:lnTo>
                        <a:pt x="21" y="69"/>
                      </a:lnTo>
                      <a:lnTo>
                        <a:pt x="51" y="60"/>
                      </a:lnTo>
                      <a:lnTo>
                        <a:pt x="54" y="27"/>
                      </a:lnTo>
                      <a:lnTo>
                        <a:pt x="30" y="0"/>
                      </a:lnTo>
                      <a:close/>
                    </a:path>
                  </a:pathLst>
                </a:custGeom>
                <a:grpFill/>
                <a:ln w="6350" cmpd="sng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  <a:effectLst>
                  <a:outerShdw dist="28398" dir="6993903" algn="ctr" rotWithShape="0">
                    <a:srgbClr val="B2B2B2">
                      <a:alpha val="50000"/>
                    </a:srgbClr>
                  </a:outerShdw>
                </a:effectLst>
              </p:spPr>
              <p:txBody>
                <a:bodyPr/>
                <a:lstStyle/>
                <a:p>
                  <a:endParaRPr lang="zh-CN" altLang="en-US" sz="600" kern="0">
                    <a:solidFill>
                      <a:sysClr val="windowText" lastClr="000000"/>
                    </a:solidFill>
                    <a:latin typeface="+mj-lt"/>
                  </a:endParaRPr>
                </a:p>
              </p:txBody>
            </p:sp>
          </p:grpSp>
          <p:sp>
            <p:nvSpPr>
              <p:cNvPr id="258" name="Freeform 446">
                <a:extLst>
                  <a:ext uri="{FF2B5EF4-FFF2-40B4-BE49-F238E27FC236}">
                    <a16:creationId xmlns:a16="http://schemas.microsoft.com/office/drawing/2014/main" id="{C42C53F1-9100-4D03-AFB7-EEB6739FEF95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21398148">
                <a:off x="5200232" y="3541525"/>
                <a:ext cx="10866" cy="10176"/>
              </a:xfrm>
              <a:custGeom>
                <a:avLst/>
                <a:gdLst>
                  <a:gd name="T0" fmla="*/ 2147483647 w 144"/>
                  <a:gd name="T1" fmla="*/ 2147483647 h 196"/>
                  <a:gd name="T2" fmla="*/ 0 w 144"/>
                  <a:gd name="T3" fmla="*/ 2147483647 h 196"/>
                  <a:gd name="T4" fmla="*/ 2147483647 w 144"/>
                  <a:gd name="T5" fmla="*/ 2147483647 h 196"/>
                  <a:gd name="T6" fmla="*/ 2147483647 w 144"/>
                  <a:gd name="T7" fmla="*/ 2147483647 h 196"/>
                  <a:gd name="T8" fmla="*/ 2147483647 w 144"/>
                  <a:gd name="T9" fmla="*/ 2147483647 h 196"/>
                  <a:gd name="T10" fmla="*/ 2147483647 w 144"/>
                  <a:gd name="T11" fmla="*/ 2147483647 h 196"/>
                  <a:gd name="T12" fmla="*/ 2147483647 w 144"/>
                  <a:gd name="T13" fmla="*/ 0 h 196"/>
                  <a:gd name="T14" fmla="*/ 2147483647 w 144"/>
                  <a:gd name="T15" fmla="*/ 2147483647 h 19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44"/>
                  <a:gd name="T25" fmla="*/ 0 h 196"/>
                  <a:gd name="T26" fmla="*/ 144 w 144"/>
                  <a:gd name="T27" fmla="*/ 196 h 19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44" h="196">
                    <a:moveTo>
                      <a:pt x="22" y="72"/>
                    </a:moveTo>
                    <a:lnTo>
                      <a:pt x="0" y="122"/>
                    </a:lnTo>
                    <a:lnTo>
                      <a:pt x="26" y="192"/>
                    </a:lnTo>
                    <a:lnTo>
                      <a:pt x="94" y="196"/>
                    </a:lnTo>
                    <a:lnTo>
                      <a:pt x="144" y="93"/>
                    </a:lnTo>
                    <a:lnTo>
                      <a:pt x="118" y="32"/>
                    </a:lnTo>
                    <a:lnTo>
                      <a:pt x="82" y="0"/>
                    </a:lnTo>
                    <a:lnTo>
                      <a:pt x="22" y="72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259" name="Freeform 447">
                <a:extLst>
                  <a:ext uri="{FF2B5EF4-FFF2-40B4-BE49-F238E27FC236}">
                    <a16:creationId xmlns:a16="http://schemas.microsoft.com/office/drawing/2014/main" id="{36E4BCE5-B4FC-4637-8087-356CED0C23B5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21398148">
                <a:off x="5158577" y="3553155"/>
                <a:ext cx="14489" cy="11630"/>
              </a:xfrm>
              <a:custGeom>
                <a:avLst/>
                <a:gdLst>
                  <a:gd name="T0" fmla="*/ 2147483647 w 203"/>
                  <a:gd name="T1" fmla="*/ 2147483647 h 212"/>
                  <a:gd name="T2" fmla="*/ 0 w 203"/>
                  <a:gd name="T3" fmla="*/ 2147483647 h 212"/>
                  <a:gd name="T4" fmla="*/ 2147483647 w 203"/>
                  <a:gd name="T5" fmla="*/ 2147483647 h 212"/>
                  <a:gd name="T6" fmla="*/ 2147483647 w 203"/>
                  <a:gd name="T7" fmla="*/ 2147483647 h 212"/>
                  <a:gd name="T8" fmla="*/ 2147483647 w 203"/>
                  <a:gd name="T9" fmla="*/ 2147483647 h 212"/>
                  <a:gd name="T10" fmla="*/ 2147483647 w 203"/>
                  <a:gd name="T11" fmla="*/ 2147483647 h 212"/>
                  <a:gd name="T12" fmla="*/ 2147483647 w 203"/>
                  <a:gd name="T13" fmla="*/ 2147483647 h 212"/>
                  <a:gd name="T14" fmla="*/ 2147483647 w 203"/>
                  <a:gd name="T15" fmla="*/ 0 h 212"/>
                  <a:gd name="T16" fmla="*/ 2147483647 w 203"/>
                  <a:gd name="T17" fmla="*/ 2147483647 h 212"/>
                  <a:gd name="T18" fmla="*/ 2147483647 w 203"/>
                  <a:gd name="T19" fmla="*/ 2147483647 h 21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03"/>
                  <a:gd name="T31" fmla="*/ 0 h 212"/>
                  <a:gd name="T32" fmla="*/ 203 w 203"/>
                  <a:gd name="T33" fmla="*/ 212 h 212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03" h="212">
                    <a:moveTo>
                      <a:pt x="36" y="56"/>
                    </a:moveTo>
                    <a:lnTo>
                      <a:pt x="0" y="116"/>
                    </a:lnTo>
                    <a:lnTo>
                      <a:pt x="60" y="184"/>
                    </a:lnTo>
                    <a:lnTo>
                      <a:pt x="116" y="212"/>
                    </a:lnTo>
                    <a:lnTo>
                      <a:pt x="174" y="148"/>
                    </a:lnTo>
                    <a:lnTo>
                      <a:pt x="203" y="85"/>
                    </a:lnTo>
                    <a:lnTo>
                      <a:pt x="192" y="20"/>
                    </a:lnTo>
                    <a:lnTo>
                      <a:pt x="152" y="0"/>
                    </a:lnTo>
                    <a:lnTo>
                      <a:pt x="104" y="20"/>
                    </a:lnTo>
                    <a:lnTo>
                      <a:pt x="36" y="56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260" name="Freeform 448">
                <a:extLst>
                  <a:ext uri="{FF2B5EF4-FFF2-40B4-BE49-F238E27FC236}">
                    <a16:creationId xmlns:a16="http://schemas.microsoft.com/office/drawing/2014/main" id="{C78AF8FB-75DD-4419-9DAF-F0FE51680D1D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21398148">
                <a:off x="5256375" y="3538617"/>
                <a:ext cx="10866" cy="5815"/>
              </a:xfrm>
              <a:custGeom>
                <a:avLst/>
                <a:gdLst>
                  <a:gd name="T0" fmla="*/ 2147483647 w 172"/>
                  <a:gd name="T1" fmla="*/ 2147483647 h 108"/>
                  <a:gd name="T2" fmla="*/ 0 w 172"/>
                  <a:gd name="T3" fmla="*/ 2147483647 h 108"/>
                  <a:gd name="T4" fmla="*/ 2147483647 w 172"/>
                  <a:gd name="T5" fmla="*/ 2147483647 h 108"/>
                  <a:gd name="T6" fmla="*/ 2147483647 w 172"/>
                  <a:gd name="T7" fmla="*/ 2147483647 h 108"/>
                  <a:gd name="T8" fmla="*/ 2147483647 w 172"/>
                  <a:gd name="T9" fmla="*/ 2147483647 h 108"/>
                  <a:gd name="T10" fmla="*/ 2147483647 w 172"/>
                  <a:gd name="T11" fmla="*/ 2147483647 h 108"/>
                  <a:gd name="T12" fmla="*/ 2147483647 w 172"/>
                  <a:gd name="T13" fmla="*/ 0 h 108"/>
                  <a:gd name="T14" fmla="*/ 2147483647 w 172"/>
                  <a:gd name="T15" fmla="*/ 2147483647 h 10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72"/>
                  <a:gd name="T25" fmla="*/ 0 h 108"/>
                  <a:gd name="T26" fmla="*/ 172 w 172"/>
                  <a:gd name="T27" fmla="*/ 108 h 108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72" h="108">
                    <a:moveTo>
                      <a:pt x="44" y="4"/>
                    </a:moveTo>
                    <a:lnTo>
                      <a:pt x="0" y="72"/>
                    </a:lnTo>
                    <a:lnTo>
                      <a:pt x="48" y="108"/>
                    </a:lnTo>
                    <a:lnTo>
                      <a:pt x="136" y="104"/>
                    </a:lnTo>
                    <a:lnTo>
                      <a:pt x="164" y="64"/>
                    </a:lnTo>
                    <a:lnTo>
                      <a:pt x="172" y="4"/>
                    </a:lnTo>
                    <a:lnTo>
                      <a:pt x="100" y="0"/>
                    </a:lnTo>
                    <a:lnTo>
                      <a:pt x="44" y="4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grpSp>
            <p:nvGrpSpPr>
              <p:cNvPr id="261" name="Group 450">
                <a:extLst>
                  <a:ext uri="{FF2B5EF4-FFF2-40B4-BE49-F238E27FC236}">
                    <a16:creationId xmlns:a16="http://schemas.microsoft.com/office/drawing/2014/main" id="{8870D1CB-8EAB-4187-B6C6-44C9CF09DD65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3506871" y="2896067"/>
                <a:ext cx="19924" cy="27619"/>
                <a:chOff x="997" y="8534"/>
                <a:chExt cx="375" cy="631"/>
              </a:xfrm>
              <a:grpFill/>
              <a:effectLst/>
            </p:grpSpPr>
            <p:sp>
              <p:nvSpPr>
                <p:cNvPr id="266" name="Freeform 451">
                  <a:extLst>
                    <a:ext uri="{FF2B5EF4-FFF2-40B4-BE49-F238E27FC236}">
                      <a16:creationId xmlns:a16="http://schemas.microsoft.com/office/drawing/2014/main" id="{E680DAAC-2C60-45F1-B34B-1702B2B9E3E7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997" y="8534"/>
                  <a:ext cx="126" cy="155"/>
                </a:xfrm>
                <a:custGeom>
                  <a:avLst/>
                  <a:gdLst>
                    <a:gd name="T0" fmla="*/ 49 w 105"/>
                    <a:gd name="T1" fmla="*/ 35 h 129"/>
                    <a:gd name="T2" fmla="*/ 0 w 105"/>
                    <a:gd name="T3" fmla="*/ 143 h 129"/>
                    <a:gd name="T4" fmla="*/ 28 w 105"/>
                    <a:gd name="T5" fmla="*/ 286 h 129"/>
                    <a:gd name="T6" fmla="*/ 103 w 105"/>
                    <a:gd name="T7" fmla="*/ 322 h 129"/>
                    <a:gd name="T8" fmla="*/ 232 w 105"/>
                    <a:gd name="T9" fmla="*/ 270 h 129"/>
                    <a:gd name="T10" fmla="*/ 260 w 105"/>
                    <a:gd name="T11" fmla="*/ 127 h 129"/>
                    <a:gd name="T12" fmla="*/ 196 w 105"/>
                    <a:gd name="T13" fmla="*/ 0 h 129"/>
                    <a:gd name="T14" fmla="*/ 49 w 105"/>
                    <a:gd name="T15" fmla="*/ 35 h 12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05"/>
                    <a:gd name="T25" fmla="*/ 0 h 129"/>
                    <a:gd name="T26" fmla="*/ 105 w 105"/>
                    <a:gd name="T27" fmla="*/ 129 h 129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05" h="129">
                      <a:moveTo>
                        <a:pt x="19" y="14"/>
                      </a:moveTo>
                      <a:lnTo>
                        <a:pt x="0" y="57"/>
                      </a:lnTo>
                      <a:lnTo>
                        <a:pt x="11" y="114"/>
                      </a:lnTo>
                      <a:lnTo>
                        <a:pt x="42" y="129"/>
                      </a:lnTo>
                      <a:lnTo>
                        <a:pt x="93" y="108"/>
                      </a:lnTo>
                      <a:lnTo>
                        <a:pt x="105" y="51"/>
                      </a:lnTo>
                      <a:lnTo>
                        <a:pt x="78" y="0"/>
                      </a:lnTo>
                      <a:lnTo>
                        <a:pt x="19" y="14"/>
                      </a:lnTo>
                      <a:close/>
                    </a:path>
                  </a:pathLst>
                </a:custGeom>
                <a:grpFill/>
                <a:ln w="6350" cmpd="sng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  <a:effectLst>
                  <a:outerShdw dist="28398" dir="6993903" algn="ctr" rotWithShape="0">
                    <a:srgbClr val="B2B2B2">
                      <a:alpha val="50000"/>
                    </a:srgbClr>
                  </a:outerShdw>
                </a:effectLst>
              </p:spPr>
              <p:txBody>
                <a:bodyPr/>
                <a:lstStyle/>
                <a:p>
                  <a:endParaRPr lang="zh-CN" altLang="en-US" sz="600" kern="0">
                    <a:solidFill>
                      <a:sysClr val="windowText" lastClr="000000"/>
                    </a:solidFill>
                    <a:latin typeface="+mj-lt"/>
                  </a:endParaRPr>
                </a:p>
              </p:txBody>
            </p:sp>
            <p:sp>
              <p:nvSpPr>
                <p:cNvPr id="267" name="Freeform 452">
                  <a:extLst>
                    <a:ext uri="{FF2B5EF4-FFF2-40B4-BE49-F238E27FC236}">
                      <a16:creationId xmlns:a16="http://schemas.microsoft.com/office/drawing/2014/main" id="{24947766-AD40-45E1-A149-3A600777E6DA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1134" y="8657"/>
                  <a:ext cx="126" cy="130"/>
                </a:xfrm>
                <a:custGeom>
                  <a:avLst/>
                  <a:gdLst>
                    <a:gd name="T0" fmla="*/ 49 w 105"/>
                    <a:gd name="T1" fmla="*/ 12 h 108"/>
                    <a:gd name="T2" fmla="*/ 0 w 105"/>
                    <a:gd name="T3" fmla="*/ 122 h 108"/>
                    <a:gd name="T4" fmla="*/ 23 w 105"/>
                    <a:gd name="T5" fmla="*/ 220 h 108"/>
                    <a:gd name="T6" fmla="*/ 113 w 105"/>
                    <a:gd name="T7" fmla="*/ 272 h 108"/>
                    <a:gd name="T8" fmla="*/ 200 w 105"/>
                    <a:gd name="T9" fmla="*/ 206 h 108"/>
                    <a:gd name="T10" fmla="*/ 260 w 105"/>
                    <a:gd name="T11" fmla="*/ 106 h 108"/>
                    <a:gd name="T12" fmla="*/ 173 w 105"/>
                    <a:gd name="T13" fmla="*/ 0 h 108"/>
                    <a:gd name="T14" fmla="*/ 49 w 105"/>
                    <a:gd name="T15" fmla="*/ 12 h 108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05"/>
                    <a:gd name="T25" fmla="*/ 0 h 108"/>
                    <a:gd name="T26" fmla="*/ 105 w 105"/>
                    <a:gd name="T27" fmla="*/ 108 h 108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05" h="108">
                      <a:moveTo>
                        <a:pt x="19" y="5"/>
                      </a:moveTo>
                      <a:lnTo>
                        <a:pt x="0" y="48"/>
                      </a:lnTo>
                      <a:lnTo>
                        <a:pt x="9" y="87"/>
                      </a:lnTo>
                      <a:lnTo>
                        <a:pt x="45" y="108"/>
                      </a:lnTo>
                      <a:lnTo>
                        <a:pt x="81" y="81"/>
                      </a:lnTo>
                      <a:lnTo>
                        <a:pt x="105" y="42"/>
                      </a:lnTo>
                      <a:lnTo>
                        <a:pt x="69" y="0"/>
                      </a:lnTo>
                      <a:lnTo>
                        <a:pt x="19" y="5"/>
                      </a:lnTo>
                      <a:close/>
                    </a:path>
                  </a:pathLst>
                </a:custGeom>
                <a:grpFill/>
                <a:ln w="6350" cmpd="sng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  <a:effectLst>
                  <a:outerShdw dist="28398" dir="6993903" algn="ctr" rotWithShape="0">
                    <a:srgbClr val="B2B2B2">
                      <a:alpha val="50000"/>
                    </a:srgbClr>
                  </a:outerShdw>
                </a:effectLst>
              </p:spPr>
              <p:txBody>
                <a:bodyPr/>
                <a:lstStyle/>
                <a:p>
                  <a:endParaRPr lang="zh-CN" altLang="en-US" sz="600" kern="0">
                    <a:solidFill>
                      <a:sysClr val="windowText" lastClr="000000"/>
                    </a:solidFill>
                    <a:latin typeface="+mj-lt"/>
                  </a:endParaRPr>
                </a:p>
              </p:txBody>
            </p:sp>
            <p:sp>
              <p:nvSpPr>
                <p:cNvPr id="268" name="Freeform 453">
                  <a:extLst>
                    <a:ext uri="{FF2B5EF4-FFF2-40B4-BE49-F238E27FC236}">
                      <a16:creationId xmlns:a16="http://schemas.microsoft.com/office/drawing/2014/main" id="{378CD82C-BE80-4F7E-BEB5-4C712ECC6DB6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1145" y="8859"/>
                  <a:ext cx="227" cy="306"/>
                </a:xfrm>
                <a:custGeom>
                  <a:avLst/>
                  <a:gdLst>
                    <a:gd name="T0" fmla="*/ 309 w 189"/>
                    <a:gd name="T1" fmla="*/ 52 h 255"/>
                    <a:gd name="T2" fmla="*/ 196 w 189"/>
                    <a:gd name="T3" fmla="*/ 196 h 255"/>
                    <a:gd name="T4" fmla="*/ 103 w 189"/>
                    <a:gd name="T5" fmla="*/ 336 h 255"/>
                    <a:gd name="T6" fmla="*/ 0 w 189"/>
                    <a:gd name="T7" fmla="*/ 509 h 255"/>
                    <a:gd name="T8" fmla="*/ 37 w 189"/>
                    <a:gd name="T9" fmla="*/ 634 h 255"/>
                    <a:gd name="T10" fmla="*/ 173 w 189"/>
                    <a:gd name="T11" fmla="*/ 612 h 255"/>
                    <a:gd name="T12" fmla="*/ 277 w 189"/>
                    <a:gd name="T13" fmla="*/ 425 h 255"/>
                    <a:gd name="T14" fmla="*/ 396 w 189"/>
                    <a:gd name="T15" fmla="*/ 239 h 255"/>
                    <a:gd name="T16" fmla="*/ 473 w 189"/>
                    <a:gd name="T17" fmla="*/ 127 h 255"/>
                    <a:gd name="T18" fmla="*/ 405 w 189"/>
                    <a:gd name="T19" fmla="*/ 0 h 255"/>
                    <a:gd name="T20" fmla="*/ 309 w 189"/>
                    <a:gd name="T21" fmla="*/ 52 h 255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189"/>
                    <a:gd name="T34" fmla="*/ 0 h 255"/>
                    <a:gd name="T35" fmla="*/ 189 w 189"/>
                    <a:gd name="T36" fmla="*/ 255 h 255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189" h="255">
                      <a:moveTo>
                        <a:pt x="123" y="21"/>
                      </a:moveTo>
                      <a:lnTo>
                        <a:pt x="78" y="78"/>
                      </a:lnTo>
                      <a:lnTo>
                        <a:pt x="42" y="135"/>
                      </a:lnTo>
                      <a:lnTo>
                        <a:pt x="0" y="204"/>
                      </a:lnTo>
                      <a:lnTo>
                        <a:pt x="15" y="255"/>
                      </a:lnTo>
                      <a:lnTo>
                        <a:pt x="69" y="246"/>
                      </a:lnTo>
                      <a:lnTo>
                        <a:pt x="111" y="171"/>
                      </a:lnTo>
                      <a:lnTo>
                        <a:pt x="159" y="96"/>
                      </a:lnTo>
                      <a:lnTo>
                        <a:pt x="189" y="51"/>
                      </a:lnTo>
                      <a:lnTo>
                        <a:pt x="162" y="0"/>
                      </a:lnTo>
                      <a:lnTo>
                        <a:pt x="123" y="21"/>
                      </a:lnTo>
                      <a:close/>
                    </a:path>
                  </a:pathLst>
                </a:custGeom>
                <a:grpFill/>
                <a:ln w="6350" cmpd="sng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  <a:effectLst>
                  <a:outerShdw dist="28398" dir="6993903" algn="ctr" rotWithShape="0">
                    <a:srgbClr val="B2B2B2">
                      <a:alpha val="50000"/>
                    </a:srgbClr>
                  </a:outerShdw>
                </a:effectLst>
              </p:spPr>
              <p:txBody>
                <a:bodyPr/>
                <a:lstStyle/>
                <a:p>
                  <a:endParaRPr lang="zh-CN" altLang="en-US" sz="600" kern="0">
                    <a:solidFill>
                      <a:sysClr val="windowText" lastClr="000000"/>
                    </a:solidFill>
                    <a:latin typeface="+mj-lt"/>
                  </a:endParaRPr>
                </a:p>
              </p:txBody>
            </p:sp>
          </p:grpSp>
          <p:sp>
            <p:nvSpPr>
              <p:cNvPr id="262" name="任意多边形 7">
                <a:extLst>
                  <a:ext uri="{FF2B5EF4-FFF2-40B4-BE49-F238E27FC236}">
                    <a16:creationId xmlns:a16="http://schemas.microsoft.com/office/drawing/2014/main" id="{D06927D7-F787-4B27-BC79-F97F7770F060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4151614" y="3218801"/>
                <a:ext cx="3622" cy="2907"/>
              </a:xfrm>
              <a:custGeom>
                <a:avLst/>
                <a:gdLst>
                  <a:gd name="T0" fmla="*/ 0 w 3560387"/>
                  <a:gd name="T1" fmla="*/ 0 h 6001569"/>
                  <a:gd name="T2" fmla="*/ 0 w 3560387"/>
                  <a:gd name="T3" fmla="*/ 0 h 6001569"/>
                  <a:gd name="T4" fmla="*/ 0 w 3560387"/>
                  <a:gd name="T5" fmla="*/ 0 h 6001569"/>
                  <a:gd name="T6" fmla="*/ 0 w 3560387"/>
                  <a:gd name="T7" fmla="*/ 0 h 6001569"/>
                  <a:gd name="T8" fmla="*/ 0 w 3560387"/>
                  <a:gd name="T9" fmla="*/ 0 h 6001569"/>
                  <a:gd name="T10" fmla="*/ 0 w 3560387"/>
                  <a:gd name="T11" fmla="*/ 0 h 6001569"/>
                  <a:gd name="T12" fmla="*/ 0 w 3560387"/>
                  <a:gd name="T13" fmla="*/ 0 h 6001569"/>
                  <a:gd name="T14" fmla="*/ 0 w 3560387"/>
                  <a:gd name="T15" fmla="*/ 0 h 6001569"/>
                  <a:gd name="T16" fmla="*/ 0 w 3560387"/>
                  <a:gd name="T17" fmla="*/ 0 h 6001569"/>
                  <a:gd name="T18" fmla="*/ 0 w 3560387"/>
                  <a:gd name="T19" fmla="*/ 0 h 6001569"/>
                  <a:gd name="T20" fmla="*/ 0 w 3560387"/>
                  <a:gd name="T21" fmla="*/ 0 h 6001569"/>
                  <a:gd name="T22" fmla="*/ 0 w 3560387"/>
                  <a:gd name="T23" fmla="*/ 0 h 6001569"/>
                  <a:gd name="T24" fmla="*/ 0 w 3560387"/>
                  <a:gd name="T25" fmla="*/ 0 h 6001569"/>
                  <a:gd name="T26" fmla="*/ 0 w 3560387"/>
                  <a:gd name="T27" fmla="*/ 0 h 6001569"/>
                  <a:gd name="T28" fmla="*/ 0 w 3560387"/>
                  <a:gd name="T29" fmla="*/ 0 h 6001569"/>
                  <a:gd name="T30" fmla="*/ 0 w 3560387"/>
                  <a:gd name="T31" fmla="*/ 0 h 6001569"/>
                  <a:gd name="T32" fmla="*/ 0 w 3560387"/>
                  <a:gd name="T33" fmla="*/ 0 h 6001569"/>
                  <a:gd name="T34" fmla="*/ 0 w 3560387"/>
                  <a:gd name="T35" fmla="*/ 0 h 6001569"/>
                  <a:gd name="T36" fmla="*/ 0 w 3560387"/>
                  <a:gd name="T37" fmla="*/ 0 h 6001569"/>
                  <a:gd name="T38" fmla="*/ 0 w 3560387"/>
                  <a:gd name="T39" fmla="*/ 0 h 6001569"/>
                  <a:gd name="T40" fmla="*/ 0 w 3560387"/>
                  <a:gd name="T41" fmla="*/ 0 h 6001569"/>
                  <a:gd name="T42" fmla="*/ 0 w 3560387"/>
                  <a:gd name="T43" fmla="*/ 0 h 6001569"/>
                  <a:gd name="T44" fmla="*/ 0 w 3560387"/>
                  <a:gd name="T45" fmla="*/ 0 h 6001569"/>
                  <a:gd name="T46" fmla="*/ 0 w 3560387"/>
                  <a:gd name="T47" fmla="*/ 0 h 6001569"/>
                  <a:gd name="T48" fmla="*/ 0 w 3560387"/>
                  <a:gd name="T49" fmla="*/ 0 h 6001569"/>
                  <a:gd name="T50" fmla="*/ 0 w 3560387"/>
                  <a:gd name="T51" fmla="*/ 0 h 6001569"/>
                  <a:gd name="T52" fmla="*/ 0 w 3560387"/>
                  <a:gd name="T53" fmla="*/ 0 h 6001569"/>
                  <a:gd name="T54" fmla="*/ 0 w 3560387"/>
                  <a:gd name="T55" fmla="*/ 0 h 6001569"/>
                  <a:gd name="T56" fmla="*/ 0 w 3560387"/>
                  <a:gd name="T57" fmla="*/ 0 h 6001569"/>
                  <a:gd name="T58" fmla="*/ 0 w 3560387"/>
                  <a:gd name="T59" fmla="*/ 0 h 6001569"/>
                  <a:gd name="T60" fmla="*/ 0 w 3560387"/>
                  <a:gd name="T61" fmla="*/ 0 h 6001569"/>
                  <a:gd name="T62" fmla="*/ 0 w 3560387"/>
                  <a:gd name="T63" fmla="*/ 0 h 6001569"/>
                  <a:gd name="T64" fmla="*/ 0 w 3560387"/>
                  <a:gd name="T65" fmla="*/ 0 h 6001569"/>
                  <a:gd name="T66" fmla="*/ 0 w 3560387"/>
                  <a:gd name="T67" fmla="*/ 0 h 6001569"/>
                  <a:gd name="T68" fmla="*/ 0 w 3560387"/>
                  <a:gd name="T69" fmla="*/ 0 h 6001569"/>
                  <a:gd name="T70" fmla="*/ 0 w 3560387"/>
                  <a:gd name="T71" fmla="*/ 0 h 6001569"/>
                  <a:gd name="T72" fmla="*/ 0 w 3560387"/>
                  <a:gd name="T73" fmla="*/ 0 h 6001569"/>
                  <a:gd name="T74" fmla="*/ 0 w 3560387"/>
                  <a:gd name="T75" fmla="*/ 0 h 6001569"/>
                  <a:gd name="T76" fmla="*/ 0 w 3560387"/>
                  <a:gd name="T77" fmla="*/ 0 h 6001569"/>
                  <a:gd name="T78" fmla="*/ 0 w 3560387"/>
                  <a:gd name="T79" fmla="*/ 0 h 6001569"/>
                  <a:gd name="T80" fmla="*/ 0 w 3560387"/>
                  <a:gd name="T81" fmla="*/ 0 h 6001569"/>
                  <a:gd name="T82" fmla="*/ 0 w 3560387"/>
                  <a:gd name="T83" fmla="*/ 0 h 6001569"/>
                  <a:gd name="T84" fmla="*/ 0 w 3560387"/>
                  <a:gd name="T85" fmla="*/ 0 h 6001569"/>
                  <a:gd name="T86" fmla="*/ 0 w 3560387"/>
                  <a:gd name="T87" fmla="*/ 0 h 6001569"/>
                  <a:gd name="T88" fmla="*/ 0 w 3560387"/>
                  <a:gd name="T89" fmla="*/ 0 h 6001569"/>
                  <a:gd name="T90" fmla="*/ 0 w 3560387"/>
                  <a:gd name="T91" fmla="*/ 0 h 6001569"/>
                  <a:gd name="T92" fmla="*/ 0 w 3560387"/>
                  <a:gd name="T93" fmla="*/ 0 h 6001569"/>
                  <a:gd name="T94" fmla="*/ 0 w 3560387"/>
                  <a:gd name="T95" fmla="*/ 0 h 6001569"/>
                  <a:gd name="T96" fmla="*/ 0 w 3560387"/>
                  <a:gd name="T97" fmla="*/ 0 h 6001569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3560387"/>
                  <a:gd name="T148" fmla="*/ 0 h 6001569"/>
                  <a:gd name="T149" fmla="*/ 3560387 w 3560387"/>
                  <a:gd name="T150" fmla="*/ 6001569 h 6001569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3560387" h="6001569">
                    <a:moveTo>
                      <a:pt x="28925" y="1128680"/>
                    </a:moveTo>
                    <a:lnTo>
                      <a:pt x="112277" y="1133748"/>
                    </a:lnTo>
                    <a:lnTo>
                      <a:pt x="216203" y="1139923"/>
                    </a:lnTo>
                    <a:lnTo>
                      <a:pt x="329214" y="1202425"/>
                    </a:lnTo>
                    <a:lnTo>
                      <a:pt x="229286" y="1277276"/>
                    </a:lnTo>
                    <a:lnTo>
                      <a:pt x="315588" y="1335781"/>
                    </a:lnTo>
                    <a:lnTo>
                      <a:pt x="238370" y="1417540"/>
                    </a:lnTo>
                    <a:lnTo>
                      <a:pt x="247454" y="1562890"/>
                    </a:lnTo>
                    <a:lnTo>
                      <a:pt x="165695" y="1630478"/>
                    </a:lnTo>
                    <a:lnTo>
                      <a:pt x="138987" y="1745855"/>
                    </a:lnTo>
                    <a:lnTo>
                      <a:pt x="182776" y="1828892"/>
                    </a:lnTo>
                    <a:lnTo>
                      <a:pt x="265623" y="1906653"/>
                    </a:lnTo>
                    <a:lnTo>
                      <a:pt x="328670" y="1892482"/>
                    </a:lnTo>
                    <a:lnTo>
                      <a:pt x="428598" y="1829436"/>
                    </a:lnTo>
                    <a:cubicBezTo>
                      <a:pt x="428235" y="1858203"/>
                      <a:pt x="427873" y="1886971"/>
                      <a:pt x="427510" y="1915738"/>
                    </a:cubicBezTo>
                    <a:lnTo>
                      <a:pt x="368461" y="1952076"/>
                    </a:lnTo>
                    <a:lnTo>
                      <a:pt x="387174" y="2089618"/>
                    </a:lnTo>
                    <a:lnTo>
                      <a:pt x="500729" y="2084532"/>
                    </a:lnTo>
                    <a:lnTo>
                      <a:pt x="531981" y="2146845"/>
                    </a:lnTo>
                    <a:lnTo>
                      <a:pt x="449677" y="2264398"/>
                    </a:lnTo>
                    <a:lnTo>
                      <a:pt x="591029" y="2396121"/>
                    </a:lnTo>
                    <a:lnTo>
                      <a:pt x="497487" y="2458246"/>
                    </a:lnTo>
                    <a:cubicBezTo>
                      <a:pt x="496588" y="2554295"/>
                      <a:pt x="491456" y="2506292"/>
                      <a:pt x="490557" y="2602341"/>
                    </a:cubicBezTo>
                    <a:cubicBezTo>
                      <a:pt x="489095" y="2635867"/>
                      <a:pt x="554691" y="2649761"/>
                      <a:pt x="554691" y="2669929"/>
                    </a:cubicBezTo>
                    <a:lnTo>
                      <a:pt x="490556" y="2723347"/>
                    </a:lnTo>
                    <a:lnTo>
                      <a:pt x="571772" y="2845442"/>
                    </a:lnTo>
                    <a:lnTo>
                      <a:pt x="627578" y="2899758"/>
                    </a:lnTo>
                    <a:lnTo>
                      <a:pt x="572860" y="2990249"/>
                    </a:lnTo>
                    <a:lnTo>
                      <a:pt x="590485" y="3052750"/>
                    </a:lnTo>
                    <a:lnTo>
                      <a:pt x="535978" y="3134509"/>
                    </a:lnTo>
                    <a:lnTo>
                      <a:pt x="502551" y="3182836"/>
                    </a:lnTo>
                    <a:lnTo>
                      <a:pt x="575226" y="3331096"/>
                    </a:lnTo>
                    <a:lnTo>
                      <a:pt x="647901" y="3380516"/>
                    </a:lnTo>
                    <a:lnTo>
                      <a:pt x="775082" y="3507697"/>
                    </a:lnTo>
                    <a:lnTo>
                      <a:pt x="833587" y="3662131"/>
                    </a:lnTo>
                    <a:lnTo>
                      <a:pt x="855753" y="3741714"/>
                    </a:lnTo>
                    <a:lnTo>
                      <a:pt x="929517" y="3879068"/>
                    </a:lnTo>
                    <a:lnTo>
                      <a:pt x="829589" y="3905233"/>
                    </a:lnTo>
                    <a:lnTo>
                      <a:pt x="825590" y="4054581"/>
                    </a:lnTo>
                    <a:lnTo>
                      <a:pt x="744919" y="4141426"/>
                    </a:lnTo>
                    <a:lnTo>
                      <a:pt x="604656" y="4119259"/>
                    </a:lnTo>
                    <a:lnTo>
                      <a:pt x="513812" y="4239178"/>
                    </a:lnTo>
                    <a:lnTo>
                      <a:pt x="482561" y="4379441"/>
                    </a:lnTo>
                    <a:lnTo>
                      <a:pt x="386653" y="4514998"/>
                    </a:lnTo>
                    <a:lnTo>
                      <a:pt x="324128" y="4608372"/>
                    </a:lnTo>
                    <a:lnTo>
                      <a:pt x="356468" y="4829307"/>
                    </a:lnTo>
                    <a:lnTo>
                      <a:pt x="269622" y="4873641"/>
                    </a:lnTo>
                    <a:lnTo>
                      <a:pt x="334280" y="5014217"/>
                    </a:lnTo>
                    <a:lnTo>
                      <a:pt x="360111" y="5103661"/>
                    </a:lnTo>
                    <a:lnTo>
                      <a:pt x="453131" y="5162166"/>
                    </a:lnTo>
                    <a:lnTo>
                      <a:pt x="606477" y="5193417"/>
                    </a:lnTo>
                    <a:lnTo>
                      <a:pt x="714402" y="5202501"/>
                    </a:lnTo>
                    <a:lnTo>
                      <a:pt x="809243" y="5311514"/>
                    </a:lnTo>
                    <a:lnTo>
                      <a:pt x="949507" y="5301341"/>
                    </a:lnTo>
                    <a:lnTo>
                      <a:pt x="1021094" y="5346763"/>
                    </a:lnTo>
                    <a:lnTo>
                      <a:pt x="1061429" y="5492113"/>
                    </a:lnTo>
                    <a:lnTo>
                      <a:pt x="1039262" y="5600037"/>
                    </a:lnTo>
                    <a:lnTo>
                      <a:pt x="1066516" y="5680708"/>
                    </a:lnTo>
                    <a:lnTo>
                      <a:pt x="1025092" y="5766465"/>
                    </a:lnTo>
                    <a:lnTo>
                      <a:pt x="1139191" y="5870390"/>
                    </a:lnTo>
                    <a:lnTo>
                      <a:pt x="1265283" y="5874388"/>
                    </a:lnTo>
                    <a:lnTo>
                      <a:pt x="1251113" y="5765376"/>
                    </a:lnTo>
                    <a:lnTo>
                      <a:pt x="1236942" y="5652365"/>
                    </a:lnTo>
                    <a:lnTo>
                      <a:pt x="1377206" y="5689791"/>
                    </a:lnTo>
                    <a:lnTo>
                      <a:pt x="1554540" y="5658540"/>
                    </a:lnTo>
                    <a:lnTo>
                      <a:pt x="1689718" y="5713046"/>
                    </a:lnTo>
                    <a:lnTo>
                      <a:pt x="1806726" y="5731215"/>
                    </a:lnTo>
                    <a:lnTo>
                      <a:pt x="1806726" y="5876564"/>
                    </a:lnTo>
                    <a:cubicBezTo>
                      <a:pt x="1806482" y="5918232"/>
                      <a:pt x="1806237" y="5959901"/>
                      <a:pt x="1805993" y="6001569"/>
                    </a:cubicBezTo>
                    <a:lnTo>
                      <a:pt x="1977508" y="5951061"/>
                    </a:lnTo>
                    <a:lnTo>
                      <a:pt x="2145758" y="5875476"/>
                    </a:lnTo>
                    <a:lnTo>
                      <a:pt x="2286021" y="5789719"/>
                    </a:lnTo>
                    <a:lnTo>
                      <a:pt x="2208260" y="5935069"/>
                    </a:lnTo>
                    <a:lnTo>
                      <a:pt x="2362695" y="5911814"/>
                    </a:lnTo>
                    <a:lnTo>
                      <a:pt x="2508044" y="5866392"/>
                    </a:lnTo>
                    <a:lnTo>
                      <a:pt x="2548380" y="5744297"/>
                    </a:lnTo>
                    <a:lnTo>
                      <a:pt x="2461534" y="5713046"/>
                    </a:lnTo>
                    <a:lnTo>
                      <a:pt x="2475705" y="5594949"/>
                    </a:lnTo>
                    <a:lnTo>
                      <a:pt x="2615969" y="5518276"/>
                    </a:lnTo>
                    <a:lnTo>
                      <a:pt x="2734065" y="5487025"/>
                    </a:lnTo>
                    <a:lnTo>
                      <a:pt x="2723893" y="5378012"/>
                    </a:lnTo>
                    <a:lnTo>
                      <a:pt x="2869243" y="5401267"/>
                    </a:lnTo>
                    <a:lnTo>
                      <a:pt x="3023253" y="5343826"/>
                    </a:lnTo>
                    <a:lnTo>
                      <a:pt x="3188882" y="5333008"/>
                    </a:lnTo>
                    <a:lnTo>
                      <a:pt x="3086179" y="5162519"/>
                    </a:lnTo>
                    <a:lnTo>
                      <a:pt x="3100350" y="5055328"/>
                    </a:lnTo>
                    <a:lnTo>
                      <a:pt x="3027675" y="4905980"/>
                    </a:lnTo>
                    <a:lnTo>
                      <a:pt x="2996424" y="4730467"/>
                    </a:lnTo>
                    <a:lnTo>
                      <a:pt x="3000422" y="4612370"/>
                    </a:lnTo>
                    <a:lnTo>
                      <a:pt x="3049842" y="4490276"/>
                    </a:lnTo>
                    <a:lnTo>
                      <a:pt x="3177023" y="4495362"/>
                    </a:lnTo>
                    <a:lnTo>
                      <a:pt x="3241702" y="4436858"/>
                    </a:lnTo>
                    <a:lnTo>
                      <a:pt x="3208274" y="4330022"/>
                    </a:lnTo>
                    <a:lnTo>
                      <a:pt x="3149770" y="4222097"/>
                    </a:lnTo>
                    <a:lnTo>
                      <a:pt x="3068011" y="4171589"/>
                    </a:lnTo>
                    <a:lnTo>
                      <a:pt x="3027675" y="4018243"/>
                    </a:lnTo>
                    <a:lnTo>
                      <a:pt x="3150858" y="3915405"/>
                    </a:lnTo>
                    <a:lnTo>
                      <a:pt x="3291122" y="3793310"/>
                    </a:lnTo>
                    <a:lnTo>
                      <a:pt x="3426299" y="3734806"/>
                    </a:lnTo>
                    <a:lnTo>
                      <a:pt x="3534223" y="3658133"/>
                    </a:lnTo>
                    <a:lnTo>
                      <a:pt x="3547304" y="3559293"/>
                    </a:lnTo>
                    <a:lnTo>
                      <a:pt x="3505881" y="3331101"/>
                    </a:lnTo>
                    <a:lnTo>
                      <a:pt x="3464457" y="3245343"/>
                    </a:lnTo>
                    <a:lnTo>
                      <a:pt x="3446288" y="3118162"/>
                    </a:lnTo>
                    <a:lnTo>
                      <a:pt x="3528048" y="3091997"/>
                    </a:lnTo>
                    <a:lnTo>
                      <a:pt x="3560387" y="2986983"/>
                    </a:lnTo>
                    <a:lnTo>
                      <a:pt x="3411039" y="2964816"/>
                    </a:lnTo>
                    <a:lnTo>
                      <a:pt x="3292943" y="2951734"/>
                    </a:lnTo>
                    <a:lnTo>
                      <a:pt x="3183930" y="2788215"/>
                    </a:lnTo>
                    <a:lnTo>
                      <a:pt x="3234438" y="2703546"/>
                    </a:lnTo>
                    <a:lnTo>
                      <a:pt x="3179932" y="2608704"/>
                    </a:lnTo>
                    <a:lnTo>
                      <a:pt x="3229352" y="2437189"/>
                    </a:lnTo>
                    <a:lnTo>
                      <a:pt x="3317286" y="2356518"/>
                    </a:lnTo>
                    <a:lnTo>
                      <a:pt x="3162852" y="2141758"/>
                    </a:lnTo>
                    <a:lnTo>
                      <a:pt x="3058925" y="2006581"/>
                    </a:lnTo>
                    <a:lnTo>
                      <a:pt x="2986914" y="1900856"/>
                    </a:lnTo>
                    <a:lnTo>
                      <a:pt x="2958997" y="1752219"/>
                    </a:lnTo>
                    <a:lnTo>
                      <a:pt x="2982252" y="1607957"/>
                    </a:lnTo>
                    <a:lnTo>
                      <a:pt x="2935156" y="1462713"/>
                    </a:lnTo>
                    <a:lnTo>
                      <a:pt x="2766404" y="1281274"/>
                    </a:lnTo>
                    <a:lnTo>
                      <a:pt x="2567636" y="1109760"/>
                    </a:lnTo>
                    <a:lnTo>
                      <a:pt x="2449539" y="960412"/>
                    </a:lnTo>
                    <a:lnTo>
                      <a:pt x="2396901" y="881160"/>
                    </a:lnTo>
                    <a:lnTo>
                      <a:pt x="2278024" y="748561"/>
                    </a:lnTo>
                    <a:lnTo>
                      <a:pt x="2294371" y="595215"/>
                    </a:lnTo>
                    <a:lnTo>
                      <a:pt x="2176275" y="510546"/>
                    </a:lnTo>
                    <a:lnTo>
                      <a:pt x="2030925" y="524717"/>
                    </a:lnTo>
                    <a:lnTo>
                      <a:pt x="1968422" y="424789"/>
                    </a:lnTo>
                    <a:lnTo>
                      <a:pt x="1829247" y="376457"/>
                    </a:lnTo>
                    <a:lnTo>
                      <a:pt x="1630479" y="203854"/>
                    </a:lnTo>
                    <a:lnTo>
                      <a:pt x="1499300" y="177689"/>
                    </a:lnTo>
                    <a:lnTo>
                      <a:pt x="1395374" y="0"/>
                    </a:lnTo>
                    <a:lnTo>
                      <a:pt x="1292536" y="5087"/>
                    </a:lnTo>
                    <a:lnTo>
                      <a:pt x="1188209" y="65813"/>
                    </a:lnTo>
                    <a:lnTo>
                      <a:pt x="1080685" y="145348"/>
                    </a:lnTo>
                    <a:lnTo>
                      <a:pt x="1000014" y="185685"/>
                    </a:lnTo>
                    <a:lnTo>
                      <a:pt x="828499" y="198766"/>
                    </a:lnTo>
                    <a:lnTo>
                      <a:pt x="737656" y="271441"/>
                    </a:lnTo>
                    <a:lnTo>
                      <a:pt x="666069" y="230017"/>
                    </a:lnTo>
                    <a:lnTo>
                      <a:pt x="553058" y="339028"/>
                    </a:lnTo>
                    <a:lnTo>
                      <a:pt x="549060" y="420788"/>
                    </a:lnTo>
                    <a:lnTo>
                      <a:pt x="440048" y="406617"/>
                    </a:lnTo>
                    <a:lnTo>
                      <a:pt x="364463" y="474206"/>
                    </a:lnTo>
                    <a:lnTo>
                      <a:pt x="265623" y="532710"/>
                    </a:lnTo>
                    <a:lnTo>
                      <a:pt x="160609" y="604296"/>
                    </a:lnTo>
                    <a:lnTo>
                      <a:pt x="99928" y="734387"/>
                    </a:lnTo>
                    <a:lnTo>
                      <a:pt x="79938" y="892819"/>
                    </a:lnTo>
                    <a:lnTo>
                      <a:pt x="0" y="1018911"/>
                    </a:lnTo>
                    <a:lnTo>
                      <a:pt x="28925" y="1128680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263" name="Freeform 449">
                <a:extLst>
                  <a:ext uri="{FF2B5EF4-FFF2-40B4-BE49-F238E27FC236}">
                    <a16:creationId xmlns:a16="http://schemas.microsoft.com/office/drawing/2014/main" id="{256BF9E1-5075-4C5F-918F-8BD37E02F55F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4129881" y="3243514"/>
                <a:ext cx="9056" cy="10176"/>
              </a:xfrm>
              <a:custGeom>
                <a:avLst/>
                <a:gdLst>
                  <a:gd name="T0" fmla="*/ 0 w 125"/>
                  <a:gd name="T1" fmla="*/ 2147483647 h 187"/>
                  <a:gd name="T2" fmla="*/ 2147483647 w 125"/>
                  <a:gd name="T3" fmla="*/ 2147483647 h 187"/>
                  <a:gd name="T4" fmla="*/ 2147483647 w 125"/>
                  <a:gd name="T5" fmla="*/ 2147483647 h 187"/>
                  <a:gd name="T6" fmla="*/ 2147483647 w 125"/>
                  <a:gd name="T7" fmla="*/ 2147483647 h 187"/>
                  <a:gd name="T8" fmla="*/ 2147483647 w 125"/>
                  <a:gd name="T9" fmla="*/ 2147483647 h 187"/>
                  <a:gd name="T10" fmla="*/ 2147483647 w 125"/>
                  <a:gd name="T11" fmla="*/ 2147483647 h 187"/>
                  <a:gd name="T12" fmla="*/ 2147483647 w 125"/>
                  <a:gd name="T13" fmla="*/ 0 h 187"/>
                  <a:gd name="T14" fmla="*/ 0 w 125"/>
                  <a:gd name="T15" fmla="*/ 2147483647 h 18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25"/>
                  <a:gd name="T25" fmla="*/ 0 h 187"/>
                  <a:gd name="T26" fmla="*/ 125 w 125"/>
                  <a:gd name="T27" fmla="*/ 187 h 187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25" h="187">
                    <a:moveTo>
                      <a:pt x="0" y="33"/>
                    </a:moveTo>
                    <a:lnTo>
                      <a:pt x="7" y="103"/>
                    </a:lnTo>
                    <a:lnTo>
                      <a:pt x="14" y="187"/>
                    </a:lnTo>
                    <a:lnTo>
                      <a:pt x="86" y="173"/>
                    </a:lnTo>
                    <a:lnTo>
                      <a:pt x="115" y="110"/>
                    </a:lnTo>
                    <a:lnTo>
                      <a:pt x="125" y="24"/>
                    </a:lnTo>
                    <a:lnTo>
                      <a:pt x="53" y="0"/>
                    </a:lnTo>
                    <a:lnTo>
                      <a:pt x="0" y="33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264" name="Freeform 30">
                <a:extLst>
                  <a:ext uri="{FF2B5EF4-FFF2-40B4-BE49-F238E27FC236}">
                    <a16:creationId xmlns:a16="http://schemas.microsoft.com/office/drawing/2014/main" id="{F7E17B66-EAEE-43C2-807A-9073CDE992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04244" y="2772512"/>
                <a:ext cx="153943" cy="142464"/>
              </a:xfrm>
              <a:custGeom>
                <a:avLst/>
                <a:gdLst>
                  <a:gd name="T0" fmla="*/ 0 w 1135"/>
                  <a:gd name="T1" fmla="*/ 2147483647 h 1311"/>
                  <a:gd name="T2" fmla="*/ 2147483647 w 1135"/>
                  <a:gd name="T3" fmla="*/ 2147483647 h 1311"/>
                  <a:gd name="T4" fmla="*/ 2147483647 w 1135"/>
                  <a:gd name="T5" fmla="*/ 2147483647 h 1311"/>
                  <a:gd name="T6" fmla="*/ 2147483647 w 1135"/>
                  <a:gd name="T7" fmla="*/ 2147483647 h 1311"/>
                  <a:gd name="T8" fmla="*/ 2147483647 w 1135"/>
                  <a:gd name="T9" fmla="*/ 2147483647 h 1311"/>
                  <a:gd name="T10" fmla="*/ 2147483647 w 1135"/>
                  <a:gd name="T11" fmla="*/ 2147483647 h 1311"/>
                  <a:gd name="T12" fmla="*/ 2147483647 w 1135"/>
                  <a:gd name="T13" fmla="*/ 2147483647 h 1311"/>
                  <a:gd name="T14" fmla="*/ 2147483647 w 1135"/>
                  <a:gd name="T15" fmla="*/ 2147483647 h 1311"/>
                  <a:gd name="T16" fmla="*/ 2147483647 w 1135"/>
                  <a:gd name="T17" fmla="*/ 2147483647 h 1311"/>
                  <a:gd name="T18" fmla="*/ 2147483647 w 1135"/>
                  <a:gd name="T19" fmla="*/ 2147483647 h 1311"/>
                  <a:gd name="T20" fmla="*/ 2147483647 w 1135"/>
                  <a:gd name="T21" fmla="*/ 2147483647 h 1311"/>
                  <a:gd name="T22" fmla="*/ 2147483647 w 1135"/>
                  <a:gd name="T23" fmla="*/ 2147483647 h 1311"/>
                  <a:gd name="T24" fmla="*/ 2147483647 w 1135"/>
                  <a:gd name="T25" fmla="*/ 2147483647 h 1311"/>
                  <a:gd name="T26" fmla="*/ 2147483647 w 1135"/>
                  <a:gd name="T27" fmla="*/ 2147483647 h 1311"/>
                  <a:gd name="T28" fmla="*/ 2147483647 w 1135"/>
                  <a:gd name="T29" fmla="*/ 2147483647 h 1311"/>
                  <a:gd name="T30" fmla="*/ 2147483647 w 1135"/>
                  <a:gd name="T31" fmla="*/ 2147483647 h 1311"/>
                  <a:gd name="T32" fmla="*/ 2147483647 w 1135"/>
                  <a:gd name="T33" fmla="*/ 2147483647 h 1311"/>
                  <a:gd name="T34" fmla="*/ 2147483647 w 1135"/>
                  <a:gd name="T35" fmla="*/ 2147483647 h 1311"/>
                  <a:gd name="T36" fmla="*/ 2147483647 w 1135"/>
                  <a:gd name="T37" fmla="*/ 2147483647 h 1311"/>
                  <a:gd name="T38" fmla="*/ 2147483647 w 1135"/>
                  <a:gd name="T39" fmla="*/ 2147483647 h 1311"/>
                  <a:gd name="T40" fmla="*/ 2147483647 w 1135"/>
                  <a:gd name="T41" fmla="*/ 2147483647 h 1311"/>
                  <a:gd name="T42" fmla="*/ 2147483647 w 1135"/>
                  <a:gd name="T43" fmla="*/ 2147483647 h 1311"/>
                  <a:gd name="T44" fmla="*/ 2147483647 w 1135"/>
                  <a:gd name="T45" fmla="*/ 2147483647 h 1311"/>
                  <a:gd name="T46" fmla="*/ 2147483647 w 1135"/>
                  <a:gd name="T47" fmla="*/ 2147483647 h 1311"/>
                  <a:gd name="T48" fmla="*/ 2147483647 w 1135"/>
                  <a:gd name="T49" fmla="*/ 0 h 1311"/>
                  <a:gd name="T50" fmla="*/ 2147483647 w 1135"/>
                  <a:gd name="T51" fmla="*/ 2147483647 h 1311"/>
                  <a:gd name="T52" fmla="*/ 2147483647 w 1135"/>
                  <a:gd name="T53" fmla="*/ 2147483647 h 1311"/>
                  <a:gd name="T54" fmla="*/ 2147483647 w 1135"/>
                  <a:gd name="T55" fmla="*/ 2147483647 h 1311"/>
                  <a:gd name="T56" fmla="*/ 2147483647 w 1135"/>
                  <a:gd name="T57" fmla="*/ 2147483647 h 1311"/>
                  <a:gd name="T58" fmla="*/ 2147483647 w 1135"/>
                  <a:gd name="T59" fmla="*/ 2147483647 h 1311"/>
                  <a:gd name="T60" fmla="*/ 2147483647 w 1135"/>
                  <a:gd name="T61" fmla="*/ 2147483647 h 1311"/>
                  <a:gd name="T62" fmla="*/ 2147483647 w 1135"/>
                  <a:gd name="T63" fmla="*/ 2147483647 h 1311"/>
                  <a:gd name="T64" fmla="*/ 2147483647 w 1135"/>
                  <a:gd name="T65" fmla="*/ 2147483647 h 1311"/>
                  <a:gd name="T66" fmla="*/ 2147483647 w 1135"/>
                  <a:gd name="T67" fmla="*/ 2147483647 h 1311"/>
                  <a:gd name="T68" fmla="*/ 2147483647 w 1135"/>
                  <a:gd name="T69" fmla="*/ 2147483647 h 1311"/>
                  <a:gd name="T70" fmla="*/ 2147483647 w 1135"/>
                  <a:gd name="T71" fmla="*/ 2147483647 h 1311"/>
                  <a:gd name="T72" fmla="*/ 0 w 1135"/>
                  <a:gd name="T73" fmla="*/ 2147483647 h 1311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1135"/>
                  <a:gd name="T112" fmla="*/ 0 h 1311"/>
                  <a:gd name="T113" fmla="*/ 1132 w 1135"/>
                  <a:gd name="T114" fmla="*/ 1257 h 1311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1135" h="1311">
                    <a:moveTo>
                      <a:pt x="0" y="960"/>
                    </a:moveTo>
                    <a:lnTo>
                      <a:pt x="57" y="1153"/>
                    </a:lnTo>
                    <a:lnTo>
                      <a:pt x="107" y="1221"/>
                    </a:lnTo>
                    <a:lnTo>
                      <a:pt x="154" y="1311"/>
                    </a:lnTo>
                    <a:lnTo>
                      <a:pt x="274" y="1309"/>
                    </a:lnTo>
                    <a:lnTo>
                      <a:pt x="384" y="1230"/>
                    </a:lnTo>
                    <a:lnTo>
                      <a:pt x="463" y="1183"/>
                    </a:lnTo>
                    <a:lnTo>
                      <a:pt x="495" y="1120"/>
                    </a:lnTo>
                    <a:lnTo>
                      <a:pt x="637" y="1105"/>
                    </a:lnTo>
                    <a:lnTo>
                      <a:pt x="708" y="995"/>
                    </a:lnTo>
                    <a:lnTo>
                      <a:pt x="787" y="940"/>
                    </a:lnTo>
                    <a:lnTo>
                      <a:pt x="850" y="932"/>
                    </a:lnTo>
                    <a:lnTo>
                      <a:pt x="803" y="822"/>
                    </a:lnTo>
                    <a:lnTo>
                      <a:pt x="811" y="735"/>
                    </a:lnTo>
                    <a:lnTo>
                      <a:pt x="882" y="696"/>
                    </a:lnTo>
                    <a:lnTo>
                      <a:pt x="993" y="681"/>
                    </a:lnTo>
                    <a:lnTo>
                      <a:pt x="1072" y="571"/>
                    </a:lnTo>
                    <a:lnTo>
                      <a:pt x="1127" y="500"/>
                    </a:lnTo>
                    <a:lnTo>
                      <a:pt x="1135" y="406"/>
                    </a:lnTo>
                    <a:lnTo>
                      <a:pt x="1056" y="343"/>
                    </a:lnTo>
                    <a:lnTo>
                      <a:pt x="1017" y="249"/>
                    </a:lnTo>
                    <a:lnTo>
                      <a:pt x="937" y="194"/>
                    </a:lnTo>
                    <a:lnTo>
                      <a:pt x="819" y="202"/>
                    </a:lnTo>
                    <a:lnTo>
                      <a:pt x="724" y="139"/>
                    </a:lnTo>
                    <a:lnTo>
                      <a:pt x="630" y="76"/>
                    </a:lnTo>
                    <a:lnTo>
                      <a:pt x="632" y="9"/>
                    </a:lnTo>
                    <a:lnTo>
                      <a:pt x="617" y="1"/>
                    </a:lnTo>
                    <a:lnTo>
                      <a:pt x="599" y="27"/>
                    </a:lnTo>
                    <a:lnTo>
                      <a:pt x="584" y="37"/>
                    </a:lnTo>
                    <a:lnTo>
                      <a:pt x="571" y="24"/>
                    </a:lnTo>
                    <a:lnTo>
                      <a:pt x="571" y="0"/>
                    </a:lnTo>
                    <a:lnTo>
                      <a:pt x="544" y="10"/>
                    </a:lnTo>
                    <a:lnTo>
                      <a:pt x="550" y="45"/>
                    </a:lnTo>
                    <a:lnTo>
                      <a:pt x="545" y="66"/>
                    </a:lnTo>
                    <a:lnTo>
                      <a:pt x="542" y="100"/>
                    </a:lnTo>
                    <a:lnTo>
                      <a:pt x="495" y="186"/>
                    </a:lnTo>
                    <a:lnTo>
                      <a:pt x="495" y="272"/>
                    </a:lnTo>
                    <a:lnTo>
                      <a:pt x="471" y="343"/>
                    </a:lnTo>
                    <a:lnTo>
                      <a:pt x="487" y="402"/>
                    </a:lnTo>
                    <a:lnTo>
                      <a:pt x="543" y="511"/>
                    </a:lnTo>
                    <a:lnTo>
                      <a:pt x="492" y="611"/>
                    </a:lnTo>
                    <a:lnTo>
                      <a:pt x="418" y="706"/>
                    </a:lnTo>
                    <a:lnTo>
                      <a:pt x="373" y="817"/>
                    </a:lnTo>
                    <a:lnTo>
                      <a:pt x="300" y="888"/>
                    </a:lnTo>
                    <a:lnTo>
                      <a:pt x="141" y="949"/>
                    </a:lnTo>
                    <a:lnTo>
                      <a:pt x="0" y="960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  <p:sp>
            <p:nvSpPr>
              <p:cNvPr id="265" name="Freeform 95">
                <a:extLst>
                  <a:ext uri="{FF2B5EF4-FFF2-40B4-BE49-F238E27FC236}">
                    <a16:creationId xmlns:a16="http://schemas.microsoft.com/office/drawing/2014/main" id="{FCBE9398-AB70-40F4-ADAF-5C15870B5267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183932" y="2749252"/>
                <a:ext cx="7244" cy="11630"/>
              </a:xfrm>
              <a:custGeom>
                <a:avLst/>
                <a:gdLst>
                  <a:gd name="T0" fmla="*/ 160823448 w 55"/>
                  <a:gd name="T1" fmla="*/ 0 h 108"/>
                  <a:gd name="T2" fmla="*/ 139655781 w 55"/>
                  <a:gd name="T3" fmla="*/ 128047515 h 108"/>
                  <a:gd name="T4" fmla="*/ 152359129 w 55"/>
                  <a:gd name="T5" fmla="*/ 260367756 h 108"/>
                  <a:gd name="T6" fmla="*/ 160823448 w 55"/>
                  <a:gd name="T7" fmla="*/ 362805721 h 108"/>
                  <a:gd name="T8" fmla="*/ 25393188 w 55"/>
                  <a:gd name="T9" fmla="*/ 358546635 h 108"/>
                  <a:gd name="T10" fmla="*/ 0 w 55"/>
                  <a:gd name="T11" fmla="*/ 196343999 h 108"/>
                  <a:gd name="T12" fmla="*/ 59250811 w 55"/>
                  <a:gd name="T13" fmla="*/ 25609432 h 108"/>
                  <a:gd name="T14" fmla="*/ 160823448 w 55"/>
                  <a:gd name="T15" fmla="*/ 0 h 10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55"/>
                  <a:gd name="T25" fmla="*/ 0 h 108"/>
                  <a:gd name="T26" fmla="*/ 38 w 55"/>
                  <a:gd name="T27" fmla="*/ 85 h 108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55" h="108">
                    <a:moveTo>
                      <a:pt x="22" y="26"/>
                    </a:moveTo>
                    <a:lnTo>
                      <a:pt x="33" y="12"/>
                    </a:lnTo>
                    <a:lnTo>
                      <a:pt x="42" y="0"/>
                    </a:lnTo>
                    <a:lnTo>
                      <a:pt x="55" y="8"/>
                    </a:lnTo>
                    <a:lnTo>
                      <a:pt x="42" y="27"/>
                    </a:lnTo>
                    <a:lnTo>
                      <a:pt x="49" y="45"/>
                    </a:lnTo>
                    <a:lnTo>
                      <a:pt x="46" y="59"/>
                    </a:lnTo>
                    <a:lnTo>
                      <a:pt x="43" y="78"/>
                    </a:lnTo>
                    <a:lnTo>
                      <a:pt x="34" y="98"/>
                    </a:lnTo>
                    <a:lnTo>
                      <a:pt x="22" y="108"/>
                    </a:lnTo>
                    <a:lnTo>
                      <a:pt x="4" y="108"/>
                    </a:lnTo>
                    <a:lnTo>
                      <a:pt x="6" y="84"/>
                    </a:lnTo>
                    <a:lnTo>
                      <a:pt x="4" y="63"/>
                    </a:lnTo>
                    <a:lnTo>
                      <a:pt x="0" y="42"/>
                    </a:lnTo>
                    <a:lnTo>
                      <a:pt x="10" y="20"/>
                    </a:lnTo>
                    <a:lnTo>
                      <a:pt x="22" y="26"/>
                    </a:lnTo>
                    <a:close/>
                  </a:path>
                </a:pathLst>
              </a:custGeom>
              <a:grpFill/>
              <a:ln w="63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 sz="600" kern="0">
                  <a:solidFill>
                    <a:sysClr val="windowText" lastClr="000000"/>
                  </a:solidFill>
                  <a:latin typeface="+mj-lt"/>
                </a:endParaRPr>
              </a:p>
            </p:txBody>
          </p:sp>
        </p:grpSp>
        <p:sp>
          <p:nvSpPr>
            <p:cNvPr id="27" name="圆角矩形 45">
              <a:extLst>
                <a:ext uri="{FF2B5EF4-FFF2-40B4-BE49-F238E27FC236}">
                  <a16:creationId xmlns:a16="http://schemas.microsoft.com/office/drawing/2014/main" id="{65C3C5D9-98AF-432D-ABEE-5371D48768CC}"/>
                </a:ext>
              </a:extLst>
            </p:cNvPr>
            <p:cNvSpPr/>
            <p:nvPr/>
          </p:nvSpPr>
          <p:spPr>
            <a:xfrm>
              <a:off x="951430" y="2583978"/>
              <a:ext cx="658295" cy="286216"/>
            </a:xfrm>
            <a:prstGeom prst="roundRect">
              <a:avLst>
                <a:gd name="adj" fmla="val 0"/>
              </a:avLst>
            </a:prstGeom>
          </p:spPr>
          <p:txBody>
            <a:bodyPr wrap="square" lIns="91427" tIns="45714" rIns="91427" bIns="45714">
              <a:spAutoFit/>
            </a:bodyPr>
            <a:lstStyle/>
            <a:p>
              <a:r>
                <a:rPr lang="ru-RU" altLang="zh-CN" sz="1200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rPr>
                <a:t>США</a:t>
              </a:r>
              <a:endParaRPr lang="en-US" altLang="zh-CN" sz="12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endParaRPr>
            </a:p>
          </p:txBody>
        </p:sp>
        <p:sp>
          <p:nvSpPr>
            <p:cNvPr id="28" name="圆角矩形 45">
              <a:extLst>
                <a:ext uri="{FF2B5EF4-FFF2-40B4-BE49-F238E27FC236}">
                  <a16:creationId xmlns:a16="http://schemas.microsoft.com/office/drawing/2014/main" id="{BCA93CFA-AA46-4A01-B96C-0785AF47605B}"/>
                </a:ext>
              </a:extLst>
            </p:cNvPr>
            <p:cNvSpPr/>
            <p:nvPr/>
          </p:nvSpPr>
          <p:spPr>
            <a:xfrm>
              <a:off x="6539104" y="2506190"/>
              <a:ext cx="718945" cy="286216"/>
            </a:xfrm>
            <a:prstGeom prst="roundRect">
              <a:avLst>
                <a:gd name="adj" fmla="val 0"/>
              </a:avLst>
            </a:prstGeom>
          </p:spPr>
          <p:txBody>
            <a:bodyPr wrap="square" lIns="91427" tIns="45714" rIns="91427" bIns="45714">
              <a:spAutoFit/>
            </a:bodyPr>
            <a:lstStyle/>
            <a:p>
              <a:r>
                <a:rPr lang="ru-RU" altLang="zh-CN" sz="1200" i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rPr>
                <a:t>Китай</a:t>
              </a:r>
              <a:endParaRPr lang="en-US" altLang="zh-CN" sz="12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endParaRPr>
            </a:p>
          </p:txBody>
        </p:sp>
        <p:sp>
          <p:nvSpPr>
            <p:cNvPr id="29" name="圆角矩形 45">
              <a:extLst>
                <a:ext uri="{FF2B5EF4-FFF2-40B4-BE49-F238E27FC236}">
                  <a16:creationId xmlns:a16="http://schemas.microsoft.com/office/drawing/2014/main" id="{15EC61CF-4D8E-45DA-9817-38AD8372BD56}"/>
                </a:ext>
              </a:extLst>
            </p:cNvPr>
            <p:cNvSpPr/>
            <p:nvPr/>
          </p:nvSpPr>
          <p:spPr>
            <a:xfrm>
              <a:off x="3032196" y="3567631"/>
              <a:ext cx="965187" cy="286216"/>
            </a:xfrm>
            <a:prstGeom prst="roundRect">
              <a:avLst>
                <a:gd name="adj" fmla="val 0"/>
              </a:avLst>
            </a:prstGeom>
          </p:spPr>
          <p:txBody>
            <a:bodyPr wrap="square" lIns="91427" tIns="45714" rIns="91427" bIns="45714">
              <a:spAutoFit/>
            </a:bodyPr>
            <a:lstStyle/>
            <a:p>
              <a:r>
                <a:rPr lang="ru-RU" altLang="zh-CN" sz="1200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rPr>
                <a:t>Бразилия</a:t>
              </a:r>
              <a:endParaRPr lang="en-US" altLang="zh-CN" sz="12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endParaRPr>
            </a:p>
          </p:txBody>
        </p:sp>
        <p:sp>
          <p:nvSpPr>
            <p:cNvPr id="30" name="圆角矩形 45">
              <a:extLst>
                <a:ext uri="{FF2B5EF4-FFF2-40B4-BE49-F238E27FC236}">
                  <a16:creationId xmlns:a16="http://schemas.microsoft.com/office/drawing/2014/main" id="{4BDD02C2-BD09-4307-8FF4-A766F2FAD490}"/>
                </a:ext>
              </a:extLst>
            </p:cNvPr>
            <p:cNvSpPr/>
            <p:nvPr/>
          </p:nvSpPr>
          <p:spPr>
            <a:xfrm>
              <a:off x="7208913" y="3535407"/>
              <a:ext cx="1102636" cy="286216"/>
            </a:xfrm>
            <a:prstGeom prst="roundRect">
              <a:avLst>
                <a:gd name="adj" fmla="val 0"/>
              </a:avLst>
            </a:prstGeom>
          </p:spPr>
          <p:txBody>
            <a:bodyPr wrap="square" lIns="91427" tIns="45714" rIns="91427" bIns="45714">
              <a:spAutoFit/>
            </a:bodyPr>
            <a:lstStyle/>
            <a:p>
              <a:r>
                <a:rPr lang="ru-RU" altLang="zh-CN" sz="1200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rPr>
                <a:t>Австралия</a:t>
              </a:r>
              <a:endParaRPr lang="en-US" altLang="zh-CN" sz="12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endParaRPr>
            </a:p>
          </p:txBody>
        </p:sp>
        <p:sp>
          <p:nvSpPr>
            <p:cNvPr id="31" name="圆角矩形 45">
              <a:extLst>
                <a:ext uri="{FF2B5EF4-FFF2-40B4-BE49-F238E27FC236}">
                  <a16:creationId xmlns:a16="http://schemas.microsoft.com/office/drawing/2014/main" id="{17F04A6F-5137-470A-A3D3-8DE5D207FBCC}"/>
                </a:ext>
              </a:extLst>
            </p:cNvPr>
            <p:cNvSpPr/>
            <p:nvPr/>
          </p:nvSpPr>
          <p:spPr>
            <a:xfrm>
              <a:off x="3868222" y="1327946"/>
              <a:ext cx="1042237" cy="286216"/>
            </a:xfrm>
            <a:prstGeom prst="roundRect">
              <a:avLst>
                <a:gd name="adj" fmla="val 0"/>
              </a:avLst>
            </a:prstGeom>
          </p:spPr>
          <p:txBody>
            <a:bodyPr wrap="square" lIns="91427" tIns="45714" rIns="91427" bIns="45714">
              <a:spAutoFit/>
            </a:bodyPr>
            <a:lstStyle/>
            <a:p>
              <a:r>
                <a:rPr lang="ru-RU" altLang="zh-CN" sz="1200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rPr>
                <a:t>Голландия</a:t>
              </a:r>
              <a:endParaRPr lang="en-US" altLang="zh-CN" sz="12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endParaRPr>
            </a:p>
          </p:txBody>
        </p:sp>
        <p:pic>
          <p:nvPicPr>
            <p:cNvPr id="32" name="Рисунок 31">
              <a:extLst>
                <a:ext uri="{FF2B5EF4-FFF2-40B4-BE49-F238E27FC236}">
                  <a16:creationId xmlns:a16="http://schemas.microsoft.com/office/drawing/2014/main" id="{D3159A12-E3FE-4D44-9137-08D7DD9B64D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9336"/>
            <a:stretch/>
          </p:blipFill>
          <p:spPr>
            <a:xfrm>
              <a:off x="5204713" y="1885949"/>
              <a:ext cx="642887" cy="174625"/>
            </a:xfrm>
            <a:prstGeom prst="rect">
              <a:avLst/>
            </a:prstGeom>
          </p:spPr>
        </p:pic>
      </p:grpSp>
      <p:sp>
        <p:nvSpPr>
          <p:cNvPr id="309" name="Объект 15">
            <a:extLst>
              <a:ext uri="{FF2B5EF4-FFF2-40B4-BE49-F238E27FC236}">
                <a16:creationId xmlns:a16="http://schemas.microsoft.com/office/drawing/2014/main" id="{27CE5477-0612-4B98-ACD8-CFDAE0649D1A}"/>
              </a:ext>
            </a:extLst>
          </p:cNvPr>
          <p:cNvSpPr txBox="1">
            <a:spLocks/>
          </p:cNvSpPr>
          <p:nvPr/>
        </p:nvSpPr>
        <p:spPr>
          <a:xfrm>
            <a:off x="8878670" y="1267743"/>
            <a:ext cx="2844608" cy="3400851"/>
          </a:xfrm>
        </p:spPr>
        <p:txBody>
          <a:bodyPr/>
          <a:lstStyle>
            <a:defPPr>
              <a:defRPr lang="ru-RU"/>
            </a:defPPr>
            <a:lvl1pPr marL="0" algn="l" defTabSz="372986" rtl="0" eaLnBrk="1" latinLnBrk="0" hangingPunct="1">
              <a:defRPr sz="73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6493" algn="l" defTabSz="372986" rtl="0" eaLnBrk="1" latinLnBrk="0" hangingPunct="1">
              <a:defRPr sz="73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72986" algn="l" defTabSz="372986" rtl="0" eaLnBrk="1" latinLnBrk="0" hangingPunct="1">
              <a:defRPr sz="73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59480" algn="l" defTabSz="372986" rtl="0" eaLnBrk="1" latinLnBrk="0" hangingPunct="1">
              <a:defRPr sz="73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45973" algn="l" defTabSz="372986" rtl="0" eaLnBrk="1" latinLnBrk="0" hangingPunct="1">
              <a:defRPr sz="73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32466" algn="l" defTabSz="372986" rtl="0" eaLnBrk="1" latinLnBrk="0" hangingPunct="1">
              <a:defRPr sz="73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118960" algn="l" defTabSz="372986" rtl="0" eaLnBrk="1" latinLnBrk="0" hangingPunct="1">
              <a:defRPr sz="73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305453" algn="l" defTabSz="372986" rtl="0" eaLnBrk="1" latinLnBrk="0" hangingPunct="1">
              <a:defRPr sz="73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491947" algn="l" defTabSz="372986" rtl="0" eaLnBrk="1" latinLnBrk="0" hangingPunct="1">
              <a:defRPr sz="73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-200025">
              <a:spcAft>
                <a:spcPts val="600"/>
              </a:spcAft>
            </a:pPr>
            <a:r>
              <a:rPr lang="ru-RU" sz="1400" b="1" u="sng" dirty="0">
                <a:solidFill>
                  <a:schemeClr val="accent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ПРЕДЛАГАЕТСЯ:</a:t>
            </a:r>
          </a:p>
          <a:p>
            <a:pPr marL="433388" indent="-171450" algn="just">
              <a:spcAft>
                <a:spcPts val="600"/>
              </a:spcAft>
              <a:buFontTx/>
              <a:buChar char="-"/>
            </a:pPr>
            <a:r>
              <a:rPr lang="ru-RU" sz="1400" dirty="0">
                <a:latin typeface="Arial Narrow" panose="020B0606020202030204" pitchFamily="34" charset="0"/>
                <a:cs typeface="Arial" panose="020B0604020202020204" pitchFamily="34" charset="0"/>
              </a:rPr>
              <a:t>Совместно с АО «Центр международных программ» проработать вопрос создания специальной программы в рамках программы «</a:t>
            </a:r>
            <a:r>
              <a:rPr lang="ru-RU" sz="1400" dirty="0" err="1">
                <a:latin typeface="Arial Narrow" panose="020B0606020202030204" pitchFamily="34" charset="0"/>
                <a:cs typeface="Arial" panose="020B0604020202020204" pitchFamily="34" charset="0"/>
              </a:rPr>
              <a:t>Болашак</a:t>
            </a:r>
            <a:r>
              <a:rPr lang="ru-RU" sz="1400" dirty="0">
                <a:latin typeface="Arial Narrow" panose="020B0606020202030204" pitchFamily="34" charset="0"/>
                <a:cs typeface="Arial" panose="020B0604020202020204" pitchFamily="34" charset="0"/>
              </a:rPr>
              <a:t>»</a:t>
            </a:r>
            <a:endParaRPr lang="en-US" sz="14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marL="433388" indent="-171450" algn="just">
              <a:spcAft>
                <a:spcPts val="600"/>
              </a:spcAft>
              <a:buFontTx/>
              <a:buChar char="-"/>
            </a:pPr>
            <a:r>
              <a:rPr lang="ru-RU" sz="1400" dirty="0">
                <a:latin typeface="Arial Narrow" panose="020B0606020202030204" pitchFamily="34" charset="0"/>
                <a:cs typeface="Arial" panose="020B0604020202020204" pitchFamily="34" charset="0"/>
              </a:rPr>
              <a:t>Проработать вопрос финансирования обучения отечественных специалистов английскому языку из РБ </a:t>
            </a:r>
            <a:endParaRPr lang="en-US" sz="14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indent="-200025">
              <a:spcAft>
                <a:spcPts val="600"/>
              </a:spcAft>
            </a:pPr>
            <a:r>
              <a:rPr lang="ru-RU" sz="1400" b="1" u="sng" dirty="0">
                <a:solidFill>
                  <a:schemeClr val="accent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ЭФФЕКТ:</a:t>
            </a:r>
          </a:p>
          <a:p>
            <a:pPr marL="447675" indent="-180975" algn="just">
              <a:spcAft>
                <a:spcPts val="600"/>
              </a:spcAft>
              <a:buClr>
                <a:schemeClr val="tx1">
                  <a:lumMod val="50000"/>
                  <a:lumOff val="50000"/>
                </a:schemeClr>
              </a:buClr>
              <a:buSzPct val="100000"/>
              <a:buFontTx/>
              <a:buChar char="-"/>
            </a:pPr>
            <a:r>
              <a:rPr lang="ru-RU" sz="1400" dirty="0">
                <a:latin typeface="Arial Narrow" panose="020B0606020202030204" pitchFamily="34" charset="0"/>
                <a:cs typeface="Arial" panose="020B0604020202020204" pitchFamily="34" charset="0"/>
              </a:rPr>
              <a:t>Расширение научно-технической кооперации с развитыми странами</a:t>
            </a:r>
          </a:p>
          <a:p>
            <a:pPr marL="447675" indent="-180975" algn="just">
              <a:spcAft>
                <a:spcPts val="600"/>
              </a:spcAft>
              <a:buClr>
                <a:schemeClr val="tx1">
                  <a:lumMod val="50000"/>
                  <a:lumOff val="50000"/>
                </a:schemeClr>
              </a:buClr>
              <a:buSzPct val="100000"/>
              <a:buFontTx/>
              <a:buChar char="-"/>
            </a:pPr>
            <a:r>
              <a:rPr lang="ru-RU" sz="1400" dirty="0">
                <a:latin typeface="Arial Narrow" panose="020B0606020202030204" pitchFamily="34" charset="0"/>
                <a:cs typeface="Arial" panose="020B0604020202020204" pitchFamily="34" charset="0"/>
              </a:rPr>
              <a:t>Повышение профессионализма ученых</a:t>
            </a:r>
          </a:p>
          <a:p>
            <a:pPr marL="447675" indent="-180975" algn="just">
              <a:spcAft>
                <a:spcPts val="600"/>
              </a:spcAft>
              <a:buClr>
                <a:schemeClr val="tx1">
                  <a:lumMod val="50000"/>
                  <a:lumOff val="50000"/>
                </a:schemeClr>
              </a:buClr>
              <a:buSzPct val="100000"/>
              <a:buFontTx/>
              <a:buChar char="-"/>
            </a:pPr>
            <a:r>
              <a:rPr lang="ru-RU" sz="1400" dirty="0">
                <a:latin typeface="Arial Narrow" panose="020B0606020202030204" pitchFamily="34" charset="0"/>
                <a:cs typeface="Arial" panose="020B0604020202020204" pitchFamily="34" charset="0"/>
              </a:rPr>
              <a:t>Привнесение новых знаний </a:t>
            </a:r>
            <a:br>
              <a:rPr lang="ru-RU" sz="1400" dirty="0">
                <a:latin typeface="Arial Narrow" panose="020B0606020202030204" pitchFamily="34" charset="0"/>
                <a:cs typeface="Arial" panose="020B0604020202020204" pitchFamily="34" charset="0"/>
              </a:rPr>
            </a:br>
            <a:r>
              <a:rPr lang="ru-RU" sz="1400" dirty="0">
                <a:latin typeface="Arial Narrow" panose="020B0606020202030204" pitchFamily="34" charset="0"/>
                <a:cs typeface="Arial" panose="020B0604020202020204" pitchFamily="34" charset="0"/>
              </a:rPr>
              <a:t>в отечественную науку</a:t>
            </a:r>
          </a:p>
        </p:txBody>
      </p:sp>
      <p:sp>
        <p:nvSpPr>
          <p:cNvPr id="311" name="Прямоугольник 310">
            <a:extLst>
              <a:ext uri="{FF2B5EF4-FFF2-40B4-BE49-F238E27FC236}">
                <a16:creationId xmlns:a16="http://schemas.microsoft.com/office/drawing/2014/main" id="{C5DFE76F-2FC2-4AA0-8311-9AE6CF38C82A}"/>
              </a:ext>
            </a:extLst>
          </p:cNvPr>
          <p:cNvSpPr/>
          <p:nvPr/>
        </p:nvSpPr>
        <p:spPr>
          <a:xfrm>
            <a:off x="1599248" y="60551"/>
            <a:ext cx="10363063" cy="8802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ПОДГОТОВКА КАДРОВ </a:t>
            </a:r>
          </a:p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в ЛУЧШИХ ЗАРУБЕЖНЫХ УНИВЕРСИТЕТАХ и ВЕДУЩИХ ЦЕНТРАХ</a:t>
            </a:r>
          </a:p>
        </p:txBody>
      </p:sp>
      <p:sp>
        <p:nvSpPr>
          <p:cNvPr id="312" name="Номер слайда 13">
            <a:extLst>
              <a:ext uri="{FF2B5EF4-FFF2-40B4-BE49-F238E27FC236}">
                <a16:creationId xmlns:a16="http://schemas.microsoft.com/office/drawing/2014/main" id="{631D996B-BA7D-4C7D-992E-84E2A7C6EFB5}"/>
              </a:ext>
            </a:extLst>
          </p:cNvPr>
          <p:cNvSpPr txBox="1">
            <a:spLocks/>
          </p:cNvSpPr>
          <p:nvPr/>
        </p:nvSpPr>
        <p:spPr>
          <a:xfrm>
            <a:off x="11493160" y="6315539"/>
            <a:ext cx="383747" cy="365125"/>
          </a:xfrm>
        </p:spPr>
        <p:txBody>
          <a:bodyPr/>
          <a:lstStyle>
            <a:defPPr>
              <a:defRPr lang="x-non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95DE3468-CEDC-4B51-A5C5-834CE232725E}" type="slidenum">
              <a:rPr lang="ru-RU" sz="1000">
                <a:latin typeface="Arial" panose="020B0604020202020204" pitchFamily="34" charset="0"/>
                <a:cs typeface="Arial" panose="020B0604020202020204" pitchFamily="34" charset="0"/>
              </a:rPr>
              <a:pPr algn="r"/>
              <a:t>25</a:t>
            </a:fld>
            <a:endParaRPr lang="ru-RU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336498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063830" y="233355"/>
            <a:ext cx="7895198" cy="502075"/>
          </a:xfrm>
          <a:solidFill>
            <a:srgbClr val="0070C0"/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400720" tIns="91440" rIns="170688" bIns="91440" numCol="1" spcCol="1270" rtlCol="0" anchor="ctr" anchorCtr="0">
            <a:noAutofit/>
          </a:bodyPr>
          <a:lstStyle/>
          <a:p>
            <a:pPr eaLnBrk="0" fontAlgn="base" hangingPunct="0">
              <a:spcAft>
                <a:spcPct val="0"/>
              </a:spcAft>
            </a:pP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Arial Black" panose="020B0A04020102020204" pitchFamily="34" charset="0"/>
              </a:rPr>
              <a:t>СОПРОВОЖДЕНИЕ ИНФОРМАЦИОННЫХ СИСТЕМ</a:t>
            </a:r>
            <a:endParaRPr lang="ru-RU" sz="2000" b="1" dirty="0">
              <a:solidFill>
                <a:schemeClr val="tx2">
                  <a:lumMod val="75000"/>
                </a:schemeClr>
              </a:solidFill>
              <a:latin typeface="Arial Black" panose="020B0A04020102020204" pitchFamily="34" charset="0"/>
              <a:ea typeface="Tahoma" panose="020B0604030504040204" pitchFamily="34" charset="0"/>
              <a:cs typeface="Arial" pitchFamily="34" charset="0"/>
            </a:endParaRPr>
          </a:p>
        </p:txBody>
      </p:sp>
      <p:pic>
        <p:nvPicPr>
          <p:cNvPr id="59" name="Рисунок 58">
            <a:extLst>
              <a:ext uri="{FF2B5EF4-FFF2-40B4-BE49-F238E27FC236}">
                <a16:creationId xmlns:a16="http://schemas.microsoft.com/office/drawing/2014/main" id="{B6382630-E5FB-4561-B2B0-8984060BA5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47" y="62851"/>
            <a:ext cx="1711500" cy="810710"/>
          </a:xfrm>
          <a:prstGeom prst="rect">
            <a:avLst/>
          </a:prstGeom>
        </p:spPr>
      </p:pic>
      <p:sp>
        <p:nvSpPr>
          <p:cNvPr id="63" name="Номер слайда 13">
            <a:extLst>
              <a:ext uri="{FF2B5EF4-FFF2-40B4-BE49-F238E27FC236}">
                <a16:creationId xmlns:a16="http://schemas.microsoft.com/office/drawing/2014/main" id="{3300F347-33D4-46C9-A3D2-4D2656A6F477}"/>
              </a:ext>
            </a:extLst>
          </p:cNvPr>
          <p:cNvSpPr txBox="1">
            <a:spLocks/>
          </p:cNvSpPr>
          <p:nvPr/>
        </p:nvSpPr>
        <p:spPr>
          <a:xfrm>
            <a:off x="11493160" y="6315539"/>
            <a:ext cx="383747" cy="365125"/>
          </a:xfrm>
        </p:spPr>
        <p:txBody>
          <a:bodyPr/>
          <a:lstStyle>
            <a:defPPr>
              <a:defRPr lang="x-non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95DE3468-CEDC-4B51-A5C5-834CE232725E}" type="slidenum">
              <a:rPr lang="ru-RU" sz="1000">
                <a:latin typeface="Arial" panose="020B0604020202020204" pitchFamily="34" charset="0"/>
                <a:cs typeface="Arial" panose="020B0604020202020204" pitchFamily="34" charset="0"/>
              </a:rPr>
              <a:pPr algn="r"/>
              <a:t>26</a:t>
            </a:fld>
            <a:endParaRPr lang="ru-RU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0" name="Прямоугольник 69">
            <a:extLst>
              <a:ext uri="{FF2B5EF4-FFF2-40B4-BE49-F238E27FC236}">
                <a16:creationId xmlns:a16="http://schemas.microsoft.com/office/drawing/2014/main" id="{AA913BEA-30AA-41E5-8693-8DE97C5D2C7E}"/>
              </a:ext>
            </a:extLst>
          </p:cNvPr>
          <p:cNvSpPr/>
          <p:nvPr/>
        </p:nvSpPr>
        <p:spPr>
          <a:xfrm>
            <a:off x="2022085" y="1203185"/>
            <a:ext cx="4073915" cy="52421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sp>
        <p:nvSpPr>
          <p:cNvPr id="75" name="Прямоугольник 74">
            <a:extLst>
              <a:ext uri="{FF2B5EF4-FFF2-40B4-BE49-F238E27FC236}">
                <a16:creationId xmlns:a16="http://schemas.microsoft.com/office/drawing/2014/main" id="{A04E54EC-B3EE-410F-B84A-38650ABE8261}"/>
              </a:ext>
            </a:extLst>
          </p:cNvPr>
          <p:cNvSpPr/>
          <p:nvPr/>
        </p:nvSpPr>
        <p:spPr>
          <a:xfrm>
            <a:off x="2020564" y="1203184"/>
            <a:ext cx="4063888" cy="512246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ЕАСУ</a:t>
            </a:r>
          </a:p>
        </p:txBody>
      </p:sp>
      <p:sp>
        <p:nvSpPr>
          <p:cNvPr id="100" name="Прямоугольник 99">
            <a:extLst>
              <a:ext uri="{FF2B5EF4-FFF2-40B4-BE49-F238E27FC236}">
                <a16:creationId xmlns:a16="http://schemas.microsoft.com/office/drawing/2014/main" id="{A31E77B3-E264-4900-B08E-7E0863A0CA8F}"/>
              </a:ext>
            </a:extLst>
          </p:cNvPr>
          <p:cNvSpPr/>
          <p:nvPr/>
        </p:nvSpPr>
        <p:spPr>
          <a:xfrm>
            <a:off x="6111101" y="1571110"/>
            <a:ext cx="3980804" cy="487425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101" name="Прямоугольник 100">
            <a:extLst>
              <a:ext uri="{FF2B5EF4-FFF2-40B4-BE49-F238E27FC236}">
                <a16:creationId xmlns:a16="http://schemas.microsoft.com/office/drawing/2014/main" id="{5AA805DD-A648-4D9A-8517-6739F54DA8F1}"/>
              </a:ext>
            </a:extLst>
          </p:cNvPr>
          <p:cNvSpPr/>
          <p:nvPr/>
        </p:nvSpPr>
        <p:spPr>
          <a:xfrm>
            <a:off x="6110957" y="1208269"/>
            <a:ext cx="3980803" cy="50207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dirty="0">
                <a:solidFill>
                  <a:schemeClr val="bg1"/>
                </a:solidFill>
                <a:latin typeface="Century Gothic" panose="020B0502020202020204" pitchFamily="34" charset="0"/>
              </a:rPr>
              <a:t>ИСЖ</a:t>
            </a:r>
            <a:endParaRPr lang="ru-RU" sz="135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86" name="Прямоугольник 85">
            <a:extLst>
              <a:ext uri="{FF2B5EF4-FFF2-40B4-BE49-F238E27FC236}">
                <a16:creationId xmlns:a16="http://schemas.microsoft.com/office/drawing/2014/main" id="{EEBDAE07-5CE6-42A3-99D7-B24EF58BA51E}"/>
              </a:ext>
            </a:extLst>
          </p:cNvPr>
          <p:cNvSpPr/>
          <p:nvPr/>
        </p:nvSpPr>
        <p:spPr>
          <a:xfrm>
            <a:off x="2024572" y="5120341"/>
            <a:ext cx="8082434" cy="1334672"/>
          </a:xfrm>
          <a:prstGeom prst="rect">
            <a:avLst/>
          </a:prstGeom>
          <a:solidFill>
            <a:schemeClr val="bg1">
              <a:lumMod val="85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cxnSp>
        <p:nvCxnSpPr>
          <p:cNvPr id="98" name="Прямая соединительная линия 97">
            <a:extLst>
              <a:ext uri="{FF2B5EF4-FFF2-40B4-BE49-F238E27FC236}">
                <a16:creationId xmlns:a16="http://schemas.microsoft.com/office/drawing/2014/main" id="{A52FAD64-E147-4F8B-88F6-0108C3476F70}"/>
              </a:ext>
            </a:extLst>
          </p:cNvPr>
          <p:cNvCxnSpPr>
            <a:cxnSpLocks/>
          </p:cNvCxnSpPr>
          <p:nvPr/>
        </p:nvCxnSpPr>
        <p:spPr>
          <a:xfrm>
            <a:off x="6091645" y="1203184"/>
            <a:ext cx="1520" cy="5251829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0DBF8D44-E508-4BC4-B57D-04F857A1C927}"/>
              </a:ext>
            </a:extLst>
          </p:cNvPr>
          <p:cNvSpPr txBox="1"/>
          <p:nvPr/>
        </p:nvSpPr>
        <p:spPr>
          <a:xfrm>
            <a:off x="2078932" y="1780441"/>
            <a:ext cx="3990865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800" dirty="0">
                <a:solidFill>
                  <a:srgbClr val="0B3E7D"/>
                </a:solidFill>
                <a:latin typeface="Century Gothic" panose="020B0502020202020204" pitchFamily="34" charset="0"/>
              </a:rPr>
              <a:t>Выдача ветеринарных, фито-санитарных, карантинных сертификатов, регистрация сельхозтехники</a:t>
            </a:r>
          </a:p>
          <a:p>
            <a:pPr algn="just"/>
            <a:endParaRPr lang="ru-RU" sz="1800" b="1" dirty="0">
              <a:solidFill>
                <a:srgbClr val="0B3E7D"/>
              </a:solidFill>
              <a:latin typeface="Century Gothic" panose="020B0502020202020204" pitchFamily="34" charset="0"/>
            </a:endParaRPr>
          </a:p>
          <a:p>
            <a:pPr algn="just"/>
            <a:r>
              <a:rPr lang="ru-RU" sz="1800" b="1" dirty="0">
                <a:solidFill>
                  <a:srgbClr val="0B3E7D"/>
                </a:solidFill>
                <a:latin typeface="Century Gothic" panose="020B0502020202020204" pitchFamily="34" charset="0"/>
              </a:rPr>
              <a:t>5 800 + </a:t>
            </a:r>
            <a:r>
              <a:rPr lang="ru-RU" sz="1800" dirty="0">
                <a:solidFill>
                  <a:srgbClr val="0B3E7D"/>
                </a:solidFill>
                <a:latin typeface="Century Gothic" panose="020B0502020202020204" pitchFamily="34" charset="0"/>
              </a:rPr>
              <a:t>пользователей системы,</a:t>
            </a:r>
          </a:p>
          <a:p>
            <a:pPr algn="just"/>
            <a:endParaRPr lang="ru-RU" sz="1800" dirty="0">
              <a:solidFill>
                <a:srgbClr val="0B3E7D"/>
              </a:solidFill>
              <a:latin typeface="Century Gothic" panose="020B0502020202020204" pitchFamily="34" charset="0"/>
            </a:endParaRPr>
          </a:p>
          <a:p>
            <a:pPr algn="just"/>
            <a:r>
              <a:rPr lang="ru-RU" sz="1800" dirty="0">
                <a:solidFill>
                  <a:srgbClr val="0B3E7D"/>
                </a:solidFill>
                <a:latin typeface="Century Gothic" panose="020B0502020202020204" pitchFamily="34" charset="0"/>
              </a:rPr>
              <a:t>из них </a:t>
            </a:r>
            <a:r>
              <a:rPr lang="en-US" sz="1800" b="1" dirty="0">
                <a:solidFill>
                  <a:srgbClr val="0B3E7D"/>
                </a:solidFill>
                <a:latin typeface="Century Gothic" panose="020B0502020202020204" pitchFamily="34" charset="0"/>
              </a:rPr>
              <a:t>7</a:t>
            </a:r>
            <a:r>
              <a:rPr lang="ru-RU" sz="1800" dirty="0">
                <a:solidFill>
                  <a:srgbClr val="0B3E7D"/>
                </a:solidFill>
                <a:latin typeface="Century Gothic" panose="020B0502020202020204" pitchFamily="34" charset="0"/>
              </a:rPr>
              <a:t> интеграций завершены</a:t>
            </a:r>
          </a:p>
          <a:p>
            <a:pPr algn="just"/>
            <a:endParaRPr lang="ru-RU" sz="1800" dirty="0">
              <a:solidFill>
                <a:srgbClr val="0B3E7D"/>
              </a:solidFill>
              <a:latin typeface="Century Gothic" panose="020B0502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B9A3808-8E8B-4D84-BB53-775518512273}"/>
              </a:ext>
            </a:extLst>
          </p:cNvPr>
          <p:cNvSpPr txBox="1"/>
          <p:nvPr/>
        </p:nvSpPr>
        <p:spPr>
          <a:xfrm>
            <a:off x="6136257" y="1739528"/>
            <a:ext cx="3890799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800" dirty="0">
                <a:solidFill>
                  <a:srgbClr val="0B3E7D"/>
                </a:solidFill>
                <a:latin typeface="Century Gothic" panose="020B0502020202020204" pitchFamily="34" charset="0"/>
              </a:rPr>
              <a:t>Идентификация сельхоз животных, учет ветеринарно-профилактических мероприятий по животным</a:t>
            </a:r>
          </a:p>
          <a:p>
            <a:pPr algn="just"/>
            <a:endParaRPr lang="ru-RU" sz="1800" b="1" dirty="0">
              <a:solidFill>
                <a:srgbClr val="0B3E7D"/>
              </a:solidFill>
              <a:latin typeface="Century Gothic" panose="020B0502020202020204" pitchFamily="34" charset="0"/>
            </a:endParaRPr>
          </a:p>
          <a:p>
            <a:pPr algn="just"/>
            <a:r>
              <a:rPr lang="ru-RU" sz="1800" b="1" dirty="0">
                <a:solidFill>
                  <a:srgbClr val="0B3E7D"/>
                </a:solidFill>
                <a:latin typeface="Century Gothic" panose="020B0502020202020204" pitchFamily="34" charset="0"/>
              </a:rPr>
              <a:t>5 000+ </a:t>
            </a:r>
            <a:r>
              <a:rPr lang="ru-RU" sz="1800" dirty="0">
                <a:solidFill>
                  <a:srgbClr val="0B3E7D"/>
                </a:solidFill>
                <a:latin typeface="Century Gothic" panose="020B0502020202020204" pitchFamily="34" charset="0"/>
              </a:rPr>
              <a:t>пользователей системы</a:t>
            </a:r>
          </a:p>
          <a:p>
            <a:pPr algn="just"/>
            <a:endParaRPr lang="ru-RU" sz="1800" dirty="0">
              <a:solidFill>
                <a:srgbClr val="0B3E7D"/>
              </a:solidFill>
              <a:latin typeface="Century Gothic" panose="020B0502020202020204" pitchFamily="34" charset="0"/>
            </a:endParaRPr>
          </a:p>
          <a:p>
            <a:pPr algn="just"/>
            <a:r>
              <a:rPr lang="ru-RU" sz="1800" dirty="0">
                <a:solidFill>
                  <a:srgbClr val="0B3E7D"/>
                </a:solidFill>
                <a:latin typeface="Century Gothic" panose="020B0502020202020204" pitchFamily="34" charset="0"/>
              </a:rPr>
              <a:t>всего </a:t>
            </a:r>
            <a:r>
              <a:rPr lang="en-US" sz="1800" b="1" dirty="0">
                <a:solidFill>
                  <a:srgbClr val="0B3E7D"/>
                </a:solidFill>
                <a:latin typeface="Century Gothic" panose="020B0502020202020204" pitchFamily="34" charset="0"/>
              </a:rPr>
              <a:t>7</a:t>
            </a:r>
            <a:r>
              <a:rPr lang="ru-RU" sz="1800" dirty="0">
                <a:solidFill>
                  <a:srgbClr val="0B3E7D"/>
                </a:solidFill>
                <a:latin typeface="Century Gothic" panose="020B0502020202020204" pitchFamily="34" charset="0"/>
              </a:rPr>
              <a:t> интеграций с другими ИС ГО</a:t>
            </a:r>
          </a:p>
          <a:p>
            <a:pPr algn="just"/>
            <a:endParaRPr lang="ru-RU" sz="1800" dirty="0">
              <a:solidFill>
                <a:srgbClr val="0B3E7D"/>
              </a:solidFill>
              <a:latin typeface="Century Gothic" panose="020B0502020202020204" pitchFamily="34" charset="0"/>
            </a:endParaRPr>
          </a:p>
          <a:p>
            <a:pPr algn="just"/>
            <a:endParaRPr lang="ru-RU" sz="1800" dirty="0">
              <a:solidFill>
                <a:srgbClr val="0B3E7D"/>
              </a:solidFill>
              <a:latin typeface="Century Gothic" panose="020B0502020202020204" pitchFamily="34" charset="0"/>
            </a:endParaRPr>
          </a:p>
          <a:p>
            <a:pPr algn="just"/>
            <a:endParaRPr lang="ru-RU" sz="1800" dirty="0">
              <a:solidFill>
                <a:srgbClr val="0B3E7D"/>
              </a:solidFill>
              <a:latin typeface="Century Gothic" panose="020B0502020202020204" pitchFamily="34" charset="0"/>
            </a:endParaRPr>
          </a:p>
          <a:p>
            <a:pPr algn="just"/>
            <a:endParaRPr lang="ru-RU" sz="1800" dirty="0">
              <a:solidFill>
                <a:srgbClr val="0B3E7D"/>
              </a:solidFill>
              <a:latin typeface="Century Gothic" panose="020B0502020202020204" pitchFamily="34" charset="0"/>
            </a:endParaRPr>
          </a:p>
          <a:p>
            <a:pPr algn="just"/>
            <a:r>
              <a:rPr lang="ru-RU" sz="1800" dirty="0">
                <a:solidFill>
                  <a:srgbClr val="0B3E7D"/>
                </a:solidFill>
                <a:latin typeface="Century Gothic" panose="020B0502020202020204" pitchFamily="34" charset="0"/>
              </a:rPr>
              <a:t>Заключено </a:t>
            </a:r>
            <a:r>
              <a:rPr lang="ru-RU" sz="1800" b="1" dirty="0">
                <a:solidFill>
                  <a:srgbClr val="0B3E7D"/>
                </a:solidFill>
                <a:latin typeface="Century Gothic" panose="020B0502020202020204" pitchFamily="34" charset="0"/>
              </a:rPr>
              <a:t>2</a:t>
            </a:r>
            <a:r>
              <a:rPr lang="en-US" sz="1800" b="1" dirty="0">
                <a:solidFill>
                  <a:srgbClr val="0B3E7D"/>
                </a:solidFill>
                <a:latin typeface="Century Gothic" panose="020B0502020202020204" pitchFamily="34" charset="0"/>
              </a:rPr>
              <a:t>50</a:t>
            </a:r>
            <a:r>
              <a:rPr lang="ru-RU" sz="1800" dirty="0">
                <a:solidFill>
                  <a:srgbClr val="0B3E7D"/>
                </a:solidFill>
                <a:latin typeface="Century Gothic" panose="020B0502020202020204" pitchFamily="34" charset="0"/>
              </a:rPr>
              <a:t> договоров на 2019 год с акиматами</a:t>
            </a:r>
          </a:p>
          <a:p>
            <a:pPr algn="just"/>
            <a:r>
              <a:rPr lang="ru-RU" sz="1800" dirty="0">
                <a:solidFill>
                  <a:srgbClr val="0B3E7D"/>
                </a:solidFill>
                <a:latin typeface="Century Gothic" panose="020B0502020202020204" pitchFamily="34" charset="0"/>
              </a:rPr>
              <a:t>на сумму </a:t>
            </a:r>
            <a:r>
              <a:rPr lang="ru-RU" sz="1800" b="1" dirty="0">
                <a:solidFill>
                  <a:srgbClr val="0B3E7D"/>
                </a:solidFill>
                <a:latin typeface="Century Gothic" panose="020B0502020202020204" pitchFamily="34" charset="0"/>
              </a:rPr>
              <a:t>2</a:t>
            </a:r>
            <a:r>
              <a:rPr lang="en-US" sz="1800" b="1" dirty="0">
                <a:solidFill>
                  <a:srgbClr val="0B3E7D"/>
                </a:solidFill>
                <a:latin typeface="Century Gothic" panose="020B0502020202020204" pitchFamily="34" charset="0"/>
              </a:rPr>
              <a:t>40 </a:t>
            </a:r>
            <a:r>
              <a:rPr lang="ru-RU" sz="1800" b="1" dirty="0">
                <a:solidFill>
                  <a:srgbClr val="0B3E7D"/>
                </a:solidFill>
                <a:latin typeface="Century Gothic" panose="020B0502020202020204" pitchFamily="34" charset="0"/>
              </a:rPr>
              <a:t>млн. тенге </a:t>
            </a:r>
            <a:r>
              <a:rPr lang="en-US" sz="1800" dirty="0">
                <a:solidFill>
                  <a:srgbClr val="0B3E7D"/>
                </a:solidFill>
                <a:latin typeface="Century Gothic" panose="020B0502020202020204" pitchFamily="34" charset="0"/>
              </a:rPr>
              <a:t>c</a:t>
            </a:r>
            <a:r>
              <a:rPr lang="ru-RU" sz="1800" dirty="0">
                <a:solidFill>
                  <a:srgbClr val="0B3E7D"/>
                </a:solidFill>
                <a:latin typeface="Century Gothic" panose="020B0502020202020204" pitchFamily="34" charset="0"/>
              </a:rPr>
              <a:t> НДС</a:t>
            </a:r>
          </a:p>
        </p:txBody>
      </p:sp>
    </p:spTree>
    <p:extLst>
      <p:ext uri="{BB962C8B-B14F-4D97-AF65-F5344CB8AC3E}">
        <p14:creationId xmlns:p14="http://schemas.microsoft.com/office/powerpoint/2010/main" val="88525278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063552" y="4653135"/>
            <a:ext cx="8563852" cy="36004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5" name="TextBox 94"/>
          <p:cNvSpPr txBox="1"/>
          <p:nvPr/>
        </p:nvSpPr>
        <p:spPr>
          <a:xfrm rot="16200000">
            <a:off x="9080302" y="5050249"/>
            <a:ext cx="1872725" cy="122148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algn="ctr">
              <a:defRPr sz="28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94" name="TextBox 93"/>
          <p:cNvSpPr txBox="1"/>
          <p:nvPr/>
        </p:nvSpPr>
        <p:spPr>
          <a:xfrm rot="16200000">
            <a:off x="7764251" y="5044183"/>
            <a:ext cx="1884858" cy="122148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algn="ctr">
              <a:defRPr sz="28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92" name="TextBox 91"/>
          <p:cNvSpPr txBox="1"/>
          <p:nvPr/>
        </p:nvSpPr>
        <p:spPr>
          <a:xfrm rot="16200000">
            <a:off x="6503462" y="5092838"/>
            <a:ext cx="1812850" cy="122148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algn="ctr">
              <a:defRPr sz="28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93" name="TextBox 92"/>
          <p:cNvSpPr txBox="1"/>
          <p:nvPr/>
        </p:nvSpPr>
        <p:spPr>
          <a:xfrm rot="16200000">
            <a:off x="5027965" y="4920618"/>
            <a:ext cx="1812850" cy="156592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algn="ctr">
              <a:defRPr sz="28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91" name="TextBox 90"/>
          <p:cNvSpPr txBox="1"/>
          <p:nvPr/>
        </p:nvSpPr>
        <p:spPr>
          <a:xfrm rot="16200000">
            <a:off x="3408022" y="4930138"/>
            <a:ext cx="1812850" cy="154688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algn="ctr">
              <a:defRPr sz="28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72" name="TextBox 71"/>
          <p:cNvSpPr txBox="1"/>
          <p:nvPr/>
        </p:nvSpPr>
        <p:spPr>
          <a:xfrm rot="16200000">
            <a:off x="1850624" y="5010081"/>
            <a:ext cx="1812850" cy="138699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algn="ctr">
              <a:defRPr sz="28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039862" y="3501008"/>
            <a:ext cx="8520634" cy="57606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64" name="Прямоугольник 63"/>
          <p:cNvSpPr/>
          <p:nvPr/>
        </p:nvSpPr>
        <p:spPr>
          <a:xfrm>
            <a:off x="8736606" y="849288"/>
            <a:ext cx="1823890" cy="280831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62" name="Прямоугольник 61"/>
          <p:cNvSpPr/>
          <p:nvPr/>
        </p:nvSpPr>
        <p:spPr>
          <a:xfrm>
            <a:off x="6774234" y="849288"/>
            <a:ext cx="1901304" cy="280831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4344119" y="836712"/>
            <a:ext cx="2351889" cy="280831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039862" y="836712"/>
            <a:ext cx="2232248" cy="280831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-1"/>
            <a:ext cx="9144000" cy="735087"/>
          </a:xfrm>
          <a:solidFill>
            <a:srgbClr val="0070C0"/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400720" tIns="91440" rIns="170688" bIns="91440" numCol="1" spcCol="1270" rtlCol="0" anchor="ctr" anchorCtr="0">
            <a:noAutofit/>
          </a:bodyPr>
          <a:lstStyle/>
          <a:p>
            <a:pPr eaLnBrk="0" fontAlgn="base" hangingPunct="0">
              <a:lnSpc>
                <a:spcPct val="90000"/>
              </a:lnSpc>
              <a:spcAft>
                <a:spcPct val="0"/>
              </a:spcAft>
            </a:pPr>
            <a:r>
              <a:rPr lang="kk-KZ" sz="2400" b="1" dirty="0">
                <a:solidFill>
                  <a:prstClr val="white"/>
                </a:solidFill>
                <a:latin typeface="Arial" pitchFamily="34" charset="0"/>
                <a:ea typeface="Tahoma" panose="020B0604030504040204" pitchFamily="34" charset="0"/>
                <a:cs typeface="Arial" pitchFamily="34" charset="0"/>
              </a:rPr>
              <a:t>Текущее состояние и перспективы </a:t>
            </a:r>
            <a:br>
              <a:rPr lang="kk-KZ" sz="2400" b="1" dirty="0">
                <a:solidFill>
                  <a:prstClr val="white"/>
                </a:solidFill>
                <a:latin typeface="Arial" pitchFamily="34" charset="0"/>
                <a:ea typeface="Tahoma" panose="020B0604030504040204" pitchFamily="34" charset="0"/>
                <a:cs typeface="Arial" pitchFamily="34" charset="0"/>
              </a:rPr>
            </a:br>
            <a:r>
              <a:rPr lang="kk-KZ" sz="2400" b="1" dirty="0">
                <a:solidFill>
                  <a:prstClr val="white"/>
                </a:solidFill>
                <a:latin typeface="Arial" pitchFamily="34" charset="0"/>
                <a:ea typeface="Tahoma" panose="020B0604030504040204" pitchFamily="34" charset="0"/>
                <a:cs typeface="Arial" pitchFamily="34" charset="0"/>
              </a:rPr>
              <a:t>цифровизации АПК РК</a:t>
            </a:r>
            <a:endParaRPr lang="ru-RU" sz="2400" b="1" dirty="0">
              <a:solidFill>
                <a:prstClr val="white"/>
              </a:solidFill>
              <a:latin typeface="Arial" pitchFamily="34" charset="0"/>
              <a:ea typeface="Tahoma" panose="020B0604030504040204" pitchFamily="34" charset="0"/>
              <a:cs typeface="Arial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170843" y="836713"/>
            <a:ext cx="20471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1400" b="1" u="sng" dirty="0">
                <a:solidFill>
                  <a:srgbClr val="1F497D"/>
                </a:solidFill>
              </a:rPr>
              <a:t>Животноводство</a:t>
            </a:r>
            <a:endParaRPr lang="ru-RU" sz="1400" b="1" u="sng" dirty="0">
              <a:solidFill>
                <a:srgbClr val="1F497D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401750" y="836713"/>
            <a:ext cx="21771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1400" b="1" u="sng" dirty="0">
                <a:solidFill>
                  <a:srgbClr val="1F497D"/>
                </a:solidFill>
              </a:rPr>
              <a:t>Растениводство</a:t>
            </a:r>
            <a:endParaRPr lang="ru-RU" sz="1400" b="1" u="sng" dirty="0">
              <a:solidFill>
                <a:srgbClr val="1F497D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731322" y="817549"/>
            <a:ext cx="20052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1300" b="1" u="sng" dirty="0">
                <a:solidFill>
                  <a:srgbClr val="1F497D"/>
                </a:solidFill>
              </a:rPr>
              <a:t>Земельные и технические ресурсы</a:t>
            </a:r>
            <a:endParaRPr lang="ru-RU" sz="1300" b="1" u="sng" dirty="0">
              <a:solidFill>
                <a:srgbClr val="1F497D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808613" y="817548"/>
            <a:ext cx="1713191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1300" b="1" u="sng" dirty="0">
                <a:solidFill>
                  <a:srgbClr val="1F497D"/>
                </a:solidFill>
              </a:rPr>
              <a:t>Господдержка</a:t>
            </a:r>
            <a:endParaRPr lang="ru-RU" sz="1300" b="1" u="sng" dirty="0">
              <a:solidFill>
                <a:srgbClr val="1F497D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 rot="16200000">
            <a:off x="170149" y="2298068"/>
            <a:ext cx="3240360" cy="31764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algn="ctr">
              <a:defRPr>
                <a:solidFill>
                  <a:schemeClr val="lt1"/>
                </a:solidFill>
                <a:latin typeface="+mn-lt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cs typeface="+mn-cs"/>
              </a:defRPr>
            </a:lvl9pPr>
          </a:lstStyle>
          <a:p>
            <a:r>
              <a:rPr lang="kk-KZ" sz="14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Государственные системы</a:t>
            </a:r>
            <a:endParaRPr lang="ru-RU" sz="14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 rot="16200000">
            <a:off x="823158" y="5471356"/>
            <a:ext cx="1944217" cy="30777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algn="ctr">
              <a:defRPr sz="28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kk-KZ" sz="1400" dirty="0">
                <a:solidFill>
                  <a:prstClr val="black"/>
                </a:solidFill>
              </a:rPr>
              <a:t>системы бизнеса</a:t>
            </a:r>
            <a:endParaRPr lang="ru-RU" sz="1400" dirty="0">
              <a:solidFill>
                <a:prstClr val="black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2141398" y="1196753"/>
            <a:ext cx="2034013" cy="30777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ru-RU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1F497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/>
            <a:r>
              <a:rPr lang="kk-KZ" sz="1400" dirty="0"/>
              <a:t>1</a:t>
            </a:r>
            <a:r>
              <a:rPr lang="ru-RU" sz="1400" dirty="0"/>
              <a:t>. ИСЖ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2141398" y="1537048"/>
            <a:ext cx="2034013" cy="30777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1F497D"/>
                </a:solidFill>
              </a:rPr>
              <a:t>2. </a:t>
            </a:r>
            <a:r>
              <a:rPr lang="ru-RU" sz="1400" b="1" dirty="0" err="1">
                <a:solidFill>
                  <a:srgbClr val="1F497D"/>
                </a:solidFill>
              </a:rPr>
              <a:t>Вет</a:t>
            </a:r>
            <a:r>
              <a:rPr lang="ru-RU" sz="1400" b="1" dirty="0">
                <a:solidFill>
                  <a:srgbClr val="1F497D"/>
                </a:solidFill>
              </a:rPr>
              <a:t>. безопасность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2141398" y="1897088"/>
            <a:ext cx="2034013" cy="30777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1F497D"/>
                </a:solidFill>
              </a:rPr>
              <a:t>3. ИАС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401751" y="1196753"/>
            <a:ext cx="2213173" cy="30777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kk-KZ" sz="1400" b="1" dirty="0">
                <a:solidFill>
                  <a:srgbClr val="1F497D"/>
                </a:solidFill>
              </a:rPr>
              <a:t>1</a:t>
            </a:r>
            <a:r>
              <a:rPr lang="ru-RU" sz="1400" b="1" dirty="0">
                <a:solidFill>
                  <a:srgbClr val="1F497D"/>
                </a:solidFill>
              </a:rPr>
              <a:t>. Карантин растений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4401751" y="1484785"/>
            <a:ext cx="2213172" cy="30777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1F497D"/>
                </a:solidFill>
              </a:rPr>
              <a:t>2. Зерновые расписки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865340" y="1340769"/>
            <a:ext cx="1653308" cy="30777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kk-KZ" sz="1400" b="1" dirty="0">
                <a:solidFill>
                  <a:srgbClr val="1F497D"/>
                </a:solidFill>
              </a:rPr>
              <a:t>1</a:t>
            </a:r>
            <a:r>
              <a:rPr lang="ru-RU" sz="1400" b="1" dirty="0">
                <a:solidFill>
                  <a:srgbClr val="1F497D"/>
                </a:solidFill>
              </a:rPr>
              <a:t>. АИС ГЗК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876564" y="1681644"/>
            <a:ext cx="1653308" cy="52322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kk-KZ" sz="1400" b="1" dirty="0">
                <a:solidFill>
                  <a:srgbClr val="1F497D"/>
                </a:solidFill>
              </a:rPr>
              <a:t>2</a:t>
            </a:r>
            <a:r>
              <a:rPr lang="ru-RU" sz="1400" b="1" dirty="0">
                <a:solidFill>
                  <a:srgbClr val="1F497D"/>
                </a:solidFill>
              </a:rPr>
              <a:t>. Учет с/х техники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2151588" y="2257128"/>
            <a:ext cx="2022373" cy="307777"/>
          </a:xfrm>
          <a:prstGeom prst="rect">
            <a:avLst/>
          </a:prstGeom>
          <a:noFill/>
          <a:ln w="12700">
            <a:solidFill>
              <a:srgbClr val="FF0000"/>
            </a:solidFill>
            <a:prstDash val="lgDash"/>
          </a:ln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FF0000"/>
                </a:solidFill>
              </a:rPr>
              <a:t>4. </a:t>
            </a:r>
            <a:r>
              <a:rPr lang="ru-RU" sz="1400" b="1" dirty="0" err="1">
                <a:solidFill>
                  <a:srgbClr val="FF0000"/>
                </a:solidFill>
              </a:rPr>
              <a:t>Вет</a:t>
            </a:r>
            <a:r>
              <a:rPr lang="ru-RU" sz="1400" b="1" dirty="0">
                <a:solidFill>
                  <a:srgbClr val="FF0000"/>
                </a:solidFill>
              </a:rPr>
              <a:t>. </a:t>
            </a:r>
            <a:r>
              <a:rPr lang="ru-RU" sz="1400" b="1" dirty="0" err="1">
                <a:solidFill>
                  <a:srgbClr val="FF0000"/>
                </a:solidFill>
              </a:rPr>
              <a:t>лаб</a:t>
            </a:r>
            <a:endParaRPr lang="ru-RU" sz="1400" b="1" dirty="0">
              <a:solidFill>
                <a:srgbClr val="FF0000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2141399" y="2617748"/>
            <a:ext cx="2034012" cy="523220"/>
          </a:xfrm>
          <a:prstGeom prst="rect">
            <a:avLst/>
          </a:prstGeom>
          <a:noFill/>
          <a:ln w="12700">
            <a:solidFill>
              <a:srgbClr val="FF0000"/>
            </a:solidFill>
            <a:prstDash val="lgDash"/>
          </a:ln>
        </p:spPr>
        <p:txBody>
          <a:bodyPr wrap="square" rtlCol="0">
            <a:spAutoFit/>
          </a:bodyPr>
          <a:lstStyle/>
          <a:p>
            <a:r>
              <a:rPr lang="kk-KZ" sz="1400" b="1" dirty="0">
                <a:solidFill>
                  <a:srgbClr val="FF0000"/>
                </a:solidFill>
              </a:rPr>
              <a:t>5</a:t>
            </a:r>
            <a:r>
              <a:rPr lang="ru-RU" sz="1400" b="1" dirty="0">
                <a:solidFill>
                  <a:srgbClr val="FF0000"/>
                </a:solidFill>
              </a:rPr>
              <a:t>. Оповещение об эпидемиях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4401751" y="1792072"/>
            <a:ext cx="2213170" cy="523220"/>
          </a:xfrm>
          <a:prstGeom prst="rect">
            <a:avLst/>
          </a:prstGeom>
          <a:noFill/>
          <a:ln w="12700">
            <a:solidFill>
              <a:srgbClr val="FF0000"/>
            </a:solidFill>
            <a:prstDash val="lgDash"/>
          </a:ln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FF0000"/>
                </a:solidFill>
              </a:rPr>
              <a:t>3. Карантинные лаборатории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4401751" y="2266442"/>
            <a:ext cx="2213170" cy="307777"/>
          </a:xfrm>
          <a:prstGeom prst="rect">
            <a:avLst/>
          </a:prstGeom>
          <a:noFill/>
          <a:ln w="12700">
            <a:solidFill>
              <a:srgbClr val="FF0000"/>
            </a:solidFill>
            <a:prstDash val="lgDash"/>
          </a:ln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FF0000"/>
                </a:solidFill>
              </a:rPr>
              <a:t>4. Семеноводство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4401751" y="2626482"/>
            <a:ext cx="2213170" cy="307777"/>
          </a:xfrm>
          <a:prstGeom prst="rect">
            <a:avLst/>
          </a:prstGeom>
          <a:noFill/>
          <a:ln w="12700">
            <a:solidFill>
              <a:srgbClr val="FF0000"/>
            </a:solidFill>
            <a:prstDash val="lgDash"/>
          </a:ln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FF0000"/>
                </a:solidFill>
              </a:rPr>
              <a:t>5. Агрохимия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4401751" y="2986522"/>
            <a:ext cx="2213172" cy="307777"/>
          </a:xfrm>
          <a:prstGeom prst="rect">
            <a:avLst/>
          </a:prstGeom>
          <a:noFill/>
          <a:ln w="12700">
            <a:solidFill>
              <a:srgbClr val="FF0000"/>
            </a:solidFill>
            <a:prstDash val="lgDash"/>
          </a:ln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FF0000"/>
                </a:solidFill>
              </a:rPr>
              <a:t>6. Защита растений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2151587" y="3356993"/>
            <a:ext cx="6378285" cy="30777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b="1" i="1" dirty="0" err="1">
                <a:solidFill>
                  <a:srgbClr val="FF0000"/>
                </a:solidFill>
              </a:rPr>
              <a:t>Прослеживаемость</a:t>
            </a:r>
            <a:endParaRPr lang="ru-RU" sz="1400" b="1" i="1" dirty="0">
              <a:solidFill>
                <a:srgbClr val="FF0000"/>
              </a:solidFill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6865340" y="2257128"/>
            <a:ext cx="1653308" cy="307777"/>
          </a:xfrm>
          <a:prstGeom prst="rect">
            <a:avLst/>
          </a:prstGeom>
          <a:noFill/>
          <a:ln w="12700">
            <a:solidFill>
              <a:srgbClr val="FF0000"/>
            </a:solidFill>
            <a:prstDash val="lgDash"/>
          </a:ln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FF0000"/>
                </a:solidFill>
              </a:rPr>
              <a:t>3.Гео-портал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6865340" y="2617748"/>
            <a:ext cx="1653308" cy="523220"/>
          </a:xfrm>
          <a:prstGeom prst="rect">
            <a:avLst/>
          </a:prstGeom>
          <a:noFill/>
          <a:ln w="12700">
            <a:solidFill>
              <a:srgbClr val="FF0000"/>
            </a:solidFill>
            <a:prstDash val="lgDash"/>
          </a:ln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FF0000"/>
                </a:solidFill>
              </a:rPr>
              <a:t>4. Аукционы по земле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8808613" y="1340769"/>
            <a:ext cx="1713190" cy="307777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1F497D"/>
                </a:solidFill>
              </a:rPr>
              <a:t>1.Субсидии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8171570" y="5301208"/>
            <a:ext cx="1080494" cy="553998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000" b="1" dirty="0">
                <a:solidFill>
                  <a:srgbClr val="1F497D">
                    <a:lumMod val="75000"/>
                  </a:srgbClr>
                </a:solidFill>
              </a:rPr>
              <a:t>Торговля и система для </a:t>
            </a:r>
            <a:r>
              <a:rPr lang="ru-RU" sz="1000" b="1" dirty="0" err="1">
                <a:solidFill>
                  <a:srgbClr val="1F497D">
                    <a:lumMod val="75000"/>
                  </a:srgbClr>
                </a:solidFill>
              </a:rPr>
              <a:t>агро</a:t>
            </a:r>
            <a:r>
              <a:rPr lang="ru-RU" sz="1000" b="1" dirty="0">
                <a:solidFill>
                  <a:srgbClr val="1F497D">
                    <a:lumMod val="75000"/>
                  </a:srgbClr>
                </a:solidFill>
              </a:rPr>
              <a:t>-бизнеса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9444190" y="5013176"/>
            <a:ext cx="1138436" cy="400110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000" b="1" dirty="0">
                <a:solidFill>
                  <a:srgbClr val="1F497D">
                    <a:lumMod val="75000"/>
                  </a:srgbClr>
                </a:solidFill>
              </a:rPr>
              <a:t>Торговля с/х техникой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2039863" y="4211796"/>
            <a:ext cx="8481940" cy="400110"/>
          </a:xfrm>
          <a:prstGeom prst="rect">
            <a:avLst/>
          </a:prstGeom>
          <a:noFill/>
          <a:ln w="19050">
            <a:solidFill>
              <a:schemeClr val="accent1"/>
            </a:solidFill>
            <a:prstDash val="solid"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1F497D"/>
                </a:solidFill>
              </a:rPr>
              <a:t>СИТУАЦИОННЫЙ ЦЕНТР МСХ РК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2151588" y="5373216"/>
            <a:ext cx="1280117" cy="400110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000" b="1" dirty="0">
                <a:solidFill>
                  <a:srgbClr val="1F497D">
                    <a:lumMod val="75000"/>
                  </a:srgbClr>
                </a:solidFill>
              </a:rPr>
              <a:t>Комбикормовые заводы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3563698" y="5445224"/>
            <a:ext cx="1440160" cy="400110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000" b="1" dirty="0">
                <a:solidFill>
                  <a:srgbClr val="1F497D">
                    <a:lumMod val="75000"/>
                  </a:srgbClr>
                </a:solidFill>
              </a:rPr>
              <a:t>Элементы точного земледелия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3563698" y="5910846"/>
            <a:ext cx="1440160" cy="246221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000" b="1" dirty="0">
                <a:solidFill>
                  <a:srgbClr val="1F497D">
                    <a:lumMod val="75000"/>
                  </a:srgbClr>
                </a:solidFill>
              </a:rPr>
              <a:t>Е-теплица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3563698" y="6212333"/>
            <a:ext cx="1428950" cy="246221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000" b="1" dirty="0">
                <a:solidFill>
                  <a:srgbClr val="1F497D">
                    <a:lumMod val="75000"/>
                  </a:srgbClr>
                </a:solidFill>
              </a:rPr>
              <a:t>Садоводство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5214970" y="5318142"/>
            <a:ext cx="1433818" cy="400110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000" b="1" dirty="0">
                <a:solidFill>
                  <a:srgbClr val="1F497D">
                    <a:lumMod val="75000"/>
                  </a:srgbClr>
                </a:solidFill>
              </a:rPr>
              <a:t>Технический осмотр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5214970" y="5765194"/>
            <a:ext cx="1440160" cy="400110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000" b="1" dirty="0">
                <a:solidFill>
                  <a:srgbClr val="1F497D">
                    <a:lumMod val="75000"/>
                  </a:srgbClr>
                </a:solidFill>
              </a:rPr>
              <a:t>Обучение и</a:t>
            </a:r>
          </a:p>
          <a:p>
            <a:pPr algn="ctr"/>
            <a:r>
              <a:rPr lang="ru-RU" sz="1000" b="1" dirty="0">
                <a:solidFill>
                  <a:srgbClr val="1F497D">
                    <a:lumMod val="75000"/>
                  </a:srgbClr>
                </a:solidFill>
              </a:rPr>
              <a:t> выдача УТМ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5214970" y="6207116"/>
            <a:ext cx="1440160" cy="246221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000" b="1" dirty="0">
                <a:solidFill>
                  <a:srgbClr val="1F497D">
                    <a:lumMod val="75000"/>
                  </a:srgbClr>
                </a:solidFill>
              </a:rPr>
              <a:t>Агро-</a:t>
            </a:r>
            <a:r>
              <a:rPr lang="en-US" sz="1000" b="1" dirty="0">
                <a:solidFill>
                  <a:srgbClr val="1F497D">
                    <a:lumMod val="75000"/>
                  </a:srgbClr>
                </a:solidFill>
              </a:rPr>
              <a:t>UBER</a:t>
            </a:r>
            <a:endParaRPr lang="ru-RU" sz="1000" b="1" dirty="0">
              <a:solidFill>
                <a:srgbClr val="1F497D">
                  <a:lumMod val="75000"/>
                </a:srgbClr>
              </a:solidFill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6868499" y="5517233"/>
            <a:ext cx="1080120" cy="246221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k-KZ" sz="1000" b="1" dirty="0">
                <a:solidFill>
                  <a:srgbClr val="1F497D">
                    <a:lumMod val="75000"/>
                  </a:srgbClr>
                </a:solidFill>
              </a:rPr>
              <a:t>Е-Кредит</a:t>
            </a:r>
            <a:endParaRPr lang="ru-RU" sz="1000" b="1" dirty="0">
              <a:solidFill>
                <a:srgbClr val="1F497D">
                  <a:lumMod val="75000"/>
                </a:srgbClr>
              </a:solidFill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6868499" y="5829679"/>
            <a:ext cx="1080120" cy="553998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000" b="1" dirty="0">
                <a:solidFill>
                  <a:srgbClr val="1F497D">
                    <a:lumMod val="75000"/>
                  </a:srgbClr>
                </a:solidFill>
              </a:rPr>
              <a:t>Он-</a:t>
            </a:r>
            <a:r>
              <a:rPr lang="ru-RU" sz="1000" b="1" dirty="0" err="1">
                <a:solidFill>
                  <a:srgbClr val="1F497D">
                    <a:lumMod val="75000"/>
                  </a:srgbClr>
                </a:solidFill>
              </a:rPr>
              <a:t>лайн</a:t>
            </a:r>
            <a:r>
              <a:rPr lang="ru-RU" sz="1000" b="1" dirty="0">
                <a:solidFill>
                  <a:srgbClr val="1F497D">
                    <a:lumMod val="75000"/>
                  </a:srgbClr>
                </a:solidFill>
              </a:rPr>
              <a:t> консультации по кредитам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8173282" y="5897018"/>
            <a:ext cx="1078782" cy="246221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000" b="1" dirty="0">
                <a:solidFill>
                  <a:srgbClr val="1F497D">
                    <a:lumMod val="75000"/>
                  </a:srgbClr>
                </a:solidFill>
              </a:rPr>
              <a:t>Е-логистика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8173282" y="6185050"/>
            <a:ext cx="1078782" cy="246221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000" b="1" dirty="0">
                <a:solidFill>
                  <a:srgbClr val="1F497D">
                    <a:lumMod val="75000"/>
                  </a:srgbClr>
                </a:solidFill>
              </a:rPr>
              <a:t>Е-склад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9432058" y="5904379"/>
            <a:ext cx="1150568" cy="553998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000" b="1" dirty="0">
                <a:solidFill>
                  <a:srgbClr val="1F497D">
                    <a:lumMod val="75000"/>
                  </a:srgbClr>
                </a:solidFill>
              </a:rPr>
              <a:t>Технологии консалтинг обучение</a:t>
            </a:r>
          </a:p>
        </p:txBody>
      </p:sp>
      <p:sp>
        <p:nvSpPr>
          <p:cNvPr id="89" name="Стрелка вправо 88"/>
          <p:cNvSpPr/>
          <p:nvPr/>
        </p:nvSpPr>
        <p:spPr>
          <a:xfrm rot="16200000">
            <a:off x="5670794" y="3147810"/>
            <a:ext cx="504056" cy="3514708"/>
          </a:xfrm>
          <a:prstGeom prst="rightArrow">
            <a:avLst/>
          </a:prstGeom>
          <a:noFill/>
          <a:ln w="19050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0" name="Стрелка вправо 89"/>
          <p:cNvSpPr/>
          <p:nvPr/>
        </p:nvSpPr>
        <p:spPr>
          <a:xfrm rot="5400000">
            <a:off x="5671134" y="1793682"/>
            <a:ext cx="432048" cy="4278748"/>
          </a:xfrm>
          <a:prstGeom prst="rightArrow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kk-KZ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ЕАСУ АПК</a:t>
            </a:r>
            <a:endParaRPr lang="ru-RU" b="1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9432058" y="5461934"/>
            <a:ext cx="1150568" cy="400110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000" b="1" dirty="0">
                <a:solidFill>
                  <a:srgbClr val="1F497D">
                    <a:lumMod val="75000"/>
                  </a:srgbClr>
                </a:solidFill>
              </a:rPr>
              <a:t>Торговля животными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2162759" y="5847076"/>
            <a:ext cx="1269823" cy="246221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000" b="1" dirty="0">
                <a:solidFill>
                  <a:srgbClr val="1F497D">
                    <a:lumMod val="75000"/>
                  </a:srgbClr>
                </a:solidFill>
              </a:rPr>
              <a:t>Е-фермер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2162759" y="6207116"/>
            <a:ext cx="1269823" cy="246221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000" b="1" dirty="0">
                <a:solidFill>
                  <a:srgbClr val="1F497D">
                    <a:lumMod val="75000"/>
                  </a:srgbClr>
                </a:solidFill>
              </a:rPr>
              <a:t> Е-ветеринар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1AAD57-2F8D-46D7-922D-2B626A4D057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1539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E142C8AE-AE43-46BA-8738-1C1ECD574FD0}"/>
              </a:ext>
            </a:extLst>
          </p:cNvPr>
          <p:cNvSpPr/>
          <p:nvPr/>
        </p:nvSpPr>
        <p:spPr>
          <a:xfrm>
            <a:off x="1767593" y="196908"/>
            <a:ext cx="8656814" cy="503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МЕЖДУНАРОДНАЯ ДЕЯТЕЛЬНОСТЬ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8D3318FD-AE88-48C3-818D-3BFB0CBA00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093" y="76953"/>
            <a:ext cx="1711500" cy="81071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DBCE7B0-4CED-48C7-8E1A-FB95F75E7DDE}"/>
              </a:ext>
            </a:extLst>
          </p:cNvPr>
          <p:cNvSpPr txBox="1"/>
          <p:nvPr/>
        </p:nvSpPr>
        <p:spPr>
          <a:xfrm>
            <a:off x="4306782" y="851146"/>
            <a:ext cx="541643" cy="177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79740"/>
            <a:endParaRPr lang="ru-RU" sz="551" dirty="0">
              <a:solidFill>
                <a:prstClr val="black"/>
              </a:solidFill>
              <a:latin typeface="Calibri" panose="020F0502020204030204"/>
            </a:endParaRPr>
          </a:p>
        </p:txBody>
      </p:sp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89384F4C-30A4-4A98-8202-E18FBBF7A4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2717233"/>
              </p:ext>
            </p:extLst>
          </p:nvPr>
        </p:nvGraphicFramePr>
        <p:xfrm>
          <a:off x="1767592" y="887663"/>
          <a:ext cx="9867991" cy="5440747"/>
        </p:xfrm>
        <a:graphic>
          <a:graphicData uri="http://schemas.openxmlformats.org/drawingml/2006/table">
            <a:tbl>
              <a:tblPr first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2269981">
                  <a:extLst>
                    <a:ext uri="{9D8B030D-6E8A-4147-A177-3AD203B41FA5}">
                      <a16:colId xmlns:a16="http://schemas.microsoft.com/office/drawing/2014/main" val="1799619753"/>
                    </a:ext>
                  </a:extLst>
                </a:gridCol>
                <a:gridCol w="7598010">
                  <a:extLst>
                    <a:ext uri="{9D8B030D-6E8A-4147-A177-3AD203B41FA5}">
                      <a16:colId xmlns:a16="http://schemas.microsoft.com/office/drawing/2014/main" val="1526803341"/>
                    </a:ext>
                  </a:extLst>
                </a:gridCol>
              </a:tblGrid>
              <a:tr h="317462">
                <a:tc>
                  <a:txBody>
                    <a:bodyPr/>
                    <a:lstStyle/>
                    <a:p>
                      <a:pPr algn="ctr"/>
                      <a:r>
                        <a:rPr lang="kk-KZ" sz="11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Организации </a:t>
                      </a:r>
                      <a:endParaRPr lang="x-none" sz="11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Направление сотрудничества</a:t>
                      </a:r>
                      <a:endParaRPr lang="x-none" sz="11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2275750"/>
                  </a:ext>
                </a:extLst>
              </a:tr>
              <a:tr h="514350">
                <a:tc>
                  <a:txBody>
                    <a:bodyPr/>
                    <a:lstStyle/>
                    <a:p>
                      <a:pPr algn="ctr"/>
                      <a:r>
                        <a:rPr lang="ru-RU" sz="1100" b="1" i="0" dirty="0">
                          <a:latin typeface="Arial Narrow" panose="020B0606020202030204" pitchFamily="34" charset="0"/>
                        </a:rPr>
                        <a:t>Национальный институт  сельскохозяйственных технологий «INTA» </a:t>
                      </a:r>
                    </a:p>
                    <a:p>
                      <a:pPr algn="ctr"/>
                      <a:r>
                        <a:rPr lang="ru-RU" sz="1100" b="1" i="0" dirty="0">
                          <a:latin typeface="Arial Narrow" panose="020B0606020202030204" pitchFamily="34" charset="0"/>
                        </a:rPr>
                        <a:t>(Аргентина)</a:t>
                      </a:r>
                      <a:endParaRPr lang="x-none" sz="1100" b="1" i="0" dirty="0">
                        <a:latin typeface="Arial Narrow" panose="020B0606020202030204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68576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2019 г. </a:t>
                      </a:r>
                      <a:r>
                        <a:rPr lang="ru-RU" sz="1100" b="0" dirty="0"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Подписан Меморандум о сотрудничестве в области 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Arial" panose="020B0604020202020204" pitchFamily="34" charset="0"/>
                        </a:rPr>
                        <a:t>развития растениеводства и животноводства, обеспечения здоровья с/х животных, подготовки и переподготовки и повышения квалификации (</a:t>
                      </a:r>
                      <a:r>
                        <a:rPr lang="ru-RU" sz="1100" b="0" dirty="0"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от 18 июля 2019г.).</a:t>
                      </a:r>
                    </a:p>
                    <a:p>
                      <a:pPr algn="just"/>
                      <a:r>
                        <a:rPr lang="ru-RU" sz="1100" b="1" dirty="0"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2018 г.</a:t>
                      </a:r>
                      <a:r>
                        <a:rPr lang="ru-RU" sz="1100" dirty="0"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 Делегация</a:t>
                      </a:r>
                      <a:r>
                        <a:rPr lang="en-US" sz="1100" dirty="0"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kk-KZ" sz="1100" dirty="0"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в</a:t>
                      </a:r>
                      <a:r>
                        <a:rPr lang="ru-RU" sz="1100" dirty="0"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 составе 14 ученых и специалистов </a:t>
                      </a:r>
                      <a:r>
                        <a:rPr lang="ru-RU" sz="1100" dirty="0" err="1"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КазНИИ</a:t>
                      </a:r>
                      <a:r>
                        <a:rPr lang="ru-RU" sz="1100" dirty="0"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dirty="0" err="1"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ЗиР</a:t>
                      </a:r>
                      <a:r>
                        <a:rPr lang="ru-RU" sz="1100" dirty="0"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1100" dirty="0" err="1"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КазНИИ</a:t>
                      </a:r>
                      <a:r>
                        <a:rPr lang="ru-RU" sz="1100" dirty="0"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dirty="0" err="1"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ЗиКР</a:t>
                      </a:r>
                      <a:r>
                        <a:rPr lang="ru-RU" sz="1100" dirty="0"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, ОПХ Каскелен посетила и изучила опыт управления и координации «INTA», который объединяет 17 НИИ, 47 экспериментальных станций и около 300 внедренческих офисов. </a:t>
                      </a:r>
                    </a:p>
                    <a:p>
                      <a:pPr algn="just"/>
                      <a:r>
                        <a:rPr lang="ru-RU" sz="1100" dirty="0"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Цель поездки</a:t>
                      </a:r>
                      <a:r>
                        <a:rPr lang="en-US" sz="1100" dirty="0"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: </a:t>
                      </a:r>
                      <a:r>
                        <a:rPr lang="ru-RU" sz="1100" dirty="0"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обмен опытом, определение мировых приоритетов в области аграрных исследований, выбор эффективного трансферта агротехнологий для условий РК  и ускоренного освоения передовых методик НИР.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8941503"/>
                  </a:ext>
                </a:extLst>
              </a:tr>
              <a:tr h="514350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>
                          <a:latin typeface="Arial Narrow" panose="020B0606020202030204" pitchFamily="34" charset="0"/>
                        </a:rPr>
                        <a:t>EMBRAPA</a:t>
                      </a:r>
                      <a:r>
                        <a:rPr lang="ru-RU" sz="1100" b="1" dirty="0"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ru-RU" sz="1100" b="1" i="1" dirty="0">
                          <a:latin typeface="Arial Narrow" panose="020B0606020202030204" pitchFamily="34" charset="0"/>
                        </a:rPr>
                        <a:t>(Бразилия) </a:t>
                      </a:r>
                      <a:r>
                        <a:rPr lang="ru-RU" sz="1100" b="1" dirty="0">
                          <a:latin typeface="Arial Narrow" panose="020B0606020202030204" pitchFamily="34" charset="0"/>
                        </a:rPr>
                        <a:t>– </a:t>
                      </a:r>
                    </a:p>
                    <a:p>
                      <a:pPr algn="ctr"/>
                      <a:r>
                        <a:rPr lang="ru-RU" sz="1100" b="1" dirty="0">
                          <a:latin typeface="Arial Narrow" panose="020B0606020202030204" pitchFamily="34" charset="0"/>
                        </a:rPr>
                        <a:t>НАО «НАНОЦ»</a:t>
                      </a:r>
                      <a:endParaRPr lang="x-none" sz="1100" b="1" dirty="0">
                        <a:latin typeface="Arial Narrow" panose="020B0606020202030204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100" b="1" dirty="0">
                          <a:latin typeface="Arial Narrow" panose="020B0606020202030204" pitchFamily="34" charset="0"/>
                        </a:rPr>
                        <a:t>2019 г</a:t>
                      </a:r>
                      <a:r>
                        <a:rPr lang="ru-RU" sz="1100" dirty="0">
                          <a:latin typeface="Arial Narrow" panose="020B0606020202030204" pitchFamily="34" charset="0"/>
                        </a:rPr>
                        <a:t>. 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Подписан Меморандум о сотрудничестве в области науки и технологий в рамках совместных проектов в области с/х и природных ресурсов с целью расширения существующих знаний на основе устойчивого развития с/х и институционального укрепления.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4273929"/>
                  </a:ext>
                </a:extLst>
              </a:tr>
              <a:tr h="273155">
                <a:tc>
                  <a:txBody>
                    <a:bodyPr/>
                    <a:lstStyle/>
                    <a:p>
                      <a:pPr algn="ctr"/>
                      <a:r>
                        <a:rPr lang="ru-RU" sz="1100" b="1" kern="1200" dirty="0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ФАО ООН </a:t>
                      </a:r>
                      <a:endParaRPr lang="x-none" sz="1100" b="1" dirty="0">
                        <a:latin typeface="Arial Narrow" panose="020B0606020202030204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100" dirty="0">
                          <a:latin typeface="Arial Narrow" panose="020B0606020202030204" pitchFamily="34" charset="0"/>
                        </a:rPr>
                        <a:t>2019 г. 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совместная реализация порядка 15 проектов на сумму </a:t>
                      </a:r>
                      <a:r>
                        <a:rPr lang="ru-RU" sz="1100" b="0" kern="1200" dirty="0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27,7 млн. долларов.</a:t>
                      </a:r>
                      <a:endParaRPr lang="x-none" sz="1100" b="0" dirty="0">
                        <a:latin typeface="Arial Narrow" panose="020B0606020202030204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717741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>
                          <a:latin typeface="Arial Narrow" panose="020B0606020202030204" pitchFamily="34" charset="0"/>
                        </a:rPr>
                        <a:t>ARS-USDA</a:t>
                      </a:r>
                      <a:r>
                        <a:rPr lang="ru-RU" sz="1100" b="1" dirty="0"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ru-RU" sz="1100" b="1" i="1" dirty="0">
                          <a:latin typeface="Arial Narrow" panose="020B0606020202030204" pitchFamily="34" charset="0"/>
                        </a:rPr>
                        <a:t>(США) </a:t>
                      </a:r>
                      <a:r>
                        <a:rPr lang="ru-RU" sz="1100" b="1" dirty="0">
                          <a:latin typeface="Arial Narrow" panose="020B0606020202030204" pitchFamily="34" charset="0"/>
                        </a:rPr>
                        <a:t>– </a:t>
                      </a:r>
                    </a:p>
                    <a:p>
                      <a:pPr algn="ctr"/>
                      <a:r>
                        <a:rPr lang="ru-RU" sz="1100" b="1" dirty="0">
                          <a:latin typeface="Arial Narrow" panose="020B0606020202030204" pitchFamily="34" charset="0"/>
                        </a:rPr>
                        <a:t>НАО «НАНОЦ»</a:t>
                      </a:r>
                      <a:endParaRPr lang="x-none" sz="1100" b="1" dirty="0">
                        <a:latin typeface="Arial Narrow" panose="020B0606020202030204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100" b="1" dirty="0">
                          <a:latin typeface="Arial Narrow" panose="020B0606020202030204" pitchFamily="34" charset="0"/>
                        </a:rPr>
                        <a:t>2019-2020 гг. </a:t>
                      </a:r>
                      <a:r>
                        <a:rPr lang="ru-RU" sz="1100" dirty="0">
                          <a:latin typeface="Arial Narrow" panose="020B0606020202030204" pitchFamily="34" charset="0"/>
                        </a:rPr>
                        <a:t>Реализация проекта «Оценка пастбищных угодий и ресурсного потенциала в </a:t>
                      </a:r>
                      <a:r>
                        <a:rPr lang="ru-RU" sz="1100" dirty="0" err="1">
                          <a:latin typeface="Arial Narrow" panose="020B0606020202030204" pitchFamily="34" charset="0"/>
                        </a:rPr>
                        <a:t>Акмолинской</a:t>
                      </a:r>
                      <a:r>
                        <a:rPr lang="ru-RU" sz="1100" dirty="0">
                          <a:latin typeface="Arial Narrow" panose="020B0606020202030204" pitchFamily="34" charset="0"/>
                        </a:rPr>
                        <a:t> области», финансируемого Азиатским банком развития.</a:t>
                      </a:r>
                      <a:endParaRPr lang="x-none" sz="1100" dirty="0">
                        <a:latin typeface="Arial Narrow" panose="020B0606020202030204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0674676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>
                          <a:latin typeface="Arial Narrow" panose="020B0606020202030204" pitchFamily="34" charset="0"/>
                        </a:rPr>
                        <a:t>Университет </a:t>
                      </a:r>
                      <a:r>
                        <a:rPr lang="ru-RU" sz="1100" b="1" dirty="0" err="1">
                          <a:latin typeface="Arial Narrow" panose="020B0606020202030204" pitchFamily="34" charset="0"/>
                        </a:rPr>
                        <a:t>Вагенинген</a:t>
                      </a:r>
                      <a:r>
                        <a:rPr lang="ru-RU" sz="1100" b="1" dirty="0"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ru-RU" sz="1100" b="1" i="1" dirty="0">
                          <a:latin typeface="Arial Narrow" panose="020B0606020202030204" pitchFamily="34" charset="0"/>
                        </a:rPr>
                        <a:t>(Нидерланды) </a:t>
                      </a:r>
                      <a:r>
                        <a:rPr lang="ru-RU" sz="1100" b="1" dirty="0">
                          <a:latin typeface="Arial Narrow" panose="020B0606020202030204" pitchFamily="34" charset="0"/>
                        </a:rPr>
                        <a:t>- </a:t>
                      </a:r>
                      <a:r>
                        <a:rPr lang="ru-RU" sz="1100" b="1" dirty="0" err="1">
                          <a:latin typeface="Arial Narrow" panose="020B0606020202030204" pitchFamily="34" charset="0"/>
                        </a:rPr>
                        <a:t>КазНАУ</a:t>
                      </a:r>
                      <a:endParaRPr lang="x-none" sz="1100" b="1" dirty="0">
                        <a:latin typeface="Arial Narrow" panose="020B0606020202030204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100" b="1" dirty="0">
                          <a:latin typeface="Arial Narrow" panose="020B0606020202030204" pitchFamily="34" charset="0"/>
                        </a:rPr>
                        <a:t>2020 г. </a:t>
                      </a:r>
                      <a:r>
                        <a:rPr lang="ru-RU" sz="1100" dirty="0">
                          <a:latin typeface="Arial Narrow" panose="020B0606020202030204" pitchFamily="34" charset="0"/>
                        </a:rPr>
                        <a:t>Реализация</a:t>
                      </a:r>
                      <a:r>
                        <a:rPr lang="en-US" sz="1100" dirty="0"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ru-RU" sz="1100" dirty="0">
                          <a:latin typeface="Arial Narrow" panose="020B0606020202030204" pitchFamily="34" charset="0"/>
                        </a:rPr>
                        <a:t>образовательных программ «Наука о растениях» и «Пищевые технологии»</a:t>
                      </a:r>
                      <a:r>
                        <a:rPr lang="kk-KZ" sz="1100" dirty="0">
                          <a:latin typeface="Arial Narrow" panose="020B0606020202030204" pitchFamily="34" charset="0"/>
                        </a:rPr>
                        <a:t> совместно с Университетом Вагенинген - </a:t>
                      </a:r>
                      <a:r>
                        <a:rPr lang="ru-RU" sz="1100" dirty="0">
                          <a:latin typeface="Arial Narrow" panose="020B0606020202030204" pitchFamily="34" charset="0"/>
                        </a:rPr>
                        <a:t>аграрный университет №1 в мире.</a:t>
                      </a:r>
                    </a:p>
                    <a:p>
                      <a:pPr algn="just"/>
                      <a:r>
                        <a:rPr lang="ru-RU" sz="1100" b="1" dirty="0">
                          <a:latin typeface="Arial Narrow" panose="020B0606020202030204" pitchFamily="34" charset="0"/>
                        </a:rPr>
                        <a:t>2019 г.</a:t>
                      </a:r>
                      <a:r>
                        <a:rPr lang="ru-RU" sz="1100" dirty="0">
                          <a:latin typeface="Arial Narrow" panose="020B0606020202030204" pitchFamily="34" charset="0"/>
                        </a:rPr>
                        <a:t> Подписан Меморандум </a:t>
                      </a:r>
                      <a:r>
                        <a:rPr lang="ru-RU" sz="1100" b="0" dirty="0"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о сотрудничестве по подготовке кадров по </a:t>
                      </a:r>
                      <a:r>
                        <a:rPr lang="ru-RU" sz="1100" b="0" dirty="0" err="1"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двудипломным</a:t>
                      </a:r>
                      <a:r>
                        <a:rPr lang="ru-RU" sz="1100" b="0" dirty="0">
                          <a:latin typeface="Arial Narrow" panose="020B0606020202030204" pitchFamily="34" charset="0"/>
                          <a:cs typeface="Arial" panose="020B0604020202020204" pitchFamily="34" charset="0"/>
                        </a:rPr>
                        <a:t> программам.</a:t>
                      </a:r>
                      <a:endParaRPr lang="x-none" sz="1100" dirty="0">
                        <a:latin typeface="Arial Narrow" panose="020B0606020202030204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7769211"/>
                  </a:ext>
                </a:extLst>
              </a:tr>
              <a:tr h="514350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>
                          <a:latin typeface="Arial Narrow" panose="020B0606020202030204" pitchFamily="34" charset="0"/>
                        </a:rPr>
                        <a:t>UC Davis </a:t>
                      </a:r>
                      <a:r>
                        <a:rPr lang="en-US" sz="1100" b="1" i="1" dirty="0">
                          <a:latin typeface="Arial Narrow" panose="020B0606020202030204" pitchFamily="34" charset="0"/>
                        </a:rPr>
                        <a:t>(C</a:t>
                      </a:r>
                      <a:r>
                        <a:rPr lang="kk-KZ" sz="1100" b="1" i="1" dirty="0">
                          <a:latin typeface="Arial Narrow" panose="020B0606020202030204" pitchFamily="34" charset="0"/>
                        </a:rPr>
                        <a:t>ША</a:t>
                      </a:r>
                      <a:r>
                        <a:rPr lang="ru-RU" sz="1100" b="1" i="1" dirty="0">
                          <a:latin typeface="Arial Narrow" panose="020B0606020202030204" pitchFamily="34" charset="0"/>
                        </a:rPr>
                        <a:t>) </a:t>
                      </a:r>
                      <a:r>
                        <a:rPr lang="ru-RU" sz="1100" b="1" dirty="0">
                          <a:latin typeface="Arial Narrow" panose="020B0606020202030204" pitchFamily="34" charset="0"/>
                        </a:rPr>
                        <a:t>– </a:t>
                      </a:r>
                    </a:p>
                    <a:p>
                      <a:pPr algn="ctr"/>
                      <a:r>
                        <a:rPr lang="ru-RU" sz="1100" b="1" dirty="0" err="1">
                          <a:latin typeface="Arial Narrow" panose="020B0606020202030204" pitchFamily="34" charset="0"/>
                        </a:rPr>
                        <a:t>КазАТУ</a:t>
                      </a:r>
                      <a:r>
                        <a:rPr lang="ru-RU" sz="1100" b="1" dirty="0">
                          <a:latin typeface="Arial Narrow" panose="020B0606020202030204" pitchFamily="34" charset="0"/>
                        </a:rPr>
                        <a:t> им. С. Сейфуллина</a:t>
                      </a:r>
                      <a:endParaRPr lang="x-none" sz="1100" b="1" dirty="0">
                        <a:latin typeface="Arial Narrow" panose="020B0606020202030204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100" b="1" dirty="0">
                          <a:latin typeface="Arial Narrow" panose="020B0606020202030204" pitchFamily="34" charset="0"/>
                        </a:rPr>
                        <a:t>2014г.-наст. время. </a:t>
                      </a:r>
                      <a:r>
                        <a:rPr lang="ru-RU" sz="1100" dirty="0">
                          <a:latin typeface="Arial Narrow" panose="020B0606020202030204" pitchFamily="34" charset="0"/>
                        </a:rPr>
                        <a:t>В рамках подписанного соглашения с UC </a:t>
                      </a:r>
                      <a:r>
                        <a:rPr lang="ru-RU" sz="1100" dirty="0" err="1">
                          <a:latin typeface="Arial Narrow" panose="020B0606020202030204" pitchFamily="34" charset="0"/>
                        </a:rPr>
                        <a:t>Davis</a:t>
                      </a:r>
                      <a:r>
                        <a:rPr lang="ru-RU" sz="1100" dirty="0">
                          <a:latin typeface="Arial Narrow" panose="020B0606020202030204" pitchFamily="34" charset="0"/>
                        </a:rPr>
                        <a:t> разработаны 6 новых программ магистратуры совместно с 8 профессорами UC </a:t>
                      </a:r>
                      <a:r>
                        <a:rPr lang="ru-RU" sz="1100" dirty="0" err="1">
                          <a:latin typeface="Arial Narrow" panose="020B0606020202030204" pitchFamily="34" charset="0"/>
                        </a:rPr>
                        <a:t>Davis</a:t>
                      </a:r>
                      <a:r>
                        <a:rPr lang="ru-RU" sz="1100" dirty="0">
                          <a:latin typeface="Arial Narrow" panose="020B0606020202030204" pitchFamily="34" charset="0"/>
                        </a:rPr>
                        <a:t> в рамках ГПИИР; по примеру аналогичных лабораторий UC </a:t>
                      </a:r>
                      <a:r>
                        <a:rPr lang="ru-RU" sz="1100" dirty="0" err="1">
                          <a:latin typeface="Arial Narrow" panose="020B0606020202030204" pitchFamily="34" charset="0"/>
                        </a:rPr>
                        <a:t>Davis</a:t>
                      </a:r>
                      <a:r>
                        <a:rPr lang="ru-RU" sz="1100" dirty="0">
                          <a:latin typeface="Arial Narrow" panose="020B0606020202030204" pitchFamily="34" charset="0"/>
                        </a:rPr>
                        <a:t> созданы 4 технологические платформы</a:t>
                      </a:r>
                      <a:r>
                        <a:rPr lang="en-US" sz="1100" dirty="0">
                          <a:latin typeface="Arial Narrow" panose="020B0606020202030204" pitchFamily="34" charset="0"/>
                        </a:rPr>
                        <a:t>.</a:t>
                      </a:r>
                      <a:r>
                        <a:rPr lang="ru-RU" sz="1100" dirty="0">
                          <a:latin typeface="Arial Narrow" panose="020B0606020202030204" pitchFamily="34" charset="0"/>
                        </a:rPr>
                        <a:t> </a:t>
                      </a:r>
                    </a:p>
                    <a:p>
                      <a:pPr algn="just"/>
                      <a:r>
                        <a:rPr lang="ru-RU" sz="1100" dirty="0">
                          <a:latin typeface="Arial Narrow" panose="020B0606020202030204" pitchFamily="34" charset="0"/>
                        </a:rPr>
                        <a:t>Соглашение о сотрудничестве между </a:t>
                      </a:r>
                      <a:r>
                        <a:rPr lang="ru-RU" sz="1100" dirty="0" err="1">
                          <a:latin typeface="Arial Narrow" panose="020B0606020202030204" pitchFamily="34" charset="0"/>
                        </a:rPr>
                        <a:t>КазАТУ</a:t>
                      </a:r>
                      <a:r>
                        <a:rPr lang="ru-RU" sz="1100" dirty="0">
                          <a:latin typeface="Arial Narrow" panose="020B0606020202030204" pitchFamily="34" charset="0"/>
                        </a:rPr>
                        <a:t> и Дэвисом пролонгировано в 2018 году.</a:t>
                      </a:r>
                      <a:endParaRPr lang="x-none" sz="1100" dirty="0">
                        <a:latin typeface="Arial Narrow" panose="020B0606020202030204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3077241"/>
                  </a:ext>
                </a:extLst>
              </a:tr>
              <a:tr h="514350"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err="1">
                          <a:latin typeface="Arial Narrow" panose="020B0606020202030204" pitchFamily="34" charset="0"/>
                        </a:rPr>
                        <a:t>Agreenium</a:t>
                      </a:r>
                      <a:r>
                        <a:rPr lang="ru-RU" sz="1100" b="1" dirty="0"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ru-RU" sz="1100" b="1" i="1" dirty="0">
                          <a:latin typeface="Arial Narrow" panose="020B0606020202030204" pitchFamily="34" charset="0"/>
                        </a:rPr>
                        <a:t>(Франция)</a:t>
                      </a:r>
                      <a:r>
                        <a:rPr lang="en-US" sz="1100" b="1" i="1" dirty="0"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sz="1100" b="1" dirty="0">
                          <a:latin typeface="Arial Narrow" panose="020B0606020202030204" pitchFamily="34" charset="0"/>
                        </a:rPr>
                        <a:t>– </a:t>
                      </a:r>
                      <a:r>
                        <a:rPr lang="ru-RU" sz="1100" b="1" dirty="0" err="1">
                          <a:latin typeface="Arial Narrow" panose="020B0606020202030204" pitchFamily="34" charset="0"/>
                        </a:rPr>
                        <a:t>AgroParisTech</a:t>
                      </a:r>
                      <a:r>
                        <a:rPr lang="ru-RU" sz="1100" b="1" dirty="0"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ru-RU" sz="1100" b="1" i="1" dirty="0">
                          <a:latin typeface="Arial Narrow" panose="020B0606020202030204" pitchFamily="34" charset="0"/>
                        </a:rPr>
                        <a:t>(Франция)</a:t>
                      </a:r>
                      <a:r>
                        <a:rPr lang="en-US" sz="1100" b="1" i="1" dirty="0"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sz="1100" b="1" dirty="0">
                          <a:latin typeface="Arial Narrow" panose="020B0606020202030204" pitchFamily="34" charset="0"/>
                        </a:rPr>
                        <a:t>- </a:t>
                      </a:r>
                      <a:r>
                        <a:rPr lang="ru-RU" sz="1100" b="1" dirty="0" err="1">
                          <a:latin typeface="Arial Narrow" panose="020B0606020202030204" pitchFamily="34" charset="0"/>
                        </a:rPr>
                        <a:t>КазАТУ</a:t>
                      </a:r>
                      <a:r>
                        <a:rPr lang="ru-RU" sz="1100" b="1" dirty="0">
                          <a:latin typeface="Arial Narrow" panose="020B0606020202030204" pitchFamily="34" charset="0"/>
                        </a:rPr>
                        <a:t> им. С. Сейфуллина</a:t>
                      </a:r>
                      <a:endParaRPr lang="x-none" sz="1100" b="1" dirty="0">
                        <a:latin typeface="Arial Narrow" panose="020B0606020202030204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100" b="1" dirty="0">
                          <a:latin typeface="Arial Narrow" panose="020B0606020202030204" pitchFamily="34" charset="0"/>
                        </a:rPr>
                        <a:t>2019 </a:t>
                      </a:r>
                      <a:r>
                        <a:rPr lang="kk-KZ" sz="1100" b="1" dirty="0">
                          <a:latin typeface="Arial Narrow" panose="020B0606020202030204" pitchFamily="34" charset="0"/>
                        </a:rPr>
                        <a:t>г</a:t>
                      </a:r>
                      <a:r>
                        <a:rPr lang="ru-RU" sz="1100" b="1" dirty="0">
                          <a:latin typeface="Arial Narrow" panose="020B0606020202030204" pitchFamily="34" charset="0"/>
                        </a:rPr>
                        <a:t>. </a:t>
                      </a:r>
                      <a:r>
                        <a:rPr lang="ru-RU" sz="1100" dirty="0">
                          <a:latin typeface="Arial Narrow" panose="020B0606020202030204" pitchFamily="34" charset="0"/>
                        </a:rPr>
                        <a:t>Подписан трехсторонний Меморандум между </a:t>
                      </a:r>
                      <a:r>
                        <a:rPr lang="ru-RU" sz="1100" dirty="0" err="1">
                          <a:latin typeface="Arial Narrow" panose="020B0606020202030204" pitchFamily="34" charset="0"/>
                        </a:rPr>
                        <a:t>КазАТУ</a:t>
                      </a:r>
                      <a:r>
                        <a:rPr lang="ru-RU" sz="1100" dirty="0">
                          <a:latin typeface="Arial Narrow" panose="020B0606020202030204" pitchFamily="34" charset="0"/>
                        </a:rPr>
                        <a:t>, консорциумом </a:t>
                      </a:r>
                      <a:r>
                        <a:rPr lang="ru-RU" sz="1100" dirty="0" err="1">
                          <a:latin typeface="Arial Narrow" panose="020B0606020202030204" pitchFamily="34" charset="0"/>
                        </a:rPr>
                        <a:t>Agreenium</a:t>
                      </a:r>
                      <a:r>
                        <a:rPr lang="ru-RU" sz="1100" dirty="0">
                          <a:latin typeface="Arial Narrow" panose="020B0606020202030204" pitchFamily="34" charset="0"/>
                        </a:rPr>
                        <a:t> и с/х университетом </a:t>
                      </a:r>
                      <a:r>
                        <a:rPr lang="ru-RU" sz="1100" dirty="0" err="1">
                          <a:latin typeface="Arial Narrow" panose="020B0606020202030204" pitchFamily="34" charset="0"/>
                        </a:rPr>
                        <a:t>AgroParisTech</a:t>
                      </a:r>
                      <a:r>
                        <a:rPr lang="ru-RU" sz="1100" dirty="0">
                          <a:latin typeface="Arial Narrow" panose="020B0606020202030204" pitchFamily="34" charset="0"/>
                        </a:rPr>
                        <a:t> о сотрудничестве и совместной реализации </a:t>
                      </a:r>
                      <a:r>
                        <a:rPr lang="ru-RU" sz="1100" dirty="0" err="1">
                          <a:latin typeface="Arial Narrow" panose="020B0606020202030204" pitchFamily="34" charset="0"/>
                        </a:rPr>
                        <a:t>двудипломного</a:t>
                      </a:r>
                      <a:r>
                        <a:rPr lang="ru-RU" sz="1100" dirty="0">
                          <a:latin typeface="Arial Narrow" panose="020B0606020202030204" pitchFamily="34" charset="0"/>
                        </a:rPr>
                        <a:t> образования по трем направлениям: почвоведение, растениеводство и животноводство.</a:t>
                      </a:r>
                      <a:endParaRPr lang="x-none" sz="1100" dirty="0">
                        <a:latin typeface="Arial Narrow" panose="020B0606020202030204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5667942"/>
                  </a:ext>
                </a:extLst>
              </a:tr>
              <a:tr h="514350"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>
                          <a:latin typeface="Arial Narrow" panose="020B0606020202030204" pitchFamily="34" charset="0"/>
                        </a:rPr>
                        <a:t>Северо-Западный университет сельского и лесного хозяйства </a:t>
                      </a:r>
                      <a:r>
                        <a:rPr lang="ru-RU" sz="1100" b="1" i="1" dirty="0">
                          <a:latin typeface="Arial Narrow" panose="020B0606020202030204" pitchFamily="34" charset="0"/>
                        </a:rPr>
                        <a:t>(КНР) </a:t>
                      </a:r>
                      <a:r>
                        <a:rPr lang="ru-RU" sz="1100" b="1" dirty="0">
                          <a:latin typeface="Arial Narrow" panose="020B0606020202030204" pitchFamily="34" charset="0"/>
                        </a:rPr>
                        <a:t>– ЗКАТУ им. </a:t>
                      </a:r>
                      <a:r>
                        <a:rPr lang="ru-RU" sz="1100" b="1" dirty="0" err="1">
                          <a:latin typeface="Arial Narrow" panose="020B0606020202030204" pitchFamily="34" charset="0"/>
                        </a:rPr>
                        <a:t>Жангир</a:t>
                      </a:r>
                      <a:r>
                        <a:rPr lang="ru-RU" sz="1100" b="1" dirty="0">
                          <a:latin typeface="Arial Narrow" panose="020B0606020202030204" pitchFamily="34" charset="0"/>
                        </a:rPr>
                        <a:t> хана</a:t>
                      </a:r>
                      <a:endParaRPr lang="x-none" sz="1100" b="1" dirty="0">
                        <a:latin typeface="Arial Narrow" panose="020B0606020202030204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100" b="1" dirty="0">
                          <a:latin typeface="Arial Narrow" panose="020B0606020202030204" pitchFamily="34" charset="0"/>
                        </a:rPr>
                        <a:t>2019 г. </a:t>
                      </a:r>
                      <a:r>
                        <a:rPr lang="ru-RU" sz="1100" dirty="0">
                          <a:latin typeface="Arial Narrow" panose="020B0606020202030204" pitchFamily="34" charset="0"/>
                        </a:rPr>
                        <a:t>В рамках Меморандума с Северо-Западным университетом сельского и лесного хозяйства ведутся подготовительные работы для организации </a:t>
                      </a:r>
                      <a:r>
                        <a:rPr lang="ru-RU" sz="1100" dirty="0" err="1">
                          <a:latin typeface="Arial Narrow" panose="020B0606020202030204" pitchFamily="34" charset="0"/>
                        </a:rPr>
                        <a:t>двудипломного</a:t>
                      </a:r>
                      <a:r>
                        <a:rPr lang="ru-RU" sz="1100" dirty="0">
                          <a:latin typeface="Arial Narrow" panose="020B0606020202030204" pitchFamily="34" charset="0"/>
                        </a:rPr>
                        <a:t> обучения по с/х специальностям и совместных исследований.</a:t>
                      </a:r>
                      <a:endParaRPr lang="x-none" sz="1100" dirty="0">
                        <a:latin typeface="Arial Narrow" panose="020B0606020202030204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403389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ctr"/>
                      <a:r>
                        <a:rPr lang="ru-RU" sz="1100" b="1" i="0" dirty="0">
                          <a:latin typeface="Arial Narrow" panose="020B0606020202030204" pitchFamily="34" charset="0"/>
                        </a:rPr>
                        <a:t>Китайский сельскохозяйственный университет </a:t>
                      </a:r>
                      <a:r>
                        <a:rPr lang="ru-RU" sz="1100" b="1" i="1" dirty="0">
                          <a:latin typeface="Arial Narrow" panose="020B0606020202030204" pitchFamily="34" charset="0"/>
                        </a:rPr>
                        <a:t>(КНР) </a:t>
                      </a:r>
                      <a:r>
                        <a:rPr lang="ru-RU" sz="1100" b="1" i="0" dirty="0">
                          <a:latin typeface="Arial Narrow" panose="020B0606020202030204" pitchFamily="34" charset="0"/>
                        </a:rPr>
                        <a:t>– ЗКАТУ им. </a:t>
                      </a:r>
                      <a:r>
                        <a:rPr lang="ru-RU" sz="1100" b="1" i="0" dirty="0" err="1">
                          <a:latin typeface="Arial Narrow" panose="020B0606020202030204" pitchFamily="34" charset="0"/>
                        </a:rPr>
                        <a:t>Жангир</a:t>
                      </a:r>
                      <a:r>
                        <a:rPr lang="ru-RU" sz="1100" b="1" i="0" dirty="0">
                          <a:latin typeface="Arial Narrow" panose="020B0606020202030204" pitchFamily="34" charset="0"/>
                        </a:rPr>
                        <a:t> хана</a:t>
                      </a:r>
                      <a:endParaRPr lang="x-none" sz="1100" b="1" i="0" dirty="0">
                        <a:latin typeface="Arial Narrow" panose="020B0606020202030204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100" b="1" dirty="0">
                          <a:latin typeface="Arial Narrow" panose="020B0606020202030204" pitchFamily="34" charset="0"/>
                        </a:rPr>
                        <a:t>2019 г.</a:t>
                      </a:r>
                      <a:r>
                        <a:rPr lang="ru-RU" sz="1100" dirty="0">
                          <a:latin typeface="Arial Narrow" panose="020B0606020202030204" pitchFamily="34" charset="0"/>
                        </a:rPr>
                        <a:t> Меморандум с Китайским сельскохозяйственным университетом позволяет активизировать работу по организации зарубежных стажировок и академической мобильности студентов и ППС.</a:t>
                      </a:r>
                      <a:endParaRPr lang="x-none" sz="1100" dirty="0">
                        <a:latin typeface="Arial Narrow" panose="020B0606020202030204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7993370"/>
                  </a:ext>
                </a:extLst>
              </a:tr>
            </a:tbl>
          </a:graphicData>
        </a:graphic>
      </p:graphicFrame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30D0327-907F-4FE8-B7CE-02F9E27BD6D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730" y="2373579"/>
            <a:ext cx="690987" cy="226622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8308954-560E-42F7-9D88-D10F8B9F215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828" y="3030077"/>
            <a:ext cx="405662" cy="34329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2AB29A7-2189-4E6A-BDD3-10FDCCDBE5C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828" y="3535420"/>
            <a:ext cx="509470" cy="41978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E1156BF-A1A2-45F6-90CF-30814802DE5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828" y="4086117"/>
            <a:ext cx="491655" cy="468842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8FA3CFD8-BD6D-4873-BC08-7CD3E2B20F5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815" y="4768853"/>
            <a:ext cx="568137" cy="348349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D8B1674C-CFB9-425F-8B4D-96C5C945609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828" y="5328125"/>
            <a:ext cx="455781" cy="37555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FAA3BCB-F029-494B-BD67-EA9EF846D76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813" y="5920938"/>
            <a:ext cx="383747" cy="394684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C8177BC9-0835-4F66-BB88-6BC391ADDDFD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4943" y="1566242"/>
            <a:ext cx="375550" cy="339728"/>
          </a:xfrm>
          <a:prstGeom prst="rect">
            <a:avLst/>
          </a:prstGeom>
        </p:spPr>
      </p:pic>
      <p:sp>
        <p:nvSpPr>
          <p:cNvPr id="18" name="Номер слайда 13">
            <a:extLst>
              <a:ext uri="{FF2B5EF4-FFF2-40B4-BE49-F238E27FC236}">
                <a16:creationId xmlns:a16="http://schemas.microsoft.com/office/drawing/2014/main" id="{68E83FDD-ACE0-4D54-8716-DA856E05C95B}"/>
              </a:ext>
            </a:extLst>
          </p:cNvPr>
          <p:cNvSpPr txBox="1">
            <a:spLocks/>
          </p:cNvSpPr>
          <p:nvPr/>
        </p:nvSpPr>
        <p:spPr>
          <a:xfrm>
            <a:off x="11493160" y="6315539"/>
            <a:ext cx="383747" cy="365125"/>
          </a:xfrm>
        </p:spPr>
        <p:txBody>
          <a:bodyPr/>
          <a:lstStyle>
            <a:defPPr>
              <a:defRPr lang="x-non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95DE3468-CEDC-4B51-A5C5-834CE232725E}" type="slidenum">
              <a:rPr lang="ru-RU" sz="1000">
                <a:latin typeface="Arial" panose="020B0604020202020204" pitchFamily="34" charset="0"/>
                <a:cs typeface="Arial" panose="020B0604020202020204" pitchFamily="34" charset="0"/>
              </a:rPr>
              <a:pPr algn="r"/>
              <a:t>28</a:t>
            </a:fld>
            <a:endParaRPr lang="ru-RU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8477C270-E56E-497C-8053-0636B92499F2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9723" y="2714449"/>
            <a:ext cx="338932" cy="308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695042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Прямоугольник 1">
            <a:extLst>
              <a:ext uri="{FF2B5EF4-FFF2-40B4-BE49-F238E27FC236}">
                <a16:creationId xmlns:a16="http://schemas.microsoft.com/office/drawing/2014/main" id="{628162FE-5D3C-41CE-A30E-56B586569F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1330" y="177170"/>
            <a:ext cx="454500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ru-RU" altLang="ru-RU" sz="2000" b="1" dirty="0">
                <a:solidFill>
                  <a:schemeClr val="tx2">
                    <a:lumMod val="7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ЗАДАЧИ НА ПЕРСПЕКТИВУ</a:t>
            </a:r>
          </a:p>
        </p:txBody>
      </p:sp>
      <p:sp>
        <p:nvSpPr>
          <p:cNvPr id="64" name="Прямоугольник 63"/>
          <p:cNvSpPr/>
          <p:nvPr/>
        </p:nvSpPr>
        <p:spPr>
          <a:xfrm>
            <a:off x="748297" y="1542872"/>
            <a:ext cx="10511073" cy="3354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 algn="just">
              <a:lnSpc>
                <a:spcPct val="115000"/>
              </a:lnSpc>
              <a:buFont typeface="Wingdings" pitchFamily="2" charset="2"/>
              <a:buChar char="q"/>
              <a:tabLst>
                <a:tab pos="363538" algn="l"/>
              </a:tabLst>
            </a:pPr>
            <a:r>
              <a:rPr lang="ru-RU" sz="2000" dirty="0">
                <a:solidFill>
                  <a:srgbClr val="002060"/>
                </a:solidFill>
                <a:latin typeface="Arial" pitchFamily="34" charset="0"/>
                <a:ea typeface="Tahoma" panose="020B0604030504040204" pitchFamily="34" charset="0"/>
                <a:cs typeface="Arial" pitchFamily="34" charset="0"/>
              </a:rPr>
              <a:t>Ориентация аграрной науки на </a:t>
            </a:r>
            <a:r>
              <a:rPr lang="ru-RU" sz="2000" b="1" dirty="0">
                <a:solidFill>
                  <a:srgbClr val="002060"/>
                </a:solidFill>
                <a:latin typeface="Arial" pitchFamily="34" charset="0"/>
                <a:ea typeface="Tahoma" panose="020B0604030504040204" pitchFamily="34" charset="0"/>
                <a:cs typeface="Arial" pitchFamily="34" charset="0"/>
              </a:rPr>
              <a:t>СОЗДАНИЕ НАУКОЕМКОЙ и КОНКУРЕНТОСПОСОБНОЙ ПРОДУКЦИИ </a:t>
            </a:r>
            <a:r>
              <a:rPr lang="ru-RU" sz="2000" dirty="0">
                <a:solidFill>
                  <a:srgbClr val="002060"/>
                </a:solidFill>
                <a:latin typeface="Arial" pitchFamily="34" charset="0"/>
                <a:ea typeface="Tahoma" panose="020B0604030504040204" pitchFamily="34" charset="0"/>
                <a:cs typeface="Arial" pitchFamily="34" charset="0"/>
              </a:rPr>
              <a:t>как основы экономического роста агробизнеса </a:t>
            </a:r>
          </a:p>
          <a:p>
            <a:pPr marL="363538" indent="-363538" algn="just">
              <a:lnSpc>
                <a:spcPct val="115000"/>
              </a:lnSpc>
              <a:buFont typeface="Wingdings" pitchFamily="2" charset="2"/>
              <a:buChar char="q"/>
              <a:tabLst>
                <a:tab pos="363538" algn="l"/>
              </a:tabLst>
            </a:pPr>
            <a:endParaRPr lang="ru-RU" sz="2000" dirty="0">
              <a:solidFill>
                <a:srgbClr val="002060"/>
              </a:solidFill>
              <a:latin typeface="Arial" pitchFamily="34" charset="0"/>
              <a:ea typeface="Tahoma" panose="020B0604030504040204" pitchFamily="34" charset="0"/>
              <a:cs typeface="Arial" pitchFamily="34" charset="0"/>
            </a:endParaRPr>
          </a:p>
          <a:p>
            <a:pPr marL="363538" indent="-363538" algn="just">
              <a:buFont typeface="Wingdings" pitchFamily="2" charset="2"/>
              <a:buChar char="q"/>
              <a:tabLst>
                <a:tab pos="363538" algn="l"/>
              </a:tabLst>
            </a:pPr>
            <a:r>
              <a:rPr lang="ru-RU" sz="2000" b="1" dirty="0">
                <a:solidFill>
                  <a:srgbClr val="002060"/>
                </a:solidFill>
                <a:latin typeface="Arial" pitchFamily="34" charset="0"/>
                <a:ea typeface="Tahoma" panose="020B0604030504040204" pitchFamily="34" charset="0"/>
                <a:cs typeface="Arial" pitchFamily="34" charset="0"/>
              </a:rPr>
              <a:t>РАСПРОСТРАНЕНИЕ ЭКОНОМИЧЕСКИХ ОТНОШЕНИЙ </a:t>
            </a:r>
            <a:r>
              <a:rPr lang="ru-RU" sz="2000" dirty="0">
                <a:solidFill>
                  <a:srgbClr val="002060"/>
                </a:solidFill>
                <a:latin typeface="Arial" pitchFamily="34" charset="0"/>
                <a:ea typeface="Tahoma" panose="020B0604030504040204" pitchFamily="34" charset="0"/>
                <a:cs typeface="Arial" pitchFamily="34" charset="0"/>
              </a:rPr>
              <a:t>в научно-технической сфере </a:t>
            </a:r>
            <a:r>
              <a:rPr lang="ru-RU" sz="2000" b="1" dirty="0">
                <a:solidFill>
                  <a:srgbClr val="002060"/>
                </a:solidFill>
                <a:latin typeface="Arial" pitchFamily="34" charset="0"/>
                <a:ea typeface="Tahoma" panose="020B0604030504040204" pitchFamily="34" charset="0"/>
                <a:cs typeface="Arial" pitchFamily="34" charset="0"/>
              </a:rPr>
              <a:t>ЧЕРЕЗ РЕФОРМИРОВАНИЕ НАУЧНО-ТЕХНИЧЕСКОЙ ДЕЯТЕЛЬНОСТИ</a:t>
            </a:r>
          </a:p>
          <a:p>
            <a:pPr marL="363538" indent="-363538" algn="just">
              <a:buFont typeface="Wingdings" pitchFamily="2" charset="2"/>
              <a:buChar char="q"/>
              <a:tabLst>
                <a:tab pos="363538" algn="l"/>
              </a:tabLst>
            </a:pPr>
            <a:endParaRPr lang="ru-RU" sz="2000" dirty="0">
              <a:solidFill>
                <a:srgbClr val="002060"/>
              </a:solidFill>
              <a:latin typeface="Arial" pitchFamily="34" charset="0"/>
              <a:ea typeface="Tahoma" panose="020B0604030504040204" pitchFamily="34" charset="0"/>
              <a:cs typeface="Arial" pitchFamily="34" charset="0"/>
            </a:endParaRPr>
          </a:p>
          <a:p>
            <a:pPr marL="363538" indent="-363538" algn="just">
              <a:buFont typeface="Wingdings" pitchFamily="2" charset="2"/>
              <a:buChar char="q"/>
              <a:tabLst>
                <a:tab pos="363538" algn="l"/>
              </a:tabLst>
            </a:pPr>
            <a:r>
              <a:rPr lang="ru-RU" sz="2000" b="1" dirty="0">
                <a:solidFill>
                  <a:srgbClr val="002060"/>
                </a:solidFill>
                <a:latin typeface="Arial" pitchFamily="34" charset="0"/>
                <a:ea typeface="Tahoma" panose="020B0604030504040204" pitchFamily="34" charset="0"/>
                <a:cs typeface="Arial" pitchFamily="34" charset="0"/>
              </a:rPr>
              <a:t>ПРАКТИЧЕСКОЕ ВНЕДРЕНИЕ РЕЗУЛЬТАТОВ НИОКР</a:t>
            </a:r>
            <a:endParaRPr lang="ru-RU" sz="2000" dirty="0">
              <a:solidFill>
                <a:srgbClr val="002060"/>
              </a:solidFill>
              <a:latin typeface="Arial" pitchFamily="34" charset="0"/>
              <a:ea typeface="Tahoma" panose="020B0604030504040204" pitchFamily="34" charset="0"/>
              <a:cs typeface="Arial" pitchFamily="34" charset="0"/>
            </a:endParaRPr>
          </a:p>
          <a:p>
            <a:pPr algn="just">
              <a:buFont typeface="Wingdings" pitchFamily="2" charset="2"/>
              <a:buChar char="q"/>
            </a:pPr>
            <a:endParaRPr lang="ru-RU" sz="2000" dirty="0">
              <a:solidFill>
                <a:srgbClr val="002060"/>
              </a:solidFill>
              <a:latin typeface="Arial" pitchFamily="34" charset="0"/>
              <a:ea typeface="Tahoma" panose="020B0604030504040204" pitchFamily="34" charset="0"/>
              <a:cs typeface="Arial" pitchFamily="34" charset="0"/>
            </a:endParaRPr>
          </a:p>
          <a:p>
            <a:pPr algn="just">
              <a:buFont typeface="Wingdings" pitchFamily="2" charset="2"/>
              <a:buChar char="q"/>
            </a:pPr>
            <a:endParaRPr lang="ru-RU" sz="2000" dirty="0">
              <a:solidFill>
                <a:srgbClr val="002060"/>
              </a:solidFill>
              <a:latin typeface="Arial" pitchFamily="34" charset="0"/>
              <a:ea typeface="Tahoma" panose="020B0604030504040204" pitchFamily="34" charset="0"/>
              <a:cs typeface="Arial" pitchFamily="34" charset="0"/>
            </a:endParaRPr>
          </a:p>
        </p:txBody>
      </p:sp>
      <p:sp>
        <p:nvSpPr>
          <p:cNvPr id="6" name="Номер слайда 13">
            <a:extLst>
              <a:ext uri="{FF2B5EF4-FFF2-40B4-BE49-F238E27FC236}">
                <a16:creationId xmlns:a16="http://schemas.microsoft.com/office/drawing/2014/main" id="{0CF3AD80-C8F5-4654-AD71-57B4CB7A6EA5}"/>
              </a:ext>
            </a:extLst>
          </p:cNvPr>
          <p:cNvSpPr txBox="1">
            <a:spLocks/>
          </p:cNvSpPr>
          <p:nvPr/>
        </p:nvSpPr>
        <p:spPr>
          <a:xfrm>
            <a:off x="11493160" y="6315539"/>
            <a:ext cx="383747" cy="365125"/>
          </a:xfrm>
        </p:spPr>
        <p:txBody>
          <a:bodyPr/>
          <a:lstStyle>
            <a:defPPr>
              <a:defRPr lang="x-non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95DE3468-CEDC-4B51-A5C5-834CE232725E}" type="slidenum">
              <a:rPr lang="ru-RU" sz="1000">
                <a:latin typeface="Arial" panose="020B0604020202020204" pitchFamily="34" charset="0"/>
                <a:cs typeface="Arial" panose="020B0604020202020204" pitchFamily="34" charset="0"/>
              </a:rPr>
              <a:pPr algn="r"/>
              <a:t>29</a:t>
            </a:fld>
            <a:endParaRPr lang="ru-RU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3AFCFC1-F2FB-4F9F-BA4F-D47B27BDD51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5057" y="141571"/>
            <a:ext cx="1653397" cy="783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049825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035C676-1330-48B3-AB26-1E9FE953A472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7125" y="139964"/>
            <a:ext cx="2662813" cy="12613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064844" y="2745570"/>
            <a:ext cx="813690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dirty="0">
                <a:solidFill>
                  <a:schemeClr val="tx2"/>
                </a:solidFill>
                <a:latin typeface="Arial Black" panose="020B0A04020102020204" pitchFamily="34" charset="0"/>
              </a:rPr>
              <a:t>СПАСИБО ЗА ВНИМАНИЕ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074572" y="3614762"/>
            <a:ext cx="8138195" cy="72008"/>
          </a:xfrm>
          <a:prstGeom prst="rect">
            <a:avLst/>
          </a:prstGeom>
          <a:solidFill>
            <a:schemeClr val="tx2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000">
              <a:solidFill>
                <a:schemeClr val="tx2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712734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theme Center for Strategic Initiatives">
  <a:themeElements>
    <a:clrScheme name="Другая 3">
      <a:dk1>
        <a:sysClr val="windowText" lastClr="000000"/>
      </a:dk1>
      <a:lt1>
        <a:sysClr val="window" lastClr="FFFFFF"/>
      </a:lt1>
      <a:dk2>
        <a:srgbClr val="2868A4"/>
      </a:dk2>
      <a:lt2>
        <a:srgbClr val="DEE5EE"/>
      </a:lt2>
      <a:accent1>
        <a:srgbClr val="2868A4"/>
      </a:accent1>
      <a:accent2>
        <a:srgbClr val="5A80AD"/>
      </a:accent2>
      <a:accent3>
        <a:srgbClr val="449FD8"/>
      </a:accent3>
      <a:accent4>
        <a:srgbClr val="4BACC6"/>
      </a:accent4>
      <a:accent5>
        <a:srgbClr val="F79646"/>
      </a:accent5>
      <a:accent6>
        <a:srgbClr val="C0504D"/>
      </a:accent6>
      <a:hlink>
        <a:srgbClr val="0000FF"/>
      </a:hlink>
      <a:folHlink>
        <a:srgbClr val="800080"/>
      </a:folHlink>
    </a:clrScheme>
    <a:fontScheme name="csi semibold">
      <a:majorFont>
        <a:latin typeface="Segoe UI Semibold"/>
        <a:ea typeface=""/>
        <a:cs typeface=""/>
      </a:majorFont>
      <a:minorFont>
        <a:latin typeface="Segoe UI"/>
        <a:ea typeface=""/>
        <a:cs typeface="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>
          <a:solidFill>
            <a:schemeClr val="bg1">
              <a:lumMod val="65000"/>
            </a:schemeClr>
          </a:solidFill>
          <a:prstDash val="dash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 algn="l">
          <a:defRPr sz="1600" dirty="0" err="1" smtClean="0">
            <a:solidFill>
              <a:schemeClr val="tx1">
                <a:lumMod val="75000"/>
                <a:lumOff val="25000"/>
              </a:schemeClr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theme Center for Strategic Initiatives" id="{9799879A-573B-45D5-AF41-0871F656FEEB}" vid="{882EA415-7049-4FE5-AB65-B8885B7C2938}"/>
    </a:ext>
  </a:extLst>
</a:theme>
</file>

<file path=ppt/theme/theme2.xml><?xml version="1.0" encoding="utf-8"?>
<a:theme xmlns:a="http://schemas.openxmlformats.org/drawingml/2006/main" name="HDOfficeLightV0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theme Center for Strategic Initiatives">
  <a:themeElements>
    <a:clrScheme name="Другая 3">
      <a:dk1>
        <a:sysClr val="windowText" lastClr="000000"/>
      </a:dk1>
      <a:lt1>
        <a:sysClr val="window" lastClr="FFFFFF"/>
      </a:lt1>
      <a:dk2>
        <a:srgbClr val="2868A4"/>
      </a:dk2>
      <a:lt2>
        <a:srgbClr val="DEE5EE"/>
      </a:lt2>
      <a:accent1>
        <a:srgbClr val="2868A4"/>
      </a:accent1>
      <a:accent2>
        <a:srgbClr val="5A80AD"/>
      </a:accent2>
      <a:accent3>
        <a:srgbClr val="449FD8"/>
      </a:accent3>
      <a:accent4>
        <a:srgbClr val="4BACC6"/>
      </a:accent4>
      <a:accent5>
        <a:srgbClr val="F79646"/>
      </a:accent5>
      <a:accent6>
        <a:srgbClr val="C0504D"/>
      </a:accent6>
      <a:hlink>
        <a:srgbClr val="0000FF"/>
      </a:hlink>
      <a:folHlink>
        <a:srgbClr val="800080"/>
      </a:folHlink>
    </a:clrScheme>
    <a:fontScheme name="csi semibold">
      <a:majorFont>
        <a:latin typeface="Segoe UI Semibold"/>
        <a:ea typeface=""/>
        <a:cs typeface=""/>
      </a:majorFont>
      <a:minorFont>
        <a:latin typeface="Segoe UI"/>
        <a:ea typeface=""/>
        <a:cs typeface="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>
          <a:solidFill>
            <a:schemeClr val="bg1">
              <a:lumMod val="65000"/>
            </a:schemeClr>
          </a:solidFill>
          <a:prstDash val="dash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 algn="l">
          <a:defRPr sz="1600" dirty="0" err="1" smtClean="0">
            <a:solidFill>
              <a:schemeClr val="tx1">
                <a:lumMod val="75000"/>
                <a:lumOff val="25000"/>
              </a:schemeClr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theme Center for Strategic Initiatives" id="{9799879A-573B-45D5-AF41-0871F656FEEB}" vid="{882EA415-7049-4FE5-AB65-B8885B7C2938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 Center for Strategic Initiatives</Template>
  <TotalTime>78377</TotalTime>
  <Words>3590</Words>
  <Application>Microsoft Office PowerPoint</Application>
  <PresentationFormat>Широкоэкранный</PresentationFormat>
  <Paragraphs>943</Paragraphs>
  <Slides>30</Slides>
  <Notes>8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15</vt:i4>
      </vt:variant>
      <vt:variant>
        <vt:lpstr>Тема</vt:lpstr>
      </vt:variant>
      <vt:variant>
        <vt:i4>3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49" baseType="lpstr">
      <vt:lpstr>Arial</vt:lpstr>
      <vt:lpstr>Arial Black</vt:lpstr>
      <vt:lpstr>Arial Narrow</vt:lpstr>
      <vt:lpstr>Calibri</vt:lpstr>
      <vt:lpstr>Calibri Light</vt:lpstr>
      <vt:lpstr>Century Gothic</vt:lpstr>
      <vt:lpstr>Georgia</vt:lpstr>
      <vt:lpstr>Segoe UI</vt:lpstr>
      <vt:lpstr>Segoe UI Semibold</vt:lpstr>
      <vt:lpstr>Segoe UI Semilight</vt:lpstr>
      <vt:lpstr>Tahoma</vt:lpstr>
      <vt:lpstr>Times New Roman</vt:lpstr>
      <vt:lpstr>Trebuchet MS</vt:lpstr>
      <vt:lpstr>Wingdings</vt:lpstr>
      <vt:lpstr>Wingdings 2</vt:lpstr>
      <vt:lpstr>theme Center for Strategic Initiatives</vt:lpstr>
      <vt:lpstr>HDOfficeLightV0</vt:lpstr>
      <vt:lpstr>1_theme Center for Strategic Initiatives</vt:lpstr>
      <vt:lpstr>think-cell Slide</vt:lpstr>
      <vt:lpstr>  ИННОВАЦИОННОЕ РАЗВИТИЕ АГРОПРОМЫШЛЕННОГО КОМПЛЕКСА РЕСПУБЛИКИ КАЗАХСТАН: НАО «НАЦИОНАЛЬНЫЙ АГРАРНЫЙ НАУЧНО-ОБРАЗОВАТЕЛЬНЫЙ ЦЕНТР    Доклад  Первого заместителя Председателя Правления  НАО «НАНОЦ» ИСЛАМОВА Е.И. на заседании Межправительственного совета СНГ в г.Москва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ПОЛИГОНЫ ТОЧНОГО ЗЕМЛЕДЕЛИЯ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СОПРОВОЖДЕНИЕ ИНФОРМАЦИОННЫХ СИСТЕМ</vt:lpstr>
      <vt:lpstr>Текущее состояние и перспективы  цифровизации АПК РК</vt:lpstr>
      <vt:lpstr>Презентация PowerPoint</vt:lpstr>
      <vt:lpstr>Презентация PowerPoint</vt:lpstr>
      <vt:lpstr>Презентация PowerPoint</vt:lpstr>
    </vt:vector>
  </TitlesOfParts>
  <Company>csi.kz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Стратегическая сессия</dc:title>
  <dc:creator>Алия Дюсенбековна Катьетова</dc:creator>
  <cp:keywords>csikz</cp:keywords>
  <cp:lastModifiedBy>Радишевская</cp:lastModifiedBy>
  <cp:revision>3085</cp:revision>
  <cp:lastPrinted>2019-11-25T10:21:28Z</cp:lastPrinted>
  <dcterms:created xsi:type="dcterms:W3CDTF">2016-03-31T15:05:35Z</dcterms:created>
  <dcterms:modified xsi:type="dcterms:W3CDTF">2019-12-11T08:33:23Z</dcterms:modified>
</cp:coreProperties>
</file>