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70" r:id="rId4"/>
    <p:sldId id="275" r:id="rId5"/>
    <p:sldId id="271" r:id="rId6"/>
    <p:sldId id="272" r:id="rId7"/>
    <p:sldId id="274" r:id="rId8"/>
    <p:sldId id="273" r:id="rId9"/>
    <p:sldId id="269" r:id="rId10"/>
  </p:sldIdLst>
  <p:sldSz cx="12192000" cy="6858000"/>
  <p:notesSz cx="6858000" cy="9144000"/>
  <p:embeddedFontLst>
    <p:embeddedFont>
      <p:font typeface="Montserrat" panose="020B0604020202020204" charset="-52"/>
      <p:regular r:id="rId13"/>
      <p:bold r:id="rId14"/>
      <p:italic r:id="rId15"/>
      <p:boldItalic r:id="rId16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89" autoAdjust="0"/>
    <p:restoredTop sz="86215" autoAdjust="0"/>
  </p:normalViewPr>
  <p:slideViewPr>
    <p:cSldViewPr snapToGrid="0" showGuides="1">
      <p:cViewPr varScale="1">
        <p:scale>
          <a:sx n="57" d="100"/>
          <a:sy n="57" d="100"/>
        </p:scale>
        <p:origin x="1109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68"/>
    </p:cViewPr>
  </p:sorterViewPr>
  <p:notesViewPr>
    <p:cSldViewPr snapToGrid="0">
      <p:cViewPr varScale="1">
        <p:scale>
          <a:sx n="84" d="100"/>
          <a:sy n="84" d="100"/>
        </p:scale>
        <p:origin x="289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Супер-элита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1.9371630000000001E-2</c:v>
                </c:pt>
                <c:pt idx="1">
                  <c:v>2.1897940000000001E-2</c:v>
                </c:pt>
                <c:pt idx="2">
                  <c:v>2.944445E-2</c:v>
                </c:pt>
                <c:pt idx="3">
                  <c:v>2.6094630000000001E-2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80-4E14-9C9E-C1DBFD30E2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Элита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Лист1!$C$2:$C$5</c:f>
              <c:numCache>
                <c:formatCode>0%</c:formatCode>
                <c:ptCount val="4"/>
                <c:pt idx="0">
                  <c:v>0.12202731999999999</c:v>
                </c:pt>
                <c:pt idx="1">
                  <c:v>0.12859269000000001</c:v>
                </c:pt>
                <c:pt idx="2">
                  <c:v>0.14291126000000001</c:v>
                </c:pt>
                <c:pt idx="3">
                  <c:v>0.13876674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80-4E14-9C9E-C1DBFD30E2A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Лист1!$D$2:$D$5</c:f>
              <c:numCache>
                <c:formatCode>0%</c:formatCode>
                <c:ptCount val="4"/>
                <c:pt idx="0">
                  <c:v>0.27993277</c:v>
                </c:pt>
                <c:pt idx="1">
                  <c:v>0.27886191999999999</c:v>
                </c:pt>
                <c:pt idx="2">
                  <c:v>0.31252749000000002</c:v>
                </c:pt>
                <c:pt idx="3">
                  <c:v>0.33014405000000002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80-4E14-9C9E-C1DBFD30E2A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Лист1!$E$2:$E$5</c:f>
              <c:numCache>
                <c:formatCode>0%</c:formatCode>
                <c:ptCount val="4"/>
                <c:pt idx="0">
                  <c:v>0.22241267000000001</c:v>
                </c:pt>
                <c:pt idx="1">
                  <c:v>0.21378312999999999</c:v>
                </c:pt>
                <c:pt idx="2">
                  <c:v>0.20298738999999999</c:v>
                </c:pt>
                <c:pt idx="3">
                  <c:v>0.20416654000000001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80-4E14-9C9E-C1DBFD30E2A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Лист1!$F$2:$F$5</c:f>
              <c:numCache>
                <c:formatCode>0%</c:formatCode>
                <c:ptCount val="4"/>
                <c:pt idx="0">
                  <c:v>0.16079328000000001</c:v>
                </c:pt>
                <c:pt idx="1">
                  <c:v>0.14422257999999999</c:v>
                </c:pt>
                <c:pt idx="2">
                  <c:v>0.14312552000000001</c:v>
                </c:pt>
                <c:pt idx="3">
                  <c:v>0.12861972999999999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80-4E14-9C9E-C1DBFD30E2A4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4+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Лист1!$G$2:$G$5</c:f>
              <c:numCache>
                <c:formatCode>0%</c:formatCode>
                <c:ptCount val="4"/>
                <c:pt idx="0">
                  <c:v>0.19546229000000001</c:v>
                </c:pt>
                <c:pt idx="1">
                  <c:v>0.21264169999999999</c:v>
                </c:pt>
                <c:pt idx="2">
                  <c:v>0.16900386000000001</c:v>
                </c:pt>
                <c:pt idx="3">
                  <c:v>0.17220827999999999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A80-4E14-9C9E-C1DBFD30E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9029247"/>
        <c:axId val="1449016351"/>
      </c:barChart>
      <c:catAx>
        <c:axId val="1449029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9016351"/>
        <c:crosses val="autoZero"/>
        <c:auto val="1"/>
        <c:lblAlgn val="ctr"/>
        <c:lblOffset val="100"/>
        <c:noMultiLvlLbl val="0"/>
      </c:catAx>
      <c:valAx>
        <c:axId val="1449016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49029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Международные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0.72475511035628448</c:v>
                </c:pt>
                <c:pt idx="1">
                  <c:v>0.78722667784414413</c:v>
                </c:pt>
                <c:pt idx="2">
                  <c:v>0.77237874516765159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CE-4BED-85AB-DEA0D8AD127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Локальные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0.27524488964371552</c:v>
                </c:pt>
                <c:pt idx="1">
                  <c:v>0.21277332215585584</c:v>
                </c:pt>
                <c:pt idx="2">
                  <c:v>0.22762125483234849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CE-4BED-85AB-DEA0D8AD1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8596239"/>
        <c:axId val="1768617039"/>
      </c:barChart>
      <c:catAx>
        <c:axId val="1768596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617039"/>
        <c:crosses val="autoZero"/>
        <c:auto val="1"/>
        <c:lblAlgn val="ctr"/>
        <c:lblOffset val="100"/>
        <c:noMultiLvlLbl val="0"/>
      </c:catAx>
      <c:valAx>
        <c:axId val="1768617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596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Международные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0.10189861343913691</c:v>
                </c:pt>
                <c:pt idx="1">
                  <c:v>0.13751513852345978</c:v>
                </c:pt>
                <c:pt idx="2">
                  <c:v>0.16837564322861867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CE-4BED-85AB-DEA0D8AD127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Локальные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0.89810138656086314</c:v>
                </c:pt>
                <c:pt idx="1">
                  <c:v>0.86248486147654024</c:v>
                </c:pt>
                <c:pt idx="2">
                  <c:v>0.83162435677138125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CE-4BED-85AB-DEA0D8AD1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8596239"/>
        <c:axId val="1768617039"/>
      </c:barChart>
      <c:catAx>
        <c:axId val="1768596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617039"/>
        <c:crosses val="autoZero"/>
        <c:auto val="1"/>
        <c:lblAlgn val="ctr"/>
        <c:lblOffset val="100"/>
        <c:noMultiLvlLbl val="0"/>
      </c:catAx>
      <c:valAx>
        <c:axId val="1768617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596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Международные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0.69238772811601801</c:v>
                </c:pt>
                <c:pt idx="1">
                  <c:v>0.73115208416969324</c:v>
                </c:pt>
                <c:pt idx="2">
                  <c:v>0.77386707442708103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C-466A-9664-426FF2E0C69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Локальные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0.30761227188398199</c:v>
                </c:pt>
                <c:pt idx="1">
                  <c:v>0.26884791583030676</c:v>
                </c:pt>
                <c:pt idx="2">
                  <c:v>0.22613292557291895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BC-466A-9664-426FF2E0C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8604143"/>
        <c:axId val="1768597071"/>
      </c:barChart>
      <c:catAx>
        <c:axId val="1768604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597071"/>
        <c:crosses val="autoZero"/>
        <c:auto val="1"/>
        <c:lblAlgn val="ctr"/>
        <c:lblOffset val="100"/>
        <c:noMultiLvlLbl val="0"/>
      </c:catAx>
      <c:valAx>
        <c:axId val="1768597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604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Международные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0.43662665214031532</c:v>
                </c:pt>
                <c:pt idx="1">
                  <c:v>0.48783497145816862</c:v>
                </c:pt>
                <c:pt idx="2">
                  <c:v>0.50124855306467775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5-4443-A905-A94E786516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Локальные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0.56337334785968474</c:v>
                </c:pt>
                <c:pt idx="1">
                  <c:v>0.51216502854183144</c:v>
                </c:pt>
                <c:pt idx="2">
                  <c:v>0.4987514469353222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5-4443-A905-A94E78651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8604143"/>
        <c:axId val="1768597071"/>
      </c:barChart>
      <c:catAx>
        <c:axId val="1768604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597071"/>
        <c:crosses val="autoZero"/>
        <c:auto val="1"/>
        <c:lblAlgn val="ctr"/>
        <c:lblOffset val="100"/>
        <c:noMultiLvlLbl val="0"/>
      </c:catAx>
      <c:valAx>
        <c:axId val="1768597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604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Международные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0.63256246214122169</c:v>
                </c:pt>
                <c:pt idx="1">
                  <c:v>0.6049660396909381</c:v>
                </c:pt>
                <c:pt idx="2">
                  <c:v>0.54882928387443408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5-4443-A905-A94E786516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Локальные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0.36743753785877831</c:v>
                </c:pt>
                <c:pt idx="1">
                  <c:v>0.39503396030906196</c:v>
                </c:pt>
                <c:pt idx="2">
                  <c:v>0.45117071612556592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5-4443-A905-A94E78651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8604143"/>
        <c:axId val="1768597071"/>
      </c:barChart>
      <c:catAx>
        <c:axId val="1768604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597071"/>
        <c:crosses val="autoZero"/>
        <c:auto val="1"/>
        <c:lblAlgn val="ctr"/>
        <c:lblOffset val="100"/>
        <c:noMultiLvlLbl val="0"/>
      </c:catAx>
      <c:valAx>
        <c:axId val="1768597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604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Международные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0.30944517999999999</c:v>
                </c:pt>
                <c:pt idx="1">
                  <c:v>0.36079370000000005</c:v>
                </c:pt>
                <c:pt idx="2">
                  <c:v>0.42248691999999993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EC-49B3-A433-6F3AF051D2C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Локальные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0.69055469999999985</c:v>
                </c:pt>
                <c:pt idx="1">
                  <c:v>0.63920613000000004</c:v>
                </c:pt>
                <c:pt idx="2">
                  <c:v>0.57751297999999984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EC-49B3-A433-6F3AF051D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8604143"/>
        <c:axId val="1768597071"/>
      </c:barChart>
      <c:catAx>
        <c:axId val="1768604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597071"/>
        <c:crosses val="autoZero"/>
        <c:auto val="1"/>
        <c:lblAlgn val="ctr"/>
        <c:lblOffset val="100"/>
        <c:noMultiLvlLbl val="0"/>
      </c:catAx>
      <c:valAx>
        <c:axId val="1768597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604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41303" y="41716"/>
            <a:ext cx="5011057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/>
            </a:lvl1pPr>
          </a:lstStyle>
          <a:p>
            <a:endParaRPr lang="cs-CZ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241300" y="8963785"/>
            <a:ext cx="795564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200"/>
            </a:lvl1pPr>
          </a:lstStyle>
          <a:p>
            <a:pPr algn="l"/>
            <a:fld id="{ED59D9B9-0FD3-405B-94DB-FD6DEAE0DDBB}" type="datetime1">
              <a:rPr lang="cs-CZ" sz="9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12.08.2019</a:t>
            </a:fld>
            <a:endParaRPr lang="cs-CZ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100820" y="8963785"/>
            <a:ext cx="4815568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/>
            </a:lvl1pPr>
          </a:lstStyle>
          <a:p>
            <a:endParaRPr lang="cs-CZ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981841" y="8963785"/>
            <a:ext cx="632506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200"/>
            </a:lvl1pPr>
          </a:lstStyle>
          <a:p>
            <a:fld id="{8087F5C0-C47B-4ADC-B674-E6137BD85A29}" type="slidenum">
              <a:rPr lang="cs-CZ" sz="9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‹#›</a:t>
            </a:fld>
            <a:endParaRPr lang="cs-CZ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1EF7D23-DDBD-4450-9AF5-438E43E5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582" y="39174"/>
            <a:ext cx="1212764" cy="14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5369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41298" y="37457"/>
            <a:ext cx="5011059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241298" y="8968061"/>
            <a:ext cx="688521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1CD18F5-E853-4A50-9A14-CBEFF6E91715}" type="datetime1">
              <a:rPr lang="cs-CZ" smtClean="0"/>
              <a:t>12.08.2019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381000" y="4343400"/>
            <a:ext cx="60960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996045" y="8968061"/>
            <a:ext cx="5109028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167668" y="8968061"/>
            <a:ext cx="447449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92F8A01-12EE-46DB-B110-E7D69DA3B29F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41021972-2DC7-48B4-ACF5-A43F3DADD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582" y="32839"/>
            <a:ext cx="1212764" cy="14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90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05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5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5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5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50" kern="1200">
        <a:solidFill>
          <a:schemeClr val="tx1">
            <a:lumMod val="75000"/>
            <a:lumOff val="25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0511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6017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2377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7FABED65-9B8C-4F1D-9914-2593B1AC63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79" cy="5614988"/>
          </a:xfrm>
          <a:custGeom>
            <a:avLst/>
            <a:gdLst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614988 h 5614988"/>
              <a:gd name="connsiteX3" fmla="*/ 0 w 12192000"/>
              <a:gd name="connsiteY3" fmla="*/ 5614988 h 5614988"/>
              <a:gd name="connsiteX4" fmla="*/ 0 w 12192000"/>
              <a:gd name="connsiteY4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11661321 w 12192000"/>
              <a:gd name="connsiteY4" fmla="*/ 5614307 h 5614988"/>
              <a:gd name="connsiteX5" fmla="*/ 0 w 12192000"/>
              <a:gd name="connsiteY5" fmla="*/ 5614988 h 5614988"/>
              <a:gd name="connsiteX6" fmla="*/ 0 w 12192000"/>
              <a:gd name="connsiteY6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104"/>
              <a:gd name="connsiteY0" fmla="*/ 0 h 5614988"/>
              <a:gd name="connsiteX1" fmla="*/ 12192000 w 12192104"/>
              <a:gd name="connsiteY1" fmla="*/ 0 h 5614988"/>
              <a:gd name="connsiteX2" fmla="*/ 12192000 w 12192104"/>
              <a:gd name="connsiteY2" fmla="*/ 5086350 h 5614988"/>
              <a:gd name="connsiteX3" fmla="*/ 11661321 w 12192104"/>
              <a:gd name="connsiteY3" fmla="*/ 5614307 h 5614988"/>
              <a:gd name="connsiteX4" fmla="*/ 0 w 12192104"/>
              <a:gd name="connsiteY4" fmla="*/ 5614988 h 5614988"/>
              <a:gd name="connsiteX5" fmla="*/ 0 w 12192104"/>
              <a:gd name="connsiteY5" fmla="*/ 0 h 5614988"/>
              <a:gd name="connsiteX0" fmla="*/ 0 w 12192088"/>
              <a:gd name="connsiteY0" fmla="*/ 0 h 5614988"/>
              <a:gd name="connsiteX1" fmla="*/ 12192000 w 12192088"/>
              <a:gd name="connsiteY1" fmla="*/ 0 h 5614988"/>
              <a:gd name="connsiteX2" fmla="*/ 12192000 w 12192088"/>
              <a:gd name="connsiteY2" fmla="*/ 5086350 h 5614988"/>
              <a:gd name="connsiteX3" fmla="*/ 11661321 w 12192088"/>
              <a:gd name="connsiteY3" fmla="*/ 5614307 h 5614988"/>
              <a:gd name="connsiteX4" fmla="*/ 0 w 12192088"/>
              <a:gd name="connsiteY4" fmla="*/ 5614988 h 5614988"/>
              <a:gd name="connsiteX5" fmla="*/ 0 w 12192088"/>
              <a:gd name="connsiteY5" fmla="*/ 0 h 5614988"/>
              <a:gd name="connsiteX0" fmla="*/ 0 w 12192079"/>
              <a:gd name="connsiteY0" fmla="*/ 0 h 5614988"/>
              <a:gd name="connsiteX1" fmla="*/ 12192000 w 12192079"/>
              <a:gd name="connsiteY1" fmla="*/ 0 h 5614988"/>
              <a:gd name="connsiteX2" fmla="*/ 12192000 w 12192079"/>
              <a:gd name="connsiteY2" fmla="*/ 5086350 h 5614988"/>
              <a:gd name="connsiteX3" fmla="*/ 11661321 w 12192079"/>
              <a:gd name="connsiteY3" fmla="*/ 5614307 h 5614988"/>
              <a:gd name="connsiteX4" fmla="*/ 0 w 12192079"/>
              <a:gd name="connsiteY4" fmla="*/ 5614988 h 5614988"/>
              <a:gd name="connsiteX5" fmla="*/ 0 w 12192079"/>
              <a:gd name="connsiteY5" fmla="*/ 0 h 561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79" h="5614988">
                <a:moveTo>
                  <a:pt x="0" y="0"/>
                </a:moveTo>
                <a:lnTo>
                  <a:pt x="12192000" y="0"/>
                </a:lnTo>
                <a:lnTo>
                  <a:pt x="12192000" y="5086350"/>
                </a:lnTo>
                <a:cubicBezTo>
                  <a:pt x="12196082" y="5252811"/>
                  <a:pt x="12043683" y="5616575"/>
                  <a:pt x="11661321" y="5614307"/>
                </a:cubicBezTo>
                <a:lnTo>
                  <a:pt x="0" y="561498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lIns="0" tIns="1440000" rIns="0"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658812" y="1565794"/>
            <a:ext cx="4954466" cy="644877"/>
          </a:xfrm>
          <a:solidFill>
            <a:schemeClr val="bg1">
              <a:alpha val="90000"/>
            </a:schemeClr>
          </a:solidFill>
        </p:spPr>
        <p:txBody>
          <a:bodyPr wrap="none" lIns="108000" tIns="72000" rIns="144000" bIns="18000" anchor="b">
            <a:spAutoFit/>
          </a:bodyPr>
          <a:lstStyle>
            <a:lvl1pPr algn="l">
              <a:defRPr sz="4000"/>
            </a:lvl1pPr>
          </a:lstStyle>
          <a:p>
            <a:r>
              <a:rPr lang="en-GB" noProof="0" dirty="0"/>
              <a:t>Presentation title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658812" y="2210671"/>
            <a:ext cx="1798670" cy="380480"/>
          </a:xfrm>
          <a:prstGeom prst="rect">
            <a:avLst/>
          </a:prstGeom>
          <a:solidFill>
            <a:schemeClr val="bg2"/>
          </a:solidFill>
        </p:spPr>
        <p:txBody>
          <a:bodyPr wrap="none" lIns="108000" tIns="36000" rIns="108000" bIns="360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0" dirty="0"/>
              <a:t>Name | date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96E1280-C39E-4FDB-8ED9-66EF3F8A44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4" y="5979209"/>
            <a:ext cx="3101760" cy="3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8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58813" y="1557338"/>
            <a:ext cx="10874375" cy="4619625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AEEE4DDC-F375-46DF-8FB4-60CC9503D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25886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58814" y="1557339"/>
            <a:ext cx="6489472" cy="4608512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7402285" y="1557338"/>
            <a:ext cx="4795157" cy="4608512"/>
          </a:xfrm>
          <a:custGeom>
            <a:avLst/>
            <a:gdLst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5157 w 4795157"/>
              <a:gd name="connsiteY2" fmla="*/ 4608512 h 4608512"/>
              <a:gd name="connsiteX3" fmla="*/ 0 w 4795157"/>
              <a:gd name="connsiteY3" fmla="*/ 4608512 h 4608512"/>
              <a:gd name="connsiteX4" fmla="*/ 0 w 4795157"/>
              <a:gd name="connsiteY4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5157 w 4795157"/>
              <a:gd name="connsiteY2" fmla="*/ 4608512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795157 w 4795157"/>
              <a:gd name="connsiteY3" fmla="*/ 4608512 h 4608512"/>
              <a:gd name="connsiteX4" fmla="*/ 4276046 w 4795157"/>
              <a:gd name="connsiteY4" fmla="*/ 4605337 h 4608512"/>
              <a:gd name="connsiteX5" fmla="*/ 0 w 4795157"/>
              <a:gd name="connsiteY5" fmla="*/ 4608512 h 4608512"/>
              <a:gd name="connsiteX6" fmla="*/ 0 w 4795157"/>
              <a:gd name="connsiteY6" fmla="*/ 0 h 4608512"/>
              <a:gd name="connsiteX0" fmla="*/ 0 w 4804686"/>
              <a:gd name="connsiteY0" fmla="*/ 0 h 4609478"/>
              <a:gd name="connsiteX1" fmla="*/ 4795157 w 4804686"/>
              <a:gd name="connsiteY1" fmla="*/ 0 h 4609478"/>
              <a:gd name="connsiteX2" fmla="*/ 4792777 w 4804686"/>
              <a:gd name="connsiteY2" fmla="*/ 4093368 h 4609478"/>
              <a:gd name="connsiteX3" fmla="*/ 4276046 w 4804686"/>
              <a:gd name="connsiteY3" fmla="*/ 4605337 h 4609478"/>
              <a:gd name="connsiteX4" fmla="*/ 0 w 4804686"/>
              <a:gd name="connsiteY4" fmla="*/ 4608512 h 4609478"/>
              <a:gd name="connsiteX5" fmla="*/ 0 w 4804686"/>
              <a:gd name="connsiteY5" fmla="*/ 0 h 4609478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  <a:gd name="connsiteX0" fmla="*/ 0 w 4795157"/>
              <a:gd name="connsiteY0" fmla="*/ 0 h 4608512"/>
              <a:gd name="connsiteX1" fmla="*/ 4795157 w 4795157"/>
              <a:gd name="connsiteY1" fmla="*/ 0 h 4608512"/>
              <a:gd name="connsiteX2" fmla="*/ 4792777 w 4795157"/>
              <a:gd name="connsiteY2" fmla="*/ 4093368 h 4608512"/>
              <a:gd name="connsiteX3" fmla="*/ 4276046 w 4795157"/>
              <a:gd name="connsiteY3" fmla="*/ 4605337 h 4608512"/>
              <a:gd name="connsiteX4" fmla="*/ 0 w 4795157"/>
              <a:gd name="connsiteY4" fmla="*/ 4608512 h 4608512"/>
              <a:gd name="connsiteX5" fmla="*/ 0 w 4795157"/>
              <a:gd name="connsiteY5" fmla="*/ 0 h 460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5157" h="4608512">
                <a:moveTo>
                  <a:pt x="0" y="0"/>
                </a:moveTo>
                <a:lnTo>
                  <a:pt x="4795157" y="0"/>
                </a:lnTo>
                <a:cubicBezTo>
                  <a:pt x="4794364" y="1364456"/>
                  <a:pt x="4793570" y="2728912"/>
                  <a:pt x="4792777" y="4093368"/>
                </a:cubicBezTo>
                <a:cubicBezTo>
                  <a:pt x="4796745" y="4361655"/>
                  <a:pt x="4555447" y="4603750"/>
                  <a:pt x="4276046" y="4605337"/>
                </a:cubicBezTo>
                <a:lnTo>
                  <a:pt x="0" y="4608512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tIns="1080000" anchor="ctr"/>
          <a:lstStyle>
            <a:lvl1pPr marL="0" indent="0" algn="ctr">
              <a:buNone/>
              <a:defRPr/>
            </a:lvl1pPr>
          </a:lstStyle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209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tIns="1440000" anchor="ctr"/>
          <a:lstStyle>
            <a:lvl1pPr marL="0" indent="0" algn="ctr">
              <a:buNone/>
              <a:defRPr/>
            </a:lvl1pPr>
          </a:lstStyle>
          <a:p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63281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658812" y="1557339"/>
            <a:ext cx="10875963" cy="3968250"/>
          </a:xfrm>
          <a:custGeom>
            <a:avLst/>
            <a:gdLst>
              <a:gd name="connsiteX0" fmla="*/ 0 w 10874375"/>
              <a:gd name="connsiteY0" fmla="*/ 0 h 3968250"/>
              <a:gd name="connsiteX1" fmla="*/ 10874375 w 10874375"/>
              <a:gd name="connsiteY1" fmla="*/ 0 h 3968250"/>
              <a:gd name="connsiteX2" fmla="*/ 10874375 w 10874375"/>
              <a:gd name="connsiteY2" fmla="*/ 3968250 h 3968250"/>
              <a:gd name="connsiteX3" fmla="*/ 0 w 10874375"/>
              <a:gd name="connsiteY3" fmla="*/ 3968250 h 3968250"/>
              <a:gd name="connsiteX4" fmla="*/ 0 w 10874375"/>
              <a:gd name="connsiteY4" fmla="*/ 0 h 3968250"/>
              <a:gd name="connsiteX0" fmla="*/ 0 w 10875963"/>
              <a:gd name="connsiteY0" fmla="*/ 0 h 3968250"/>
              <a:gd name="connsiteX1" fmla="*/ 10874375 w 10875963"/>
              <a:gd name="connsiteY1" fmla="*/ 0 h 3968250"/>
              <a:gd name="connsiteX2" fmla="*/ 10875963 w 10875963"/>
              <a:gd name="connsiteY2" fmla="*/ 3435122 h 3968250"/>
              <a:gd name="connsiteX3" fmla="*/ 10874375 w 10875963"/>
              <a:gd name="connsiteY3" fmla="*/ 3968250 h 3968250"/>
              <a:gd name="connsiteX4" fmla="*/ 0 w 10875963"/>
              <a:gd name="connsiteY4" fmla="*/ 3968250 h 3968250"/>
              <a:gd name="connsiteX5" fmla="*/ 0 w 10875963"/>
              <a:gd name="connsiteY5" fmla="*/ 0 h 3968250"/>
              <a:gd name="connsiteX0" fmla="*/ 0 w 10875963"/>
              <a:gd name="connsiteY0" fmla="*/ 0 h 3968250"/>
              <a:gd name="connsiteX1" fmla="*/ 10874375 w 10875963"/>
              <a:gd name="connsiteY1" fmla="*/ 0 h 3968250"/>
              <a:gd name="connsiteX2" fmla="*/ 10875963 w 10875963"/>
              <a:gd name="connsiteY2" fmla="*/ 3435122 h 3968250"/>
              <a:gd name="connsiteX3" fmla="*/ 10874375 w 10875963"/>
              <a:gd name="connsiteY3" fmla="*/ 3968250 h 3968250"/>
              <a:gd name="connsiteX4" fmla="*/ 10346645 w 10875963"/>
              <a:gd name="connsiteY4" fmla="*/ 3967161 h 3968250"/>
              <a:gd name="connsiteX5" fmla="*/ 0 w 10875963"/>
              <a:gd name="connsiteY5" fmla="*/ 3968250 h 3968250"/>
              <a:gd name="connsiteX6" fmla="*/ 0 w 10875963"/>
              <a:gd name="connsiteY6" fmla="*/ 0 h 3968250"/>
              <a:gd name="connsiteX0" fmla="*/ 0 w 11290743"/>
              <a:gd name="connsiteY0" fmla="*/ 0 h 3968250"/>
              <a:gd name="connsiteX1" fmla="*/ 10874375 w 11290743"/>
              <a:gd name="connsiteY1" fmla="*/ 0 h 3968250"/>
              <a:gd name="connsiteX2" fmla="*/ 10875963 w 11290743"/>
              <a:gd name="connsiteY2" fmla="*/ 3435122 h 3968250"/>
              <a:gd name="connsiteX3" fmla="*/ 10346645 w 11290743"/>
              <a:gd name="connsiteY3" fmla="*/ 3967161 h 3968250"/>
              <a:gd name="connsiteX4" fmla="*/ 0 w 11290743"/>
              <a:gd name="connsiteY4" fmla="*/ 3968250 h 3968250"/>
              <a:gd name="connsiteX5" fmla="*/ 0 w 11290743"/>
              <a:gd name="connsiteY5" fmla="*/ 0 h 3968250"/>
              <a:gd name="connsiteX0" fmla="*/ 0 w 10875963"/>
              <a:gd name="connsiteY0" fmla="*/ 0 h 3968250"/>
              <a:gd name="connsiteX1" fmla="*/ 10874375 w 10875963"/>
              <a:gd name="connsiteY1" fmla="*/ 0 h 3968250"/>
              <a:gd name="connsiteX2" fmla="*/ 10875963 w 10875963"/>
              <a:gd name="connsiteY2" fmla="*/ 3435122 h 3968250"/>
              <a:gd name="connsiteX3" fmla="*/ 10346645 w 10875963"/>
              <a:gd name="connsiteY3" fmla="*/ 3967161 h 3968250"/>
              <a:gd name="connsiteX4" fmla="*/ 0 w 10875963"/>
              <a:gd name="connsiteY4" fmla="*/ 3968250 h 3968250"/>
              <a:gd name="connsiteX5" fmla="*/ 0 w 10875963"/>
              <a:gd name="connsiteY5" fmla="*/ 0 h 3968250"/>
              <a:gd name="connsiteX0" fmla="*/ 0 w 10875963"/>
              <a:gd name="connsiteY0" fmla="*/ 0 h 3968250"/>
              <a:gd name="connsiteX1" fmla="*/ 10874375 w 10875963"/>
              <a:gd name="connsiteY1" fmla="*/ 0 h 3968250"/>
              <a:gd name="connsiteX2" fmla="*/ 10875963 w 10875963"/>
              <a:gd name="connsiteY2" fmla="*/ 3435122 h 3968250"/>
              <a:gd name="connsiteX3" fmla="*/ 10346645 w 10875963"/>
              <a:gd name="connsiteY3" fmla="*/ 3967161 h 3968250"/>
              <a:gd name="connsiteX4" fmla="*/ 0 w 10875963"/>
              <a:gd name="connsiteY4" fmla="*/ 3968250 h 3968250"/>
              <a:gd name="connsiteX5" fmla="*/ 0 w 10875963"/>
              <a:gd name="connsiteY5" fmla="*/ 0 h 3968250"/>
              <a:gd name="connsiteX0" fmla="*/ 0 w 10875963"/>
              <a:gd name="connsiteY0" fmla="*/ 0 h 3968250"/>
              <a:gd name="connsiteX1" fmla="*/ 10874375 w 10875963"/>
              <a:gd name="connsiteY1" fmla="*/ 0 h 3968250"/>
              <a:gd name="connsiteX2" fmla="*/ 10875963 w 10875963"/>
              <a:gd name="connsiteY2" fmla="*/ 3435122 h 3968250"/>
              <a:gd name="connsiteX3" fmla="*/ 10346645 w 10875963"/>
              <a:gd name="connsiteY3" fmla="*/ 3967161 h 3968250"/>
              <a:gd name="connsiteX4" fmla="*/ 0 w 10875963"/>
              <a:gd name="connsiteY4" fmla="*/ 3968250 h 3968250"/>
              <a:gd name="connsiteX5" fmla="*/ 0 w 10875963"/>
              <a:gd name="connsiteY5" fmla="*/ 0 h 396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75963" h="3968250">
                <a:moveTo>
                  <a:pt x="0" y="0"/>
                </a:moveTo>
                <a:lnTo>
                  <a:pt x="10874375" y="0"/>
                </a:lnTo>
                <a:cubicBezTo>
                  <a:pt x="10874904" y="1145041"/>
                  <a:pt x="10875434" y="2290081"/>
                  <a:pt x="10875963" y="3435122"/>
                </a:cubicBezTo>
                <a:cubicBezTo>
                  <a:pt x="10875056" y="3732211"/>
                  <a:pt x="10636024" y="3962626"/>
                  <a:pt x="10346645" y="3967161"/>
                </a:cubicBezTo>
                <a:lnTo>
                  <a:pt x="0" y="396825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tIns="1080000" anchor="ctr"/>
          <a:lstStyle>
            <a:lvl1pPr marL="0" indent="0" algn="ctr">
              <a:buNone/>
              <a:defRPr/>
            </a:lvl1pPr>
          </a:lstStyle>
          <a:p>
            <a:endParaRPr lang="cs-CZ" dirty="0"/>
          </a:p>
        </p:txBody>
      </p:sp>
      <p:sp>
        <p:nvSpPr>
          <p:cNvPr id="11" name="Zástupný symbol pro text 10"/>
          <p:cNvSpPr>
            <a:spLocks noGrp="1"/>
          </p:cNvSpPr>
          <p:nvPr>
            <p:ph type="body" sz="quarter" idx="15"/>
          </p:nvPr>
        </p:nvSpPr>
        <p:spPr>
          <a:xfrm>
            <a:off x="658812" y="5598159"/>
            <a:ext cx="10874375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47383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2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658813" y="1557338"/>
            <a:ext cx="5311094" cy="3967013"/>
          </a:xfrm>
        </p:spPr>
        <p:txBody>
          <a:bodyPr tIns="1080000" anchor="ctr"/>
          <a:lstStyle>
            <a:lvl1pPr marL="0" indent="0" algn="ctr">
              <a:buNone/>
              <a:defRPr/>
            </a:lvl1pPr>
          </a:lstStyle>
          <a:p>
            <a:endParaRPr lang="cs-CZ" dirty="0"/>
          </a:p>
        </p:txBody>
      </p:sp>
      <p:sp>
        <p:nvSpPr>
          <p:cNvPr id="9" name="Zástupný symbol pro obrázek 7"/>
          <p:cNvSpPr>
            <a:spLocks noGrp="1"/>
          </p:cNvSpPr>
          <p:nvPr>
            <p:ph type="pic" sz="quarter" idx="14"/>
          </p:nvPr>
        </p:nvSpPr>
        <p:spPr>
          <a:xfrm>
            <a:off x="6222094" y="1557339"/>
            <a:ext cx="5311320" cy="3967161"/>
          </a:xfrm>
          <a:custGeom>
            <a:avLst/>
            <a:gdLst>
              <a:gd name="connsiteX0" fmla="*/ 0 w 5311094"/>
              <a:gd name="connsiteY0" fmla="*/ 0 h 3967014"/>
              <a:gd name="connsiteX1" fmla="*/ 5311094 w 5311094"/>
              <a:gd name="connsiteY1" fmla="*/ 0 h 3967014"/>
              <a:gd name="connsiteX2" fmla="*/ 5311094 w 5311094"/>
              <a:gd name="connsiteY2" fmla="*/ 3967014 h 3967014"/>
              <a:gd name="connsiteX3" fmla="*/ 0 w 5311094"/>
              <a:gd name="connsiteY3" fmla="*/ 3967014 h 3967014"/>
              <a:gd name="connsiteX4" fmla="*/ 0 w 5311094"/>
              <a:gd name="connsiteY4" fmla="*/ 0 h 3967014"/>
              <a:gd name="connsiteX0" fmla="*/ 0 w 5311094"/>
              <a:gd name="connsiteY0" fmla="*/ 0 h 3967161"/>
              <a:gd name="connsiteX1" fmla="*/ 5311094 w 5311094"/>
              <a:gd name="connsiteY1" fmla="*/ 0 h 3967161"/>
              <a:gd name="connsiteX2" fmla="*/ 5311094 w 5311094"/>
              <a:gd name="connsiteY2" fmla="*/ 3967014 h 3967161"/>
              <a:gd name="connsiteX3" fmla="*/ 4782002 w 5311094"/>
              <a:gd name="connsiteY3" fmla="*/ 3967161 h 3967161"/>
              <a:gd name="connsiteX4" fmla="*/ 0 w 5311094"/>
              <a:gd name="connsiteY4" fmla="*/ 3967014 h 3967161"/>
              <a:gd name="connsiteX5" fmla="*/ 0 w 5311094"/>
              <a:gd name="connsiteY5" fmla="*/ 0 h 3967161"/>
              <a:gd name="connsiteX0" fmla="*/ 0 w 5311320"/>
              <a:gd name="connsiteY0" fmla="*/ 0 h 3967161"/>
              <a:gd name="connsiteX1" fmla="*/ 5311094 w 5311320"/>
              <a:gd name="connsiteY1" fmla="*/ 0 h 3967161"/>
              <a:gd name="connsiteX2" fmla="*/ 5311320 w 5311320"/>
              <a:gd name="connsiteY2" fmla="*/ 3440565 h 3967161"/>
              <a:gd name="connsiteX3" fmla="*/ 5311094 w 5311320"/>
              <a:gd name="connsiteY3" fmla="*/ 3967014 h 3967161"/>
              <a:gd name="connsiteX4" fmla="*/ 4782002 w 5311320"/>
              <a:gd name="connsiteY4" fmla="*/ 3967161 h 3967161"/>
              <a:gd name="connsiteX5" fmla="*/ 0 w 5311320"/>
              <a:gd name="connsiteY5" fmla="*/ 3967014 h 3967161"/>
              <a:gd name="connsiteX6" fmla="*/ 0 w 5311320"/>
              <a:gd name="connsiteY6" fmla="*/ 0 h 3967161"/>
              <a:gd name="connsiteX0" fmla="*/ 0 w 5346444"/>
              <a:gd name="connsiteY0" fmla="*/ 0 h 3967161"/>
              <a:gd name="connsiteX1" fmla="*/ 5311094 w 5346444"/>
              <a:gd name="connsiteY1" fmla="*/ 0 h 3967161"/>
              <a:gd name="connsiteX2" fmla="*/ 5311320 w 5346444"/>
              <a:gd name="connsiteY2" fmla="*/ 3440565 h 3967161"/>
              <a:gd name="connsiteX3" fmla="*/ 4782002 w 5346444"/>
              <a:gd name="connsiteY3" fmla="*/ 3967161 h 3967161"/>
              <a:gd name="connsiteX4" fmla="*/ 0 w 5346444"/>
              <a:gd name="connsiteY4" fmla="*/ 3967014 h 3967161"/>
              <a:gd name="connsiteX5" fmla="*/ 0 w 5346444"/>
              <a:gd name="connsiteY5" fmla="*/ 0 h 3967161"/>
              <a:gd name="connsiteX0" fmla="*/ 0 w 5311320"/>
              <a:gd name="connsiteY0" fmla="*/ 0 h 3967161"/>
              <a:gd name="connsiteX1" fmla="*/ 5311094 w 5311320"/>
              <a:gd name="connsiteY1" fmla="*/ 0 h 3967161"/>
              <a:gd name="connsiteX2" fmla="*/ 5311320 w 5311320"/>
              <a:gd name="connsiteY2" fmla="*/ 3440565 h 3967161"/>
              <a:gd name="connsiteX3" fmla="*/ 4782002 w 5311320"/>
              <a:gd name="connsiteY3" fmla="*/ 3967161 h 3967161"/>
              <a:gd name="connsiteX4" fmla="*/ 0 w 5311320"/>
              <a:gd name="connsiteY4" fmla="*/ 3967014 h 3967161"/>
              <a:gd name="connsiteX5" fmla="*/ 0 w 5311320"/>
              <a:gd name="connsiteY5" fmla="*/ 0 h 3967161"/>
              <a:gd name="connsiteX0" fmla="*/ 0 w 5311320"/>
              <a:gd name="connsiteY0" fmla="*/ 0 h 3967161"/>
              <a:gd name="connsiteX1" fmla="*/ 5311094 w 5311320"/>
              <a:gd name="connsiteY1" fmla="*/ 0 h 3967161"/>
              <a:gd name="connsiteX2" fmla="*/ 5311320 w 5311320"/>
              <a:gd name="connsiteY2" fmla="*/ 3440565 h 3967161"/>
              <a:gd name="connsiteX3" fmla="*/ 4782002 w 5311320"/>
              <a:gd name="connsiteY3" fmla="*/ 3967161 h 3967161"/>
              <a:gd name="connsiteX4" fmla="*/ 0 w 5311320"/>
              <a:gd name="connsiteY4" fmla="*/ 3967014 h 3967161"/>
              <a:gd name="connsiteX5" fmla="*/ 0 w 5311320"/>
              <a:gd name="connsiteY5" fmla="*/ 0 h 3967161"/>
              <a:gd name="connsiteX0" fmla="*/ 0 w 5311320"/>
              <a:gd name="connsiteY0" fmla="*/ 0 h 3967161"/>
              <a:gd name="connsiteX1" fmla="*/ 5311094 w 5311320"/>
              <a:gd name="connsiteY1" fmla="*/ 0 h 3967161"/>
              <a:gd name="connsiteX2" fmla="*/ 5311320 w 5311320"/>
              <a:gd name="connsiteY2" fmla="*/ 3440565 h 3967161"/>
              <a:gd name="connsiteX3" fmla="*/ 4782002 w 5311320"/>
              <a:gd name="connsiteY3" fmla="*/ 3967161 h 3967161"/>
              <a:gd name="connsiteX4" fmla="*/ 0 w 5311320"/>
              <a:gd name="connsiteY4" fmla="*/ 3967014 h 3967161"/>
              <a:gd name="connsiteX5" fmla="*/ 0 w 5311320"/>
              <a:gd name="connsiteY5" fmla="*/ 0 h 3967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11320" h="3967161">
                <a:moveTo>
                  <a:pt x="0" y="0"/>
                </a:moveTo>
                <a:lnTo>
                  <a:pt x="5311094" y="0"/>
                </a:lnTo>
                <a:cubicBezTo>
                  <a:pt x="5311169" y="1146855"/>
                  <a:pt x="5311245" y="2293710"/>
                  <a:pt x="5311320" y="3440565"/>
                </a:cubicBezTo>
                <a:cubicBezTo>
                  <a:pt x="5303610" y="3733118"/>
                  <a:pt x="5075462" y="3965801"/>
                  <a:pt x="4782002" y="3967161"/>
                </a:cubicBezTo>
                <a:lnTo>
                  <a:pt x="0" y="3967014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tIns="1080000" anchor="ctr"/>
          <a:lstStyle>
            <a:lvl1pPr marL="0" indent="0" algn="ctr">
              <a:buNone/>
              <a:defRPr/>
            </a:lvl1pPr>
          </a:lstStyle>
          <a:p>
            <a:endParaRPr lang="cs-CZ"/>
          </a:p>
        </p:txBody>
      </p:sp>
      <p:sp>
        <p:nvSpPr>
          <p:cNvPr id="11" name="Zástupný symbol pro text 10"/>
          <p:cNvSpPr>
            <a:spLocks noGrp="1"/>
          </p:cNvSpPr>
          <p:nvPr>
            <p:ph type="body" sz="quarter" idx="15"/>
          </p:nvPr>
        </p:nvSpPr>
        <p:spPr>
          <a:xfrm>
            <a:off x="658813" y="5598000"/>
            <a:ext cx="5311094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cs-CZ" dirty="0"/>
          </a:p>
        </p:txBody>
      </p:sp>
      <p:sp>
        <p:nvSpPr>
          <p:cNvPr id="12" name="Zástupný symbol pro text 10"/>
          <p:cNvSpPr>
            <a:spLocks noGrp="1"/>
          </p:cNvSpPr>
          <p:nvPr>
            <p:ph type="body" sz="quarter" idx="16"/>
          </p:nvPr>
        </p:nvSpPr>
        <p:spPr>
          <a:xfrm>
            <a:off x="6222094" y="5598000"/>
            <a:ext cx="5311094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8704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3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3"/>
          </p:nvPr>
        </p:nvSpPr>
        <p:spPr>
          <a:xfrm>
            <a:off x="658813" y="1557338"/>
            <a:ext cx="3456666" cy="3967200"/>
          </a:xfrm>
        </p:spPr>
        <p:txBody>
          <a:bodyPr tIns="1080000" anchor="ctr"/>
          <a:lstStyle>
            <a:lvl1pPr marL="0" indent="0" algn="ctr">
              <a:buNone/>
              <a:defRPr/>
            </a:lvl1pPr>
          </a:lstStyle>
          <a:p>
            <a:endParaRPr lang="cs-CZ" dirty="0"/>
          </a:p>
        </p:txBody>
      </p:sp>
      <p:sp>
        <p:nvSpPr>
          <p:cNvPr id="11" name="Zástupný symbol pro text 10"/>
          <p:cNvSpPr>
            <a:spLocks noGrp="1"/>
          </p:cNvSpPr>
          <p:nvPr>
            <p:ph type="body" sz="quarter" idx="15"/>
          </p:nvPr>
        </p:nvSpPr>
        <p:spPr>
          <a:xfrm>
            <a:off x="658813" y="5598000"/>
            <a:ext cx="3456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cs-CZ" dirty="0"/>
          </a:p>
        </p:txBody>
      </p:sp>
      <p:sp>
        <p:nvSpPr>
          <p:cNvPr id="20" name="Zástupný symbol pro obrázek 7"/>
          <p:cNvSpPr>
            <a:spLocks noGrp="1"/>
          </p:cNvSpPr>
          <p:nvPr>
            <p:ph type="pic" sz="quarter" idx="16"/>
          </p:nvPr>
        </p:nvSpPr>
        <p:spPr>
          <a:xfrm>
            <a:off x="4367667" y="1557338"/>
            <a:ext cx="3456666" cy="3967200"/>
          </a:xfrm>
        </p:spPr>
        <p:txBody>
          <a:bodyPr tIns="1080000" anchor="ctr"/>
          <a:lstStyle>
            <a:lvl1pPr marL="0" indent="0" algn="ctr">
              <a:buNone/>
              <a:defRPr/>
            </a:lvl1pPr>
          </a:lstStyle>
          <a:p>
            <a:endParaRPr lang="cs-CZ"/>
          </a:p>
        </p:txBody>
      </p:sp>
      <p:sp>
        <p:nvSpPr>
          <p:cNvPr id="21" name="Zástupný symbol pro text 10"/>
          <p:cNvSpPr>
            <a:spLocks noGrp="1"/>
          </p:cNvSpPr>
          <p:nvPr>
            <p:ph type="body" sz="quarter" idx="17"/>
          </p:nvPr>
        </p:nvSpPr>
        <p:spPr>
          <a:xfrm>
            <a:off x="4367667" y="5598000"/>
            <a:ext cx="3456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cs-CZ" dirty="0"/>
          </a:p>
        </p:txBody>
      </p:sp>
      <p:sp>
        <p:nvSpPr>
          <p:cNvPr id="22" name="Zástupný symbol pro obrázek 7"/>
          <p:cNvSpPr>
            <a:spLocks noGrp="1"/>
          </p:cNvSpPr>
          <p:nvPr>
            <p:ph type="pic" sz="quarter" idx="18"/>
          </p:nvPr>
        </p:nvSpPr>
        <p:spPr>
          <a:xfrm>
            <a:off x="8076521" y="1557338"/>
            <a:ext cx="3456666" cy="3967200"/>
          </a:xfrm>
          <a:custGeom>
            <a:avLst/>
            <a:gdLst>
              <a:gd name="connsiteX0" fmla="*/ 0 w 3456666"/>
              <a:gd name="connsiteY0" fmla="*/ 0 h 3967200"/>
              <a:gd name="connsiteX1" fmla="*/ 3456666 w 3456666"/>
              <a:gd name="connsiteY1" fmla="*/ 0 h 3967200"/>
              <a:gd name="connsiteX2" fmla="*/ 3456666 w 3456666"/>
              <a:gd name="connsiteY2" fmla="*/ 3967200 h 3967200"/>
              <a:gd name="connsiteX3" fmla="*/ 0 w 3456666"/>
              <a:gd name="connsiteY3" fmla="*/ 3967200 h 3967200"/>
              <a:gd name="connsiteX4" fmla="*/ 0 w 3456666"/>
              <a:gd name="connsiteY4" fmla="*/ 0 h 3967200"/>
              <a:gd name="connsiteX0" fmla="*/ 0 w 3456666"/>
              <a:gd name="connsiteY0" fmla="*/ 0 h 3967200"/>
              <a:gd name="connsiteX1" fmla="*/ 3456666 w 3456666"/>
              <a:gd name="connsiteY1" fmla="*/ 0 h 3967200"/>
              <a:gd name="connsiteX2" fmla="*/ 3456666 w 3456666"/>
              <a:gd name="connsiteY2" fmla="*/ 3967200 h 3967200"/>
              <a:gd name="connsiteX3" fmla="*/ 2927575 w 3456666"/>
              <a:gd name="connsiteY3" fmla="*/ 3965801 h 3967200"/>
              <a:gd name="connsiteX4" fmla="*/ 0 w 3456666"/>
              <a:gd name="connsiteY4" fmla="*/ 3967200 h 3967200"/>
              <a:gd name="connsiteX5" fmla="*/ 0 w 3456666"/>
              <a:gd name="connsiteY5" fmla="*/ 0 h 3967200"/>
              <a:gd name="connsiteX0" fmla="*/ 0 w 3456666"/>
              <a:gd name="connsiteY0" fmla="*/ 0 h 3967200"/>
              <a:gd name="connsiteX1" fmla="*/ 3456666 w 3456666"/>
              <a:gd name="connsiteY1" fmla="*/ 0 h 3967200"/>
              <a:gd name="connsiteX2" fmla="*/ 3455533 w 3456666"/>
              <a:gd name="connsiteY2" fmla="*/ 3437844 h 3967200"/>
              <a:gd name="connsiteX3" fmla="*/ 3456666 w 3456666"/>
              <a:gd name="connsiteY3" fmla="*/ 3967200 h 3967200"/>
              <a:gd name="connsiteX4" fmla="*/ 2927575 w 3456666"/>
              <a:gd name="connsiteY4" fmla="*/ 3965801 h 3967200"/>
              <a:gd name="connsiteX5" fmla="*/ 0 w 3456666"/>
              <a:gd name="connsiteY5" fmla="*/ 3967200 h 3967200"/>
              <a:gd name="connsiteX6" fmla="*/ 0 w 3456666"/>
              <a:gd name="connsiteY6" fmla="*/ 0 h 3967200"/>
              <a:gd name="connsiteX0" fmla="*/ 0 w 3456666"/>
              <a:gd name="connsiteY0" fmla="*/ 0 h 3967200"/>
              <a:gd name="connsiteX1" fmla="*/ 3456666 w 3456666"/>
              <a:gd name="connsiteY1" fmla="*/ 0 h 3967200"/>
              <a:gd name="connsiteX2" fmla="*/ 3455533 w 3456666"/>
              <a:gd name="connsiteY2" fmla="*/ 3437844 h 3967200"/>
              <a:gd name="connsiteX3" fmla="*/ 3456666 w 3456666"/>
              <a:gd name="connsiteY3" fmla="*/ 3967200 h 3967200"/>
              <a:gd name="connsiteX4" fmla="*/ 2927575 w 3456666"/>
              <a:gd name="connsiteY4" fmla="*/ 3965801 h 3967200"/>
              <a:gd name="connsiteX5" fmla="*/ 0 w 3456666"/>
              <a:gd name="connsiteY5" fmla="*/ 3967200 h 3967200"/>
              <a:gd name="connsiteX6" fmla="*/ 0 w 3456666"/>
              <a:gd name="connsiteY6" fmla="*/ 0 h 3967200"/>
              <a:gd name="connsiteX0" fmla="*/ 0 w 3456666"/>
              <a:gd name="connsiteY0" fmla="*/ 0 h 3967200"/>
              <a:gd name="connsiteX1" fmla="*/ 3456666 w 3456666"/>
              <a:gd name="connsiteY1" fmla="*/ 0 h 3967200"/>
              <a:gd name="connsiteX2" fmla="*/ 3455533 w 3456666"/>
              <a:gd name="connsiteY2" fmla="*/ 3437844 h 3967200"/>
              <a:gd name="connsiteX3" fmla="*/ 2927575 w 3456666"/>
              <a:gd name="connsiteY3" fmla="*/ 3965801 h 3967200"/>
              <a:gd name="connsiteX4" fmla="*/ 0 w 3456666"/>
              <a:gd name="connsiteY4" fmla="*/ 3967200 h 3967200"/>
              <a:gd name="connsiteX5" fmla="*/ 0 w 3456666"/>
              <a:gd name="connsiteY5" fmla="*/ 0 h 3967200"/>
              <a:gd name="connsiteX0" fmla="*/ 0 w 3456666"/>
              <a:gd name="connsiteY0" fmla="*/ 0 h 3967200"/>
              <a:gd name="connsiteX1" fmla="*/ 3456666 w 3456666"/>
              <a:gd name="connsiteY1" fmla="*/ 0 h 3967200"/>
              <a:gd name="connsiteX2" fmla="*/ 3455533 w 3456666"/>
              <a:gd name="connsiteY2" fmla="*/ 3437844 h 3967200"/>
              <a:gd name="connsiteX3" fmla="*/ 2927575 w 3456666"/>
              <a:gd name="connsiteY3" fmla="*/ 3965801 h 3967200"/>
              <a:gd name="connsiteX4" fmla="*/ 0 w 3456666"/>
              <a:gd name="connsiteY4" fmla="*/ 3967200 h 3967200"/>
              <a:gd name="connsiteX5" fmla="*/ 0 w 3456666"/>
              <a:gd name="connsiteY5" fmla="*/ 0 h 3967200"/>
              <a:gd name="connsiteX0" fmla="*/ 0 w 3456666"/>
              <a:gd name="connsiteY0" fmla="*/ 0 h 3967200"/>
              <a:gd name="connsiteX1" fmla="*/ 3456666 w 3456666"/>
              <a:gd name="connsiteY1" fmla="*/ 0 h 3967200"/>
              <a:gd name="connsiteX2" fmla="*/ 3455533 w 3456666"/>
              <a:gd name="connsiteY2" fmla="*/ 3437844 h 3967200"/>
              <a:gd name="connsiteX3" fmla="*/ 2927575 w 3456666"/>
              <a:gd name="connsiteY3" fmla="*/ 3965801 h 3967200"/>
              <a:gd name="connsiteX4" fmla="*/ 0 w 3456666"/>
              <a:gd name="connsiteY4" fmla="*/ 3967200 h 3967200"/>
              <a:gd name="connsiteX5" fmla="*/ 0 w 3456666"/>
              <a:gd name="connsiteY5" fmla="*/ 0 h 3967200"/>
              <a:gd name="connsiteX0" fmla="*/ 0 w 3456666"/>
              <a:gd name="connsiteY0" fmla="*/ 0 h 3967200"/>
              <a:gd name="connsiteX1" fmla="*/ 3456666 w 3456666"/>
              <a:gd name="connsiteY1" fmla="*/ 0 h 3967200"/>
              <a:gd name="connsiteX2" fmla="*/ 3455533 w 3456666"/>
              <a:gd name="connsiteY2" fmla="*/ 3437844 h 3967200"/>
              <a:gd name="connsiteX3" fmla="*/ 2927575 w 3456666"/>
              <a:gd name="connsiteY3" fmla="*/ 3965801 h 3967200"/>
              <a:gd name="connsiteX4" fmla="*/ 0 w 3456666"/>
              <a:gd name="connsiteY4" fmla="*/ 3967200 h 3967200"/>
              <a:gd name="connsiteX5" fmla="*/ 0 w 3456666"/>
              <a:gd name="connsiteY5" fmla="*/ 0 h 39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6666" h="3967200">
                <a:moveTo>
                  <a:pt x="0" y="0"/>
                </a:moveTo>
                <a:lnTo>
                  <a:pt x="3456666" y="0"/>
                </a:lnTo>
                <a:cubicBezTo>
                  <a:pt x="3456288" y="1145948"/>
                  <a:pt x="3455911" y="2291896"/>
                  <a:pt x="3455533" y="3437844"/>
                </a:cubicBezTo>
                <a:cubicBezTo>
                  <a:pt x="3449637" y="3733573"/>
                  <a:pt x="3221943" y="3962626"/>
                  <a:pt x="2927575" y="3965801"/>
                </a:cubicBezTo>
                <a:lnTo>
                  <a:pt x="0" y="396720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tIns="1080000" anchor="ctr"/>
          <a:lstStyle>
            <a:lvl1pPr marL="0" indent="0" algn="ctr">
              <a:buNone/>
              <a:defRPr/>
            </a:lvl1pPr>
          </a:lstStyle>
          <a:p>
            <a:endParaRPr lang="cs-CZ"/>
          </a:p>
        </p:txBody>
      </p:sp>
      <p:sp>
        <p:nvSpPr>
          <p:cNvPr id="23" name="Zástupný symbol pro text 10"/>
          <p:cNvSpPr>
            <a:spLocks noGrp="1"/>
          </p:cNvSpPr>
          <p:nvPr>
            <p:ph type="body" sz="quarter" idx="19"/>
          </p:nvPr>
        </p:nvSpPr>
        <p:spPr>
          <a:xfrm>
            <a:off x="8077187" y="5598000"/>
            <a:ext cx="3456000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1027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u 4">
            <a:extLst>
              <a:ext uri="{FF2B5EF4-FFF2-40B4-BE49-F238E27FC236}">
                <a16:creationId xmlns:a16="http://schemas.microsoft.com/office/drawing/2014/main" id="{8E342E67-DA48-4F3C-B9C0-92B116624C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79" cy="5614988"/>
          </a:xfrm>
          <a:custGeom>
            <a:avLst/>
            <a:gdLst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614988 h 5614988"/>
              <a:gd name="connsiteX3" fmla="*/ 0 w 12192000"/>
              <a:gd name="connsiteY3" fmla="*/ 5614988 h 5614988"/>
              <a:gd name="connsiteX4" fmla="*/ 0 w 12192000"/>
              <a:gd name="connsiteY4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11661321 w 12192000"/>
              <a:gd name="connsiteY4" fmla="*/ 5614307 h 5614988"/>
              <a:gd name="connsiteX5" fmla="*/ 0 w 12192000"/>
              <a:gd name="connsiteY5" fmla="*/ 5614988 h 5614988"/>
              <a:gd name="connsiteX6" fmla="*/ 0 w 12192000"/>
              <a:gd name="connsiteY6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104"/>
              <a:gd name="connsiteY0" fmla="*/ 0 h 5614988"/>
              <a:gd name="connsiteX1" fmla="*/ 12192000 w 12192104"/>
              <a:gd name="connsiteY1" fmla="*/ 0 h 5614988"/>
              <a:gd name="connsiteX2" fmla="*/ 12192000 w 12192104"/>
              <a:gd name="connsiteY2" fmla="*/ 5086350 h 5614988"/>
              <a:gd name="connsiteX3" fmla="*/ 11661321 w 12192104"/>
              <a:gd name="connsiteY3" fmla="*/ 5614307 h 5614988"/>
              <a:gd name="connsiteX4" fmla="*/ 0 w 12192104"/>
              <a:gd name="connsiteY4" fmla="*/ 5614988 h 5614988"/>
              <a:gd name="connsiteX5" fmla="*/ 0 w 12192104"/>
              <a:gd name="connsiteY5" fmla="*/ 0 h 5614988"/>
              <a:gd name="connsiteX0" fmla="*/ 0 w 12192088"/>
              <a:gd name="connsiteY0" fmla="*/ 0 h 5614988"/>
              <a:gd name="connsiteX1" fmla="*/ 12192000 w 12192088"/>
              <a:gd name="connsiteY1" fmla="*/ 0 h 5614988"/>
              <a:gd name="connsiteX2" fmla="*/ 12192000 w 12192088"/>
              <a:gd name="connsiteY2" fmla="*/ 5086350 h 5614988"/>
              <a:gd name="connsiteX3" fmla="*/ 11661321 w 12192088"/>
              <a:gd name="connsiteY3" fmla="*/ 5614307 h 5614988"/>
              <a:gd name="connsiteX4" fmla="*/ 0 w 12192088"/>
              <a:gd name="connsiteY4" fmla="*/ 5614988 h 5614988"/>
              <a:gd name="connsiteX5" fmla="*/ 0 w 12192088"/>
              <a:gd name="connsiteY5" fmla="*/ 0 h 5614988"/>
              <a:gd name="connsiteX0" fmla="*/ 0 w 12192079"/>
              <a:gd name="connsiteY0" fmla="*/ 0 h 5614988"/>
              <a:gd name="connsiteX1" fmla="*/ 12192000 w 12192079"/>
              <a:gd name="connsiteY1" fmla="*/ 0 h 5614988"/>
              <a:gd name="connsiteX2" fmla="*/ 12192000 w 12192079"/>
              <a:gd name="connsiteY2" fmla="*/ 5086350 h 5614988"/>
              <a:gd name="connsiteX3" fmla="*/ 11661321 w 12192079"/>
              <a:gd name="connsiteY3" fmla="*/ 5614307 h 5614988"/>
              <a:gd name="connsiteX4" fmla="*/ 0 w 12192079"/>
              <a:gd name="connsiteY4" fmla="*/ 5614988 h 5614988"/>
              <a:gd name="connsiteX5" fmla="*/ 0 w 12192079"/>
              <a:gd name="connsiteY5" fmla="*/ 0 h 561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79" h="5614988">
                <a:moveTo>
                  <a:pt x="0" y="0"/>
                </a:moveTo>
                <a:lnTo>
                  <a:pt x="12192000" y="0"/>
                </a:lnTo>
                <a:lnTo>
                  <a:pt x="12192000" y="5086350"/>
                </a:lnTo>
                <a:cubicBezTo>
                  <a:pt x="12196082" y="5252811"/>
                  <a:pt x="12043683" y="5616575"/>
                  <a:pt x="11661321" y="5614307"/>
                </a:cubicBezTo>
                <a:lnTo>
                  <a:pt x="0" y="561498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lIns="0" tIns="1440000" rIns="0"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658812" y="4114378"/>
            <a:ext cx="3912514" cy="589477"/>
          </a:xfrm>
          <a:solidFill>
            <a:schemeClr val="bg2">
              <a:alpha val="90000"/>
            </a:schemeClr>
          </a:solidFill>
        </p:spPr>
        <p:txBody>
          <a:bodyPr wrap="none" lIns="108000" tIns="72000" rIns="144000" bIns="18000" anchor="b">
            <a:sp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header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E502F8D-3AE3-4ECF-B7C7-FDD6889137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7711" y="5979209"/>
            <a:ext cx="3083966" cy="3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8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58813" y="1557338"/>
            <a:ext cx="5310000" cy="4351338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23187" y="1557338"/>
            <a:ext cx="5310000" cy="4351338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613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58813" y="1557338"/>
            <a:ext cx="5310000" cy="400110"/>
          </a:xfrm>
        </p:spPr>
        <p:txBody>
          <a:bodyPr anchor="ctr">
            <a:spAutoFit/>
          </a:bodyPr>
          <a:lstStyle>
            <a:lvl1pPr marL="0" indent="0">
              <a:spcBef>
                <a:spcPts val="0"/>
              </a:spcBef>
              <a:buNone/>
              <a:defRPr sz="26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58813" y="2072641"/>
            <a:ext cx="5310000" cy="4093210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223189" y="1557338"/>
            <a:ext cx="5310000" cy="400110"/>
          </a:xfrm>
        </p:spPr>
        <p:txBody>
          <a:bodyPr anchor="ctr">
            <a:spAutoFit/>
          </a:bodyPr>
          <a:lstStyle>
            <a:lvl1pPr marL="0" indent="0">
              <a:spcBef>
                <a:spcPts val="0"/>
              </a:spcBef>
              <a:buNone/>
              <a:defRPr sz="26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223189" y="2072640"/>
            <a:ext cx="5310000" cy="4093210"/>
          </a:xfrm>
        </p:spPr>
        <p:txBody>
          <a:bodyPr/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8693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891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‹#›</a:t>
            </a:fld>
            <a:endParaRPr lang="cs-CZ"/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2DA6D26C-E125-41F3-997B-35ABA57CC438}"/>
              </a:ext>
            </a:extLst>
          </p:cNvPr>
          <p:cNvCxnSpPr>
            <a:cxnSpLocks/>
          </p:cNvCxnSpPr>
          <p:nvPr userDrawn="1"/>
        </p:nvCxnSpPr>
        <p:spPr>
          <a:xfrm>
            <a:off x="-1" y="6447971"/>
            <a:ext cx="98856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>
            <a:extLst>
              <a:ext uri="{FF2B5EF4-FFF2-40B4-BE49-F238E27FC236}">
                <a16:creationId xmlns:a16="http://schemas.microsoft.com/office/drawing/2014/main" id="{46606630-6895-4863-BDB9-3DA722D513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55993" y="6387210"/>
            <a:ext cx="1277195" cy="1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0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 /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ástupný symbol obrázku 4">
            <a:extLst>
              <a:ext uri="{FF2B5EF4-FFF2-40B4-BE49-F238E27FC236}">
                <a16:creationId xmlns:a16="http://schemas.microsoft.com/office/drawing/2014/main" id="{F02BF9E9-96DE-416A-BCAC-AB51893C1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487" y="427"/>
            <a:ext cx="12193565" cy="3017953"/>
          </a:xfrm>
          <a:custGeom>
            <a:avLst/>
            <a:gdLst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614988 h 5614988"/>
              <a:gd name="connsiteX3" fmla="*/ 0 w 12192000"/>
              <a:gd name="connsiteY3" fmla="*/ 5614988 h 5614988"/>
              <a:gd name="connsiteX4" fmla="*/ 0 w 12192000"/>
              <a:gd name="connsiteY4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11661321 w 12192000"/>
              <a:gd name="connsiteY4" fmla="*/ 5614307 h 5614988"/>
              <a:gd name="connsiteX5" fmla="*/ 0 w 12192000"/>
              <a:gd name="connsiteY5" fmla="*/ 5614988 h 5614988"/>
              <a:gd name="connsiteX6" fmla="*/ 0 w 12192000"/>
              <a:gd name="connsiteY6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104"/>
              <a:gd name="connsiteY0" fmla="*/ 0 h 5614988"/>
              <a:gd name="connsiteX1" fmla="*/ 12192000 w 12192104"/>
              <a:gd name="connsiteY1" fmla="*/ 0 h 5614988"/>
              <a:gd name="connsiteX2" fmla="*/ 12192000 w 12192104"/>
              <a:gd name="connsiteY2" fmla="*/ 5086350 h 5614988"/>
              <a:gd name="connsiteX3" fmla="*/ 11661321 w 12192104"/>
              <a:gd name="connsiteY3" fmla="*/ 5614307 h 5614988"/>
              <a:gd name="connsiteX4" fmla="*/ 0 w 12192104"/>
              <a:gd name="connsiteY4" fmla="*/ 5614988 h 5614988"/>
              <a:gd name="connsiteX5" fmla="*/ 0 w 12192104"/>
              <a:gd name="connsiteY5" fmla="*/ 0 h 5614988"/>
              <a:gd name="connsiteX0" fmla="*/ 0 w 12192088"/>
              <a:gd name="connsiteY0" fmla="*/ 0 h 5614988"/>
              <a:gd name="connsiteX1" fmla="*/ 12192000 w 12192088"/>
              <a:gd name="connsiteY1" fmla="*/ 0 h 5614988"/>
              <a:gd name="connsiteX2" fmla="*/ 12192000 w 12192088"/>
              <a:gd name="connsiteY2" fmla="*/ 5086350 h 5614988"/>
              <a:gd name="connsiteX3" fmla="*/ 11661321 w 12192088"/>
              <a:gd name="connsiteY3" fmla="*/ 5614307 h 5614988"/>
              <a:gd name="connsiteX4" fmla="*/ 0 w 12192088"/>
              <a:gd name="connsiteY4" fmla="*/ 5614988 h 5614988"/>
              <a:gd name="connsiteX5" fmla="*/ 0 w 12192088"/>
              <a:gd name="connsiteY5" fmla="*/ 0 h 5614988"/>
              <a:gd name="connsiteX0" fmla="*/ 0 w 12192079"/>
              <a:gd name="connsiteY0" fmla="*/ 0 h 5614988"/>
              <a:gd name="connsiteX1" fmla="*/ 12192000 w 12192079"/>
              <a:gd name="connsiteY1" fmla="*/ 0 h 5614988"/>
              <a:gd name="connsiteX2" fmla="*/ 12192000 w 12192079"/>
              <a:gd name="connsiteY2" fmla="*/ 5086350 h 5614988"/>
              <a:gd name="connsiteX3" fmla="*/ 11661321 w 12192079"/>
              <a:gd name="connsiteY3" fmla="*/ 5614307 h 5614988"/>
              <a:gd name="connsiteX4" fmla="*/ 0 w 12192079"/>
              <a:gd name="connsiteY4" fmla="*/ 5614988 h 5614988"/>
              <a:gd name="connsiteX5" fmla="*/ 0 w 12192079"/>
              <a:gd name="connsiteY5" fmla="*/ 0 h 5614988"/>
              <a:gd name="connsiteX0" fmla="*/ 0 w 12192079"/>
              <a:gd name="connsiteY0" fmla="*/ 3108960 h 5614988"/>
              <a:gd name="connsiteX1" fmla="*/ 12192000 w 12192079"/>
              <a:gd name="connsiteY1" fmla="*/ 0 h 5614988"/>
              <a:gd name="connsiteX2" fmla="*/ 12192000 w 12192079"/>
              <a:gd name="connsiteY2" fmla="*/ 5086350 h 5614988"/>
              <a:gd name="connsiteX3" fmla="*/ 11661321 w 12192079"/>
              <a:gd name="connsiteY3" fmla="*/ 5614307 h 5614988"/>
              <a:gd name="connsiteX4" fmla="*/ 0 w 12192079"/>
              <a:gd name="connsiteY4" fmla="*/ 5614988 h 5614988"/>
              <a:gd name="connsiteX5" fmla="*/ 0 w 12192079"/>
              <a:gd name="connsiteY5" fmla="*/ 3108960 h 5614988"/>
              <a:gd name="connsiteX0" fmla="*/ 0 w 12208704"/>
              <a:gd name="connsiteY0" fmla="*/ 2626822 h 5614988"/>
              <a:gd name="connsiteX1" fmla="*/ 12208625 w 12208704"/>
              <a:gd name="connsiteY1" fmla="*/ 0 h 5614988"/>
              <a:gd name="connsiteX2" fmla="*/ 12208625 w 12208704"/>
              <a:gd name="connsiteY2" fmla="*/ 5086350 h 5614988"/>
              <a:gd name="connsiteX3" fmla="*/ 11677946 w 12208704"/>
              <a:gd name="connsiteY3" fmla="*/ 5614307 h 5614988"/>
              <a:gd name="connsiteX4" fmla="*/ 16625 w 12208704"/>
              <a:gd name="connsiteY4" fmla="*/ 5614988 h 5614988"/>
              <a:gd name="connsiteX5" fmla="*/ 0 w 12208704"/>
              <a:gd name="connsiteY5" fmla="*/ 2626822 h 5614988"/>
              <a:gd name="connsiteX0" fmla="*/ 0 w 12208704"/>
              <a:gd name="connsiteY0" fmla="*/ 0 h 2988166"/>
              <a:gd name="connsiteX1" fmla="*/ 12200312 w 12208704"/>
              <a:gd name="connsiteY1" fmla="*/ 640080 h 2988166"/>
              <a:gd name="connsiteX2" fmla="*/ 12208625 w 12208704"/>
              <a:gd name="connsiteY2" fmla="*/ 2459528 h 2988166"/>
              <a:gd name="connsiteX3" fmla="*/ 11677946 w 12208704"/>
              <a:gd name="connsiteY3" fmla="*/ 2987485 h 2988166"/>
              <a:gd name="connsiteX4" fmla="*/ 16625 w 12208704"/>
              <a:gd name="connsiteY4" fmla="*/ 2988166 h 2988166"/>
              <a:gd name="connsiteX5" fmla="*/ 0 w 12208704"/>
              <a:gd name="connsiteY5" fmla="*/ 0 h 2988166"/>
              <a:gd name="connsiteX0" fmla="*/ 0 w 12216938"/>
              <a:gd name="connsiteY0" fmla="*/ 0 h 2988166"/>
              <a:gd name="connsiteX1" fmla="*/ 12216938 w 12216938"/>
              <a:gd name="connsiteY1" fmla="*/ 8313 h 2988166"/>
              <a:gd name="connsiteX2" fmla="*/ 12208625 w 12216938"/>
              <a:gd name="connsiteY2" fmla="*/ 2459528 h 2988166"/>
              <a:gd name="connsiteX3" fmla="*/ 11677946 w 12216938"/>
              <a:gd name="connsiteY3" fmla="*/ 2987485 h 2988166"/>
              <a:gd name="connsiteX4" fmla="*/ 16625 w 12216938"/>
              <a:gd name="connsiteY4" fmla="*/ 2988166 h 2988166"/>
              <a:gd name="connsiteX5" fmla="*/ 0 w 12216938"/>
              <a:gd name="connsiteY5" fmla="*/ 0 h 2988166"/>
              <a:gd name="connsiteX0" fmla="*/ 0 w 12208704"/>
              <a:gd name="connsiteY0" fmla="*/ 29787 h 3017953"/>
              <a:gd name="connsiteX1" fmla="*/ 12207413 w 12208704"/>
              <a:gd name="connsiteY1" fmla="*/ 0 h 3017953"/>
              <a:gd name="connsiteX2" fmla="*/ 12208625 w 12208704"/>
              <a:gd name="connsiteY2" fmla="*/ 2489315 h 3017953"/>
              <a:gd name="connsiteX3" fmla="*/ 11677946 w 12208704"/>
              <a:gd name="connsiteY3" fmla="*/ 3017272 h 3017953"/>
              <a:gd name="connsiteX4" fmla="*/ 16625 w 12208704"/>
              <a:gd name="connsiteY4" fmla="*/ 3017953 h 3017953"/>
              <a:gd name="connsiteX5" fmla="*/ 0 w 12208704"/>
              <a:gd name="connsiteY5" fmla="*/ 29787 h 3017953"/>
              <a:gd name="connsiteX0" fmla="*/ 18113 w 12192799"/>
              <a:gd name="connsiteY0" fmla="*/ 2572 h 3017953"/>
              <a:gd name="connsiteX1" fmla="*/ 12191508 w 12192799"/>
              <a:gd name="connsiteY1" fmla="*/ 0 h 3017953"/>
              <a:gd name="connsiteX2" fmla="*/ 12192720 w 12192799"/>
              <a:gd name="connsiteY2" fmla="*/ 2489315 h 3017953"/>
              <a:gd name="connsiteX3" fmla="*/ 11662041 w 12192799"/>
              <a:gd name="connsiteY3" fmla="*/ 3017272 h 3017953"/>
              <a:gd name="connsiteX4" fmla="*/ 720 w 12192799"/>
              <a:gd name="connsiteY4" fmla="*/ 3017953 h 3017953"/>
              <a:gd name="connsiteX5" fmla="*/ 18113 w 12192799"/>
              <a:gd name="connsiteY5" fmla="*/ 2572 h 3017953"/>
              <a:gd name="connsiteX0" fmla="*/ 161 w 12193897"/>
              <a:gd name="connsiteY0" fmla="*/ 5293 h 3017953"/>
              <a:gd name="connsiteX1" fmla="*/ 12192606 w 12193897"/>
              <a:gd name="connsiteY1" fmla="*/ 0 h 3017953"/>
              <a:gd name="connsiteX2" fmla="*/ 12193818 w 12193897"/>
              <a:gd name="connsiteY2" fmla="*/ 2489315 h 3017953"/>
              <a:gd name="connsiteX3" fmla="*/ 11663139 w 12193897"/>
              <a:gd name="connsiteY3" fmla="*/ 3017272 h 3017953"/>
              <a:gd name="connsiteX4" fmla="*/ 1818 w 12193897"/>
              <a:gd name="connsiteY4" fmla="*/ 3017953 h 3017953"/>
              <a:gd name="connsiteX5" fmla="*/ 161 w 12193897"/>
              <a:gd name="connsiteY5" fmla="*/ 5293 h 3017953"/>
              <a:gd name="connsiteX0" fmla="*/ 3789 w 12193443"/>
              <a:gd name="connsiteY0" fmla="*/ 2571 h 3017953"/>
              <a:gd name="connsiteX1" fmla="*/ 12192152 w 12193443"/>
              <a:gd name="connsiteY1" fmla="*/ 0 h 3017953"/>
              <a:gd name="connsiteX2" fmla="*/ 12193364 w 12193443"/>
              <a:gd name="connsiteY2" fmla="*/ 2489315 h 3017953"/>
              <a:gd name="connsiteX3" fmla="*/ 11662685 w 12193443"/>
              <a:gd name="connsiteY3" fmla="*/ 3017272 h 3017953"/>
              <a:gd name="connsiteX4" fmla="*/ 1364 w 12193443"/>
              <a:gd name="connsiteY4" fmla="*/ 3017953 h 3017953"/>
              <a:gd name="connsiteX5" fmla="*/ 3789 w 12193443"/>
              <a:gd name="connsiteY5" fmla="*/ 2571 h 3017953"/>
              <a:gd name="connsiteX0" fmla="*/ 3789 w 12193443"/>
              <a:gd name="connsiteY0" fmla="*/ 5293 h 3017953"/>
              <a:gd name="connsiteX1" fmla="*/ 12192152 w 12193443"/>
              <a:gd name="connsiteY1" fmla="*/ 0 h 3017953"/>
              <a:gd name="connsiteX2" fmla="*/ 12193364 w 12193443"/>
              <a:gd name="connsiteY2" fmla="*/ 2489315 h 3017953"/>
              <a:gd name="connsiteX3" fmla="*/ 11662685 w 12193443"/>
              <a:gd name="connsiteY3" fmla="*/ 3017272 h 3017953"/>
              <a:gd name="connsiteX4" fmla="*/ 1364 w 12193443"/>
              <a:gd name="connsiteY4" fmla="*/ 3017953 h 3017953"/>
              <a:gd name="connsiteX5" fmla="*/ 3789 w 12193443"/>
              <a:gd name="connsiteY5" fmla="*/ 5293 h 3017953"/>
              <a:gd name="connsiteX0" fmla="*/ 2551 w 12193565"/>
              <a:gd name="connsiteY0" fmla="*/ 1211 h 3017953"/>
              <a:gd name="connsiteX1" fmla="*/ 12192274 w 12193565"/>
              <a:gd name="connsiteY1" fmla="*/ 0 h 3017953"/>
              <a:gd name="connsiteX2" fmla="*/ 12193486 w 12193565"/>
              <a:gd name="connsiteY2" fmla="*/ 2489315 h 3017953"/>
              <a:gd name="connsiteX3" fmla="*/ 11662807 w 12193565"/>
              <a:gd name="connsiteY3" fmla="*/ 3017272 h 3017953"/>
              <a:gd name="connsiteX4" fmla="*/ 1486 w 12193565"/>
              <a:gd name="connsiteY4" fmla="*/ 3017953 h 3017953"/>
              <a:gd name="connsiteX5" fmla="*/ 2551 w 12193565"/>
              <a:gd name="connsiteY5" fmla="*/ 1211 h 3017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565" h="3017953">
                <a:moveTo>
                  <a:pt x="2551" y="1211"/>
                </a:moveTo>
                <a:lnTo>
                  <a:pt x="12192274" y="0"/>
                </a:lnTo>
                <a:lnTo>
                  <a:pt x="12193486" y="2489315"/>
                </a:lnTo>
                <a:cubicBezTo>
                  <a:pt x="12197568" y="2655776"/>
                  <a:pt x="12045169" y="3019540"/>
                  <a:pt x="11662807" y="3017272"/>
                </a:cubicBezTo>
                <a:lnTo>
                  <a:pt x="1486" y="3017953"/>
                </a:lnTo>
                <a:cubicBezTo>
                  <a:pt x="-4056" y="2021898"/>
                  <a:pt x="8093" y="997266"/>
                  <a:pt x="2551" y="1211"/>
                </a:cubicBezTo>
                <a:close/>
              </a:path>
            </a:pathLst>
          </a:custGeom>
          <a:solidFill>
            <a:schemeClr val="tx2"/>
          </a:solidFill>
        </p:spPr>
        <p:txBody>
          <a:bodyPr lIns="0" tIns="1080000" rIns="0"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58813" y="969967"/>
            <a:ext cx="3535808" cy="589477"/>
          </a:xfrm>
          <a:solidFill>
            <a:schemeClr val="bg2">
              <a:alpha val="90000"/>
            </a:schemeClr>
          </a:solidFill>
        </p:spPr>
        <p:txBody>
          <a:bodyPr vert="horz" wrap="none" lIns="108000" tIns="72000" rIns="144000" bIns="18000" rtlCol="0" anchor="b">
            <a:spAutoFit/>
          </a:bodyPr>
          <a:lstStyle>
            <a:lvl1pPr>
              <a:defRPr lang="cs-CZ" sz="36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GB" noProof="0" dirty="0"/>
              <a:t>Call-to-action</a:t>
            </a: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E587AE8B-49FE-484D-8EB5-4CC1BCC86140}"/>
              </a:ext>
            </a:extLst>
          </p:cNvPr>
          <p:cNvCxnSpPr>
            <a:cxnSpLocks/>
          </p:cNvCxnSpPr>
          <p:nvPr userDrawn="1"/>
        </p:nvCxnSpPr>
        <p:spPr>
          <a:xfrm>
            <a:off x="-1" y="4055290"/>
            <a:ext cx="1153318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/>
          <p:cNvSpPr>
            <a:spLocks noGrp="1"/>
          </p:cNvSpPr>
          <p:nvPr>
            <p:ph type="body" sz="quarter" idx="13" hasCustomPrompt="1"/>
          </p:nvPr>
        </p:nvSpPr>
        <p:spPr>
          <a:xfrm>
            <a:off x="653431" y="4250142"/>
            <a:ext cx="4213844" cy="553998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grpSp>
        <p:nvGrpSpPr>
          <p:cNvPr id="19" name="Grafický objekt 15">
            <a:extLst>
              <a:ext uri="{FF2B5EF4-FFF2-40B4-BE49-F238E27FC236}">
                <a16:creationId xmlns:a16="http://schemas.microsoft.com/office/drawing/2014/main" id="{6059AD90-FA2D-4A01-97E7-CA5EB10F03BD}"/>
              </a:ext>
            </a:extLst>
          </p:cNvPr>
          <p:cNvGrpSpPr/>
          <p:nvPr/>
        </p:nvGrpSpPr>
        <p:grpSpPr>
          <a:xfrm>
            <a:off x="658812" y="5103856"/>
            <a:ext cx="221587" cy="1000308"/>
            <a:chOff x="658812" y="5103856"/>
            <a:chExt cx="221587" cy="1000308"/>
          </a:xfrm>
        </p:grpSpPr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263FA2CB-9D40-44E7-AE1F-7A0348372C22}"/>
                </a:ext>
              </a:extLst>
            </p:cNvPr>
            <p:cNvSpPr/>
            <p:nvPr/>
          </p:nvSpPr>
          <p:spPr>
            <a:xfrm>
              <a:off x="655692" y="5490729"/>
              <a:ext cx="221587" cy="221587"/>
            </a:xfrm>
            <a:custGeom>
              <a:avLst/>
              <a:gdLst>
                <a:gd name="connsiteX0" fmla="*/ 220909 w 221587"/>
                <a:gd name="connsiteY0" fmla="*/ 123411 h 221587"/>
                <a:gd name="connsiteX1" fmla="*/ 220909 w 221587"/>
                <a:gd name="connsiteY1" fmla="*/ 3120 h 221587"/>
                <a:gd name="connsiteX2" fmla="*/ 158864 w 221587"/>
                <a:gd name="connsiteY2" fmla="*/ 3120 h 221587"/>
                <a:gd name="connsiteX3" fmla="*/ 126576 w 221587"/>
                <a:gd name="connsiteY3" fmla="*/ 3120 h 221587"/>
                <a:gd name="connsiteX4" fmla="*/ 72762 w 221587"/>
                <a:gd name="connsiteY4" fmla="*/ 3120 h 221587"/>
                <a:gd name="connsiteX5" fmla="*/ 5653 w 221587"/>
                <a:gd name="connsiteY5" fmla="*/ 46172 h 221587"/>
                <a:gd name="connsiteX6" fmla="*/ 3120 w 221587"/>
                <a:gd name="connsiteY6" fmla="*/ 68963 h 221587"/>
                <a:gd name="connsiteX7" fmla="*/ 3120 w 221587"/>
                <a:gd name="connsiteY7" fmla="*/ 152533 h 221587"/>
                <a:gd name="connsiteX8" fmla="*/ 3120 w 221587"/>
                <a:gd name="connsiteY8" fmla="*/ 220909 h 221587"/>
                <a:gd name="connsiteX9" fmla="*/ 28445 w 221587"/>
                <a:gd name="connsiteY9" fmla="*/ 220909 h 221587"/>
                <a:gd name="connsiteX10" fmla="*/ 89223 w 221587"/>
                <a:gd name="connsiteY10" fmla="*/ 220909 h 221587"/>
                <a:gd name="connsiteX11" fmla="*/ 151267 w 221587"/>
                <a:gd name="connsiteY11" fmla="*/ 220909 h 221587"/>
                <a:gd name="connsiteX12" fmla="*/ 200649 w 221587"/>
                <a:gd name="connsiteY12" fmla="*/ 203815 h 221587"/>
                <a:gd name="connsiteX13" fmla="*/ 220909 w 221587"/>
                <a:gd name="connsiteY13" fmla="*/ 123411 h 221587"/>
                <a:gd name="connsiteX14" fmla="*/ 44905 w 221587"/>
                <a:gd name="connsiteY14" fmla="*/ 79726 h 221587"/>
                <a:gd name="connsiteX15" fmla="*/ 76561 w 221587"/>
                <a:gd name="connsiteY15" fmla="*/ 111381 h 221587"/>
                <a:gd name="connsiteX16" fmla="*/ 44905 w 221587"/>
                <a:gd name="connsiteY16" fmla="*/ 143037 h 221587"/>
                <a:gd name="connsiteX17" fmla="*/ 44905 w 221587"/>
                <a:gd name="connsiteY17" fmla="*/ 79726 h 221587"/>
                <a:gd name="connsiteX18" fmla="*/ 181023 w 221587"/>
                <a:gd name="connsiteY18" fmla="*/ 154433 h 221587"/>
                <a:gd name="connsiteX19" fmla="*/ 175325 w 221587"/>
                <a:gd name="connsiteY19" fmla="*/ 160131 h 221587"/>
                <a:gd name="connsiteX20" fmla="*/ 50603 w 221587"/>
                <a:gd name="connsiteY20" fmla="*/ 160131 h 221587"/>
                <a:gd name="connsiteX21" fmla="*/ 44905 w 221587"/>
                <a:gd name="connsiteY21" fmla="*/ 154433 h 221587"/>
                <a:gd name="connsiteX22" fmla="*/ 44905 w 221587"/>
                <a:gd name="connsiteY22" fmla="*/ 153800 h 221587"/>
                <a:gd name="connsiteX23" fmla="*/ 81625 w 221587"/>
                <a:gd name="connsiteY23" fmla="*/ 117079 h 221587"/>
                <a:gd name="connsiteX24" fmla="*/ 103784 w 221587"/>
                <a:gd name="connsiteY24" fmla="*/ 138605 h 221587"/>
                <a:gd name="connsiteX25" fmla="*/ 113281 w 221587"/>
                <a:gd name="connsiteY25" fmla="*/ 142404 h 221587"/>
                <a:gd name="connsiteX26" fmla="*/ 122777 w 221587"/>
                <a:gd name="connsiteY26" fmla="*/ 138605 h 221587"/>
                <a:gd name="connsiteX27" fmla="*/ 144303 w 221587"/>
                <a:gd name="connsiteY27" fmla="*/ 117079 h 221587"/>
                <a:gd name="connsiteX28" fmla="*/ 181023 w 221587"/>
                <a:gd name="connsiteY28" fmla="*/ 153800 h 221587"/>
                <a:gd name="connsiteX29" fmla="*/ 181023 w 221587"/>
                <a:gd name="connsiteY29" fmla="*/ 154433 h 221587"/>
                <a:gd name="connsiteX30" fmla="*/ 181023 w 221587"/>
                <a:gd name="connsiteY30" fmla="*/ 143670 h 221587"/>
                <a:gd name="connsiteX31" fmla="*/ 149368 w 221587"/>
                <a:gd name="connsiteY31" fmla="*/ 112015 h 221587"/>
                <a:gd name="connsiteX32" fmla="*/ 181023 w 221587"/>
                <a:gd name="connsiteY32" fmla="*/ 80359 h 221587"/>
                <a:gd name="connsiteX33" fmla="*/ 181023 w 221587"/>
                <a:gd name="connsiteY33" fmla="*/ 143670 h 221587"/>
                <a:gd name="connsiteX34" fmla="*/ 181023 w 221587"/>
                <a:gd name="connsiteY34" fmla="*/ 70230 h 221587"/>
                <a:gd name="connsiteX35" fmla="*/ 117712 w 221587"/>
                <a:gd name="connsiteY35" fmla="*/ 133540 h 221587"/>
                <a:gd name="connsiteX36" fmla="*/ 113281 w 221587"/>
                <a:gd name="connsiteY36" fmla="*/ 135440 h 221587"/>
                <a:gd name="connsiteX37" fmla="*/ 108849 w 221587"/>
                <a:gd name="connsiteY37" fmla="*/ 133540 h 221587"/>
                <a:gd name="connsiteX38" fmla="*/ 45538 w 221587"/>
                <a:gd name="connsiteY38" fmla="*/ 70230 h 221587"/>
                <a:gd name="connsiteX39" fmla="*/ 45538 w 221587"/>
                <a:gd name="connsiteY39" fmla="*/ 69596 h 221587"/>
                <a:gd name="connsiteX40" fmla="*/ 51236 w 221587"/>
                <a:gd name="connsiteY40" fmla="*/ 63899 h 221587"/>
                <a:gd name="connsiteX41" fmla="*/ 175958 w 221587"/>
                <a:gd name="connsiteY41" fmla="*/ 63899 h 221587"/>
                <a:gd name="connsiteX42" fmla="*/ 181656 w 221587"/>
                <a:gd name="connsiteY42" fmla="*/ 69596 h 221587"/>
                <a:gd name="connsiteX43" fmla="*/ 181656 w 221587"/>
                <a:gd name="connsiteY43" fmla="*/ 70230 h 22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21587" h="221587">
                  <a:moveTo>
                    <a:pt x="220909" y="123411"/>
                  </a:moveTo>
                  <a:lnTo>
                    <a:pt x="220909" y="3120"/>
                  </a:lnTo>
                  <a:lnTo>
                    <a:pt x="158864" y="3120"/>
                  </a:lnTo>
                  <a:lnTo>
                    <a:pt x="126576" y="3120"/>
                  </a:lnTo>
                  <a:lnTo>
                    <a:pt x="72762" y="3120"/>
                  </a:lnTo>
                  <a:cubicBezTo>
                    <a:pt x="72762" y="3120"/>
                    <a:pt x="20214" y="3120"/>
                    <a:pt x="5653" y="46172"/>
                  </a:cubicBezTo>
                  <a:cubicBezTo>
                    <a:pt x="4387" y="51870"/>
                    <a:pt x="3120" y="59467"/>
                    <a:pt x="3120" y="68963"/>
                  </a:cubicBezTo>
                  <a:lnTo>
                    <a:pt x="3120" y="152533"/>
                  </a:lnTo>
                  <a:lnTo>
                    <a:pt x="3120" y="220909"/>
                  </a:lnTo>
                  <a:lnTo>
                    <a:pt x="28445" y="220909"/>
                  </a:lnTo>
                  <a:lnTo>
                    <a:pt x="89223" y="220909"/>
                  </a:lnTo>
                  <a:lnTo>
                    <a:pt x="151267" y="220909"/>
                  </a:lnTo>
                  <a:cubicBezTo>
                    <a:pt x="151267" y="220909"/>
                    <a:pt x="179757" y="220909"/>
                    <a:pt x="200649" y="203815"/>
                  </a:cubicBezTo>
                  <a:cubicBezTo>
                    <a:pt x="224707" y="183556"/>
                    <a:pt x="220909" y="151900"/>
                    <a:pt x="220909" y="123411"/>
                  </a:cubicBezTo>
                  <a:close/>
                  <a:moveTo>
                    <a:pt x="44905" y="79726"/>
                  </a:moveTo>
                  <a:lnTo>
                    <a:pt x="76561" y="111381"/>
                  </a:lnTo>
                  <a:lnTo>
                    <a:pt x="44905" y="143037"/>
                  </a:lnTo>
                  <a:lnTo>
                    <a:pt x="44905" y="79726"/>
                  </a:lnTo>
                  <a:close/>
                  <a:moveTo>
                    <a:pt x="181023" y="154433"/>
                  </a:moveTo>
                  <a:cubicBezTo>
                    <a:pt x="181023" y="157598"/>
                    <a:pt x="178491" y="160131"/>
                    <a:pt x="175325" y="160131"/>
                  </a:cubicBezTo>
                  <a:lnTo>
                    <a:pt x="50603" y="160131"/>
                  </a:lnTo>
                  <a:cubicBezTo>
                    <a:pt x="47438" y="160131"/>
                    <a:pt x="44905" y="157598"/>
                    <a:pt x="44905" y="154433"/>
                  </a:cubicBezTo>
                  <a:lnTo>
                    <a:pt x="44905" y="153800"/>
                  </a:lnTo>
                  <a:lnTo>
                    <a:pt x="81625" y="117079"/>
                  </a:lnTo>
                  <a:lnTo>
                    <a:pt x="103784" y="138605"/>
                  </a:lnTo>
                  <a:cubicBezTo>
                    <a:pt x="106317" y="141138"/>
                    <a:pt x="109482" y="142404"/>
                    <a:pt x="113281" y="142404"/>
                  </a:cubicBezTo>
                  <a:cubicBezTo>
                    <a:pt x="117079" y="142404"/>
                    <a:pt x="120245" y="141138"/>
                    <a:pt x="122777" y="138605"/>
                  </a:cubicBezTo>
                  <a:lnTo>
                    <a:pt x="144303" y="117079"/>
                  </a:lnTo>
                  <a:lnTo>
                    <a:pt x="181023" y="153800"/>
                  </a:lnTo>
                  <a:lnTo>
                    <a:pt x="181023" y="154433"/>
                  </a:lnTo>
                  <a:close/>
                  <a:moveTo>
                    <a:pt x="181023" y="143670"/>
                  </a:moveTo>
                  <a:lnTo>
                    <a:pt x="149368" y="112015"/>
                  </a:lnTo>
                  <a:lnTo>
                    <a:pt x="181023" y="80359"/>
                  </a:lnTo>
                  <a:lnTo>
                    <a:pt x="181023" y="143670"/>
                  </a:lnTo>
                  <a:close/>
                  <a:moveTo>
                    <a:pt x="181023" y="70230"/>
                  </a:moveTo>
                  <a:lnTo>
                    <a:pt x="117712" y="133540"/>
                  </a:lnTo>
                  <a:cubicBezTo>
                    <a:pt x="116446" y="134806"/>
                    <a:pt x="115180" y="135440"/>
                    <a:pt x="113281" y="135440"/>
                  </a:cubicBezTo>
                  <a:cubicBezTo>
                    <a:pt x="112014" y="135440"/>
                    <a:pt x="110115" y="134806"/>
                    <a:pt x="108849" y="133540"/>
                  </a:cubicBezTo>
                  <a:lnTo>
                    <a:pt x="45538" y="70230"/>
                  </a:lnTo>
                  <a:lnTo>
                    <a:pt x="45538" y="69596"/>
                  </a:lnTo>
                  <a:cubicBezTo>
                    <a:pt x="45538" y="66431"/>
                    <a:pt x="48071" y="63899"/>
                    <a:pt x="51236" y="63899"/>
                  </a:cubicBezTo>
                  <a:lnTo>
                    <a:pt x="175958" y="63899"/>
                  </a:lnTo>
                  <a:cubicBezTo>
                    <a:pt x="179124" y="63899"/>
                    <a:pt x="181656" y="66431"/>
                    <a:pt x="181656" y="69596"/>
                  </a:cubicBezTo>
                  <a:lnTo>
                    <a:pt x="181656" y="70230"/>
                  </a:lnTo>
                  <a:close/>
                </a:path>
              </a:pathLst>
            </a:custGeom>
            <a:solidFill>
              <a:srgbClr val="00641E"/>
            </a:solidFill>
            <a:ln w="6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3787FA1D-21A0-4E43-84E2-7F56A8018FD2}"/>
                </a:ext>
              </a:extLst>
            </p:cNvPr>
            <p:cNvSpPr/>
            <p:nvPr/>
          </p:nvSpPr>
          <p:spPr>
            <a:xfrm>
              <a:off x="655692" y="5100736"/>
              <a:ext cx="221587" cy="221587"/>
            </a:xfrm>
            <a:custGeom>
              <a:avLst/>
              <a:gdLst>
                <a:gd name="connsiteX0" fmla="*/ 220909 w 221587"/>
                <a:gd name="connsiteY0" fmla="*/ 123411 h 221587"/>
                <a:gd name="connsiteX1" fmla="*/ 220909 w 221587"/>
                <a:gd name="connsiteY1" fmla="*/ 3120 h 221587"/>
                <a:gd name="connsiteX2" fmla="*/ 158864 w 221587"/>
                <a:gd name="connsiteY2" fmla="*/ 3120 h 221587"/>
                <a:gd name="connsiteX3" fmla="*/ 126576 w 221587"/>
                <a:gd name="connsiteY3" fmla="*/ 3120 h 221587"/>
                <a:gd name="connsiteX4" fmla="*/ 72762 w 221587"/>
                <a:gd name="connsiteY4" fmla="*/ 3120 h 221587"/>
                <a:gd name="connsiteX5" fmla="*/ 5653 w 221587"/>
                <a:gd name="connsiteY5" fmla="*/ 46172 h 221587"/>
                <a:gd name="connsiteX6" fmla="*/ 3120 w 221587"/>
                <a:gd name="connsiteY6" fmla="*/ 68963 h 221587"/>
                <a:gd name="connsiteX7" fmla="*/ 3120 w 221587"/>
                <a:gd name="connsiteY7" fmla="*/ 152533 h 221587"/>
                <a:gd name="connsiteX8" fmla="*/ 3120 w 221587"/>
                <a:gd name="connsiteY8" fmla="*/ 220909 h 221587"/>
                <a:gd name="connsiteX9" fmla="*/ 28445 w 221587"/>
                <a:gd name="connsiteY9" fmla="*/ 220909 h 221587"/>
                <a:gd name="connsiteX10" fmla="*/ 89223 w 221587"/>
                <a:gd name="connsiteY10" fmla="*/ 220909 h 221587"/>
                <a:gd name="connsiteX11" fmla="*/ 151267 w 221587"/>
                <a:gd name="connsiteY11" fmla="*/ 220909 h 221587"/>
                <a:gd name="connsiteX12" fmla="*/ 200649 w 221587"/>
                <a:gd name="connsiteY12" fmla="*/ 203815 h 221587"/>
                <a:gd name="connsiteX13" fmla="*/ 220909 w 221587"/>
                <a:gd name="connsiteY13" fmla="*/ 123411 h 221587"/>
                <a:gd name="connsiteX14" fmla="*/ 151267 w 221587"/>
                <a:gd name="connsiteY14" fmla="*/ 94921 h 221587"/>
                <a:gd name="connsiteX15" fmla="*/ 129108 w 221587"/>
                <a:gd name="connsiteY15" fmla="*/ 91755 h 221587"/>
                <a:gd name="connsiteX16" fmla="*/ 110115 w 221587"/>
                <a:gd name="connsiteY16" fmla="*/ 103784 h 221587"/>
                <a:gd name="connsiteX17" fmla="*/ 98086 w 221587"/>
                <a:gd name="connsiteY17" fmla="*/ 117079 h 221587"/>
                <a:gd name="connsiteX18" fmla="*/ 91755 w 221587"/>
                <a:gd name="connsiteY18" fmla="*/ 133540 h 221587"/>
                <a:gd name="connsiteX19" fmla="*/ 96187 w 221587"/>
                <a:gd name="connsiteY19" fmla="*/ 152533 h 221587"/>
                <a:gd name="connsiteX20" fmla="*/ 75927 w 221587"/>
                <a:gd name="connsiteY20" fmla="*/ 177225 h 221587"/>
                <a:gd name="connsiteX21" fmla="*/ 63265 w 221587"/>
                <a:gd name="connsiteY21" fmla="*/ 173426 h 221587"/>
                <a:gd name="connsiteX22" fmla="*/ 49337 w 221587"/>
                <a:gd name="connsiteY22" fmla="*/ 151900 h 221587"/>
                <a:gd name="connsiteX23" fmla="*/ 70230 w 221587"/>
                <a:gd name="connsiteY23" fmla="*/ 120878 h 221587"/>
                <a:gd name="connsiteX24" fmla="*/ 94921 w 221587"/>
                <a:gd name="connsiteY24" fmla="*/ 91755 h 221587"/>
                <a:gd name="connsiteX25" fmla="*/ 149368 w 221587"/>
                <a:gd name="connsiteY25" fmla="*/ 48704 h 221587"/>
                <a:gd name="connsiteX26" fmla="*/ 171526 w 221587"/>
                <a:gd name="connsiteY26" fmla="*/ 61999 h 221587"/>
                <a:gd name="connsiteX27" fmla="*/ 175325 w 221587"/>
                <a:gd name="connsiteY27" fmla="*/ 74661 h 221587"/>
                <a:gd name="connsiteX28" fmla="*/ 151267 w 221587"/>
                <a:gd name="connsiteY28" fmla="*/ 94921 h 22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1587" h="221587">
                  <a:moveTo>
                    <a:pt x="220909" y="123411"/>
                  </a:moveTo>
                  <a:lnTo>
                    <a:pt x="220909" y="3120"/>
                  </a:lnTo>
                  <a:lnTo>
                    <a:pt x="158864" y="3120"/>
                  </a:lnTo>
                  <a:lnTo>
                    <a:pt x="126576" y="3120"/>
                  </a:lnTo>
                  <a:lnTo>
                    <a:pt x="72762" y="3120"/>
                  </a:lnTo>
                  <a:cubicBezTo>
                    <a:pt x="72762" y="3120"/>
                    <a:pt x="20214" y="3120"/>
                    <a:pt x="5653" y="46172"/>
                  </a:cubicBezTo>
                  <a:cubicBezTo>
                    <a:pt x="4387" y="52503"/>
                    <a:pt x="3120" y="60100"/>
                    <a:pt x="3120" y="68963"/>
                  </a:cubicBezTo>
                  <a:lnTo>
                    <a:pt x="3120" y="152533"/>
                  </a:lnTo>
                  <a:lnTo>
                    <a:pt x="3120" y="220909"/>
                  </a:lnTo>
                  <a:lnTo>
                    <a:pt x="28445" y="220909"/>
                  </a:lnTo>
                  <a:lnTo>
                    <a:pt x="89223" y="220909"/>
                  </a:lnTo>
                  <a:lnTo>
                    <a:pt x="151267" y="220909"/>
                  </a:lnTo>
                  <a:cubicBezTo>
                    <a:pt x="151267" y="220909"/>
                    <a:pt x="179757" y="220909"/>
                    <a:pt x="200649" y="203815"/>
                  </a:cubicBezTo>
                  <a:cubicBezTo>
                    <a:pt x="224707" y="183556"/>
                    <a:pt x="220909" y="151900"/>
                    <a:pt x="220909" y="123411"/>
                  </a:cubicBezTo>
                  <a:close/>
                  <a:moveTo>
                    <a:pt x="151267" y="94921"/>
                  </a:moveTo>
                  <a:cubicBezTo>
                    <a:pt x="138605" y="92388"/>
                    <a:pt x="131641" y="91122"/>
                    <a:pt x="129108" y="91755"/>
                  </a:cubicBezTo>
                  <a:cubicBezTo>
                    <a:pt x="123410" y="92388"/>
                    <a:pt x="117079" y="96187"/>
                    <a:pt x="110115" y="103784"/>
                  </a:cubicBezTo>
                  <a:cubicBezTo>
                    <a:pt x="103784" y="110115"/>
                    <a:pt x="99985" y="114547"/>
                    <a:pt x="98086" y="117079"/>
                  </a:cubicBezTo>
                  <a:cubicBezTo>
                    <a:pt x="94921" y="121511"/>
                    <a:pt x="92388" y="127209"/>
                    <a:pt x="91755" y="133540"/>
                  </a:cubicBezTo>
                  <a:lnTo>
                    <a:pt x="96187" y="152533"/>
                  </a:lnTo>
                  <a:lnTo>
                    <a:pt x="75927" y="177225"/>
                  </a:lnTo>
                  <a:cubicBezTo>
                    <a:pt x="70230" y="175958"/>
                    <a:pt x="65798" y="174692"/>
                    <a:pt x="63265" y="173426"/>
                  </a:cubicBezTo>
                  <a:cubicBezTo>
                    <a:pt x="56934" y="167095"/>
                    <a:pt x="52503" y="160131"/>
                    <a:pt x="49337" y="151900"/>
                  </a:cubicBezTo>
                  <a:cubicBezTo>
                    <a:pt x="52503" y="144936"/>
                    <a:pt x="59467" y="134173"/>
                    <a:pt x="70230" y="120878"/>
                  </a:cubicBezTo>
                  <a:cubicBezTo>
                    <a:pt x="79093" y="109482"/>
                    <a:pt x="87323" y="99986"/>
                    <a:pt x="94921" y="91755"/>
                  </a:cubicBezTo>
                  <a:cubicBezTo>
                    <a:pt x="115180" y="70863"/>
                    <a:pt x="133540" y="56301"/>
                    <a:pt x="149368" y="48704"/>
                  </a:cubicBezTo>
                  <a:cubicBezTo>
                    <a:pt x="157598" y="51236"/>
                    <a:pt x="165195" y="55668"/>
                    <a:pt x="171526" y="61999"/>
                  </a:cubicBezTo>
                  <a:cubicBezTo>
                    <a:pt x="173426" y="67697"/>
                    <a:pt x="174692" y="71496"/>
                    <a:pt x="175325" y="74661"/>
                  </a:cubicBezTo>
                  <a:lnTo>
                    <a:pt x="151267" y="94921"/>
                  </a:lnTo>
                  <a:close/>
                </a:path>
              </a:pathLst>
            </a:custGeom>
            <a:solidFill>
              <a:srgbClr val="00641E"/>
            </a:solidFill>
            <a:ln w="6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48984998-8D64-464D-846A-242DA6357014}"/>
                </a:ext>
              </a:extLst>
            </p:cNvPr>
            <p:cNvSpPr/>
            <p:nvPr/>
          </p:nvSpPr>
          <p:spPr>
            <a:xfrm>
              <a:off x="731303" y="5960132"/>
              <a:ext cx="31655" cy="31655"/>
            </a:xfrm>
            <a:custGeom>
              <a:avLst/>
              <a:gdLst>
                <a:gd name="connsiteX0" fmla="*/ 8547 w 31655"/>
                <a:gd name="connsiteY0" fmla="*/ 8547 h 31655"/>
                <a:gd name="connsiteX1" fmla="*/ 7914 w 31655"/>
                <a:gd name="connsiteY1" fmla="*/ 11079 h 31655"/>
                <a:gd name="connsiteX2" fmla="*/ 4748 w 31655"/>
                <a:gd name="connsiteY2" fmla="*/ 31972 h 31655"/>
                <a:gd name="connsiteX3" fmla="*/ 31339 w 31655"/>
                <a:gd name="connsiteY3" fmla="*/ 31972 h 31655"/>
                <a:gd name="connsiteX4" fmla="*/ 31339 w 31655"/>
                <a:gd name="connsiteY4" fmla="*/ 4748 h 31655"/>
                <a:gd name="connsiteX5" fmla="*/ 10446 w 31655"/>
                <a:gd name="connsiteY5" fmla="*/ 7914 h 31655"/>
                <a:gd name="connsiteX6" fmla="*/ 8547 w 31655"/>
                <a:gd name="connsiteY6" fmla="*/ 8547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55" h="31655">
                  <a:moveTo>
                    <a:pt x="8547" y="8547"/>
                  </a:moveTo>
                  <a:cubicBezTo>
                    <a:pt x="8547" y="9180"/>
                    <a:pt x="7914" y="9813"/>
                    <a:pt x="7914" y="11079"/>
                  </a:cubicBezTo>
                  <a:cubicBezTo>
                    <a:pt x="6015" y="18044"/>
                    <a:pt x="4748" y="25008"/>
                    <a:pt x="4748" y="31972"/>
                  </a:cubicBezTo>
                  <a:lnTo>
                    <a:pt x="31339" y="31972"/>
                  </a:lnTo>
                  <a:lnTo>
                    <a:pt x="31339" y="4748"/>
                  </a:lnTo>
                  <a:cubicBezTo>
                    <a:pt x="25008" y="4748"/>
                    <a:pt x="17410" y="6014"/>
                    <a:pt x="10446" y="7914"/>
                  </a:cubicBezTo>
                  <a:cubicBezTo>
                    <a:pt x="9813" y="8547"/>
                    <a:pt x="9180" y="8547"/>
                    <a:pt x="8547" y="8547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89C87F42-D15B-4119-AD4F-42E0427A336C}"/>
                </a:ext>
              </a:extLst>
            </p:cNvPr>
            <p:cNvSpPr/>
            <p:nvPr/>
          </p:nvSpPr>
          <p:spPr>
            <a:xfrm>
              <a:off x="730670" y="5994320"/>
              <a:ext cx="31655" cy="31655"/>
            </a:xfrm>
            <a:custGeom>
              <a:avLst/>
              <a:gdLst>
                <a:gd name="connsiteX0" fmla="*/ 8547 w 31655"/>
                <a:gd name="connsiteY0" fmla="*/ 26907 h 31655"/>
                <a:gd name="connsiteX1" fmla="*/ 12346 w 31655"/>
                <a:gd name="connsiteY1" fmla="*/ 28173 h 31655"/>
                <a:gd name="connsiteX2" fmla="*/ 31972 w 31655"/>
                <a:gd name="connsiteY2" fmla="*/ 31339 h 31655"/>
                <a:gd name="connsiteX3" fmla="*/ 31972 w 31655"/>
                <a:gd name="connsiteY3" fmla="*/ 4748 h 31655"/>
                <a:gd name="connsiteX4" fmla="*/ 4748 w 31655"/>
                <a:gd name="connsiteY4" fmla="*/ 4748 h 31655"/>
                <a:gd name="connsiteX5" fmla="*/ 8547 w 31655"/>
                <a:gd name="connsiteY5" fmla="*/ 26907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55" h="31655">
                  <a:moveTo>
                    <a:pt x="8547" y="26907"/>
                  </a:moveTo>
                  <a:cubicBezTo>
                    <a:pt x="9813" y="27540"/>
                    <a:pt x="11079" y="27540"/>
                    <a:pt x="12346" y="28173"/>
                  </a:cubicBezTo>
                  <a:cubicBezTo>
                    <a:pt x="19310" y="30073"/>
                    <a:pt x="25641" y="30706"/>
                    <a:pt x="31972" y="31339"/>
                  </a:cubicBezTo>
                  <a:lnTo>
                    <a:pt x="31972" y="4748"/>
                  </a:lnTo>
                  <a:lnTo>
                    <a:pt x="4748" y="4748"/>
                  </a:lnTo>
                  <a:cubicBezTo>
                    <a:pt x="5381" y="11713"/>
                    <a:pt x="6648" y="19310"/>
                    <a:pt x="8547" y="26907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2F78D3DE-89C8-43C3-8553-48B5B446D715}"/>
                </a:ext>
              </a:extLst>
            </p:cNvPr>
            <p:cNvSpPr/>
            <p:nvPr/>
          </p:nvSpPr>
          <p:spPr>
            <a:xfrm>
              <a:off x="737634" y="6023443"/>
              <a:ext cx="25324" cy="31655"/>
            </a:xfrm>
            <a:custGeom>
              <a:avLst/>
              <a:gdLst>
                <a:gd name="connsiteX0" fmla="*/ 14878 w 25324"/>
                <a:gd name="connsiteY0" fmla="*/ 26274 h 31655"/>
                <a:gd name="connsiteX1" fmla="*/ 25641 w 25324"/>
                <a:gd name="connsiteY1" fmla="*/ 28173 h 31655"/>
                <a:gd name="connsiteX2" fmla="*/ 25641 w 25324"/>
                <a:gd name="connsiteY2" fmla="*/ 7914 h 31655"/>
                <a:gd name="connsiteX3" fmla="*/ 4748 w 25324"/>
                <a:gd name="connsiteY3" fmla="*/ 4748 h 31655"/>
                <a:gd name="connsiteX4" fmla="*/ 14878 w 25324"/>
                <a:gd name="connsiteY4" fmla="*/ 26274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31655">
                  <a:moveTo>
                    <a:pt x="14878" y="26274"/>
                  </a:moveTo>
                  <a:cubicBezTo>
                    <a:pt x="18677" y="27540"/>
                    <a:pt x="21842" y="28173"/>
                    <a:pt x="25641" y="28173"/>
                  </a:cubicBezTo>
                  <a:lnTo>
                    <a:pt x="25641" y="7914"/>
                  </a:lnTo>
                  <a:cubicBezTo>
                    <a:pt x="18044" y="7914"/>
                    <a:pt x="10446" y="6648"/>
                    <a:pt x="4748" y="4748"/>
                  </a:cubicBezTo>
                  <a:cubicBezTo>
                    <a:pt x="6648" y="12346"/>
                    <a:pt x="10446" y="19310"/>
                    <a:pt x="14878" y="26274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8F4CD8C2-BDFD-4A26-B969-F765340DD8F0}"/>
                </a:ext>
              </a:extLst>
            </p:cNvPr>
            <p:cNvSpPr/>
            <p:nvPr/>
          </p:nvSpPr>
          <p:spPr>
            <a:xfrm>
              <a:off x="653431" y="5878462"/>
              <a:ext cx="227918" cy="227918"/>
            </a:xfrm>
            <a:custGeom>
              <a:avLst/>
              <a:gdLst>
                <a:gd name="connsiteX0" fmla="*/ 223170 w 227918"/>
                <a:gd name="connsiteY0" fmla="*/ 125039 h 227918"/>
                <a:gd name="connsiteX1" fmla="*/ 223170 w 227918"/>
                <a:gd name="connsiteY1" fmla="*/ 4748 h 227918"/>
                <a:gd name="connsiteX2" fmla="*/ 161125 w 227918"/>
                <a:gd name="connsiteY2" fmla="*/ 4748 h 227918"/>
                <a:gd name="connsiteX3" fmla="*/ 128837 w 227918"/>
                <a:gd name="connsiteY3" fmla="*/ 4748 h 227918"/>
                <a:gd name="connsiteX4" fmla="*/ 75023 w 227918"/>
                <a:gd name="connsiteY4" fmla="*/ 4748 h 227918"/>
                <a:gd name="connsiteX5" fmla="*/ 7914 w 227918"/>
                <a:gd name="connsiteY5" fmla="*/ 47800 h 227918"/>
                <a:gd name="connsiteX6" fmla="*/ 4748 w 227918"/>
                <a:gd name="connsiteY6" fmla="*/ 71225 h 227918"/>
                <a:gd name="connsiteX7" fmla="*/ 4748 w 227918"/>
                <a:gd name="connsiteY7" fmla="*/ 154795 h 227918"/>
                <a:gd name="connsiteX8" fmla="*/ 4748 w 227918"/>
                <a:gd name="connsiteY8" fmla="*/ 223170 h 227918"/>
                <a:gd name="connsiteX9" fmla="*/ 30073 w 227918"/>
                <a:gd name="connsiteY9" fmla="*/ 223170 h 227918"/>
                <a:gd name="connsiteX10" fmla="*/ 90851 w 227918"/>
                <a:gd name="connsiteY10" fmla="*/ 223170 h 227918"/>
                <a:gd name="connsiteX11" fmla="*/ 152895 w 227918"/>
                <a:gd name="connsiteY11" fmla="*/ 223170 h 227918"/>
                <a:gd name="connsiteX12" fmla="*/ 202277 w 227918"/>
                <a:gd name="connsiteY12" fmla="*/ 206076 h 227918"/>
                <a:gd name="connsiteX13" fmla="*/ 223170 w 227918"/>
                <a:gd name="connsiteY13" fmla="*/ 125039 h 227918"/>
                <a:gd name="connsiteX14" fmla="*/ 114909 w 227918"/>
                <a:gd name="connsiteY14" fmla="*/ 183917 h 227918"/>
                <a:gd name="connsiteX15" fmla="*/ 47166 w 227918"/>
                <a:gd name="connsiteY15" fmla="*/ 116175 h 227918"/>
                <a:gd name="connsiteX16" fmla="*/ 48433 w 227918"/>
                <a:gd name="connsiteY16" fmla="*/ 104146 h 227918"/>
                <a:gd name="connsiteX17" fmla="*/ 48433 w 227918"/>
                <a:gd name="connsiteY17" fmla="*/ 102880 h 227918"/>
                <a:gd name="connsiteX18" fmla="*/ 114909 w 227918"/>
                <a:gd name="connsiteY18" fmla="*/ 48433 h 227918"/>
                <a:gd name="connsiteX19" fmla="*/ 182651 w 227918"/>
                <a:gd name="connsiteY19" fmla="*/ 116175 h 227918"/>
                <a:gd name="connsiteX20" fmla="*/ 114909 w 227918"/>
                <a:gd name="connsiteY20" fmla="*/ 183917 h 22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7918" h="227918">
                  <a:moveTo>
                    <a:pt x="223170" y="125039"/>
                  </a:moveTo>
                  <a:lnTo>
                    <a:pt x="223170" y="4748"/>
                  </a:lnTo>
                  <a:lnTo>
                    <a:pt x="161125" y="4748"/>
                  </a:lnTo>
                  <a:lnTo>
                    <a:pt x="128837" y="4748"/>
                  </a:lnTo>
                  <a:lnTo>
                    <a:pt x="75023" y="4748"/>
                  </a:lnTo>
                  <a:cubicBezTo>
                    <a:pt x="75023" y="4748"/>
                    <a:pt x="22475" y="4748"/>
                    <a:pt x="7914" y="47800"/>
                  </a:cubicBezTo>
                  <a:cubicBezTo>
                    <a:pt x="6015" y="54131"/>
                    <a:pt x="4748" y="61728"/>
                    <a:pt x="4748" y="71225"/>
                  </a:cubicBezTo>
                  <a:lnTo>
                    <a:pt x="4748" y="154795"/>
                  </a:lnTo>
                  <a:lnTo>
                    <a:pt x="4748" y="223170"/>
                  </a:lnTo>
                  <a:lnTo>
                    <a:pt x="30073" y="223170"/>
                  </a:lnTo>
                  <a:lnTo>
                    <a:pt x="90851" y="223170"/>
                  </a:lnTo>
                  <a:lnTo>
                    <a:pt x="152895" y="223170"/>
                  </a:lnTo>
                  <a:cubicBezTo>
                    <a:pt x="152895" y="223170"/>
                    <a:pt x="181385" y="223170"/>
                    <a:pt x="202277" y="206076"/>
                  </a:cubicBezTo>
                  <a:cubicBezTo>
                    <a:pt x="226968" y="185184"/>
                    <a:pt x="223170" y="153528"/>
                    <a:pt x="223170" y="125039"/>
                  </a:cubicBezTo>
                  <a:close/>
                  <a:moveTo>
                    <a:pt x="114909" y="183917"/>
                  </a:moveTo>
                  <a:cubicBezTo>
                    <a:pt x="77555" y="183917"/>
                    <a:pt x="47166" y="153528"/>
                    <a:pt x="47166" y="116175"/>
                  </a:cubicBezTo>
                  <a:cubicBezTo>
                    <a:pt x="47166" y="112376"/>
                    <a:pt x="47799" y="107945"/>
                    <a:pt x="48433" y="104146"/>
                  </a:cubicBezTo>
                  <a:cubicBezTo>
                    <a:pt x="48433" y="103513"/>
                    <a:pt x="48433" y="102880"/>
                    <a:pt x="48433" y="102880"/>
                  </a:cubicBezTo>
                  <a:cubicBezTo>
                    <a:pt x="54764" y="71858"/>
                    <a:pt x="81987" y="48433"/>
                    <a:pt x="114909" y="48433"/>
                  </a:cubicBezTo>
                  <a:cubicBezTo>
                    <a:pt x="152262" y="48433"/>
                    <a:pt x="182651" y="78822"/>
                    <a:pt x="182651" y="116175"/>
                  </a:cubicBezTo>
                  <a:cubicBezTo>
                    <a:pt x="182651" y="153528"/>
                    <a:pt x="152262" y="183917"/>
                    <a:pt x="114909" y="183917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1819E35F-61E9-4AB6-B243-161D709CC1CB}"/>
                </a:ext>
              </a:extLst>
            </p:cNvPr>
            <p:cNvSpPr/>
            <p:nvPr/>
          </p:nvSpPr>
          <p:spPr>
            <a:xfrm>
              <a:off x="764857" y="5931643"/>
              <a:ext cx="25324" cy="31655"/>
            </a:xfrm>
            <a:custGeom>
              <a:avLst/>
              <a:gdLst>
                <a:gd name="connsiteX0" fmla="*/ 11712 w 25324"/>
                <a:gd name="connsiteY0" fmla="*/ 5381 h 31655"/>
                <a:gd name="connsiteX1" fmla="*/ 4748 w 25324"/>
                <a:gd name="connsiteY1" fmla="*/ 4748 h 31655"/>
                <a:gd name="connsiteX2" fmla="*/ 4748 w 25324"/>
                <a:gd name="connsiteY2" fmla="*/ 26274 h 31655"/>
                <a:gd name="connsiteX3" fmla="*/ 24375 w 25324"/>
                <a:gd name="connsiteY3" fmla="*/ 28806 h 31655"/>
                <a:gd name="connsiteX4" fmla="*/ 11712 w 25324"/>
                <a:gd name="connsiteY4" fmla="*/ 5381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31655">
                  <a:moveTo>
                    <a:pt x="11712" y="5381"/>
                  </a:moveTo>
                  <a:cubicBezTo>
                    <a:pt x="9180" y="5381"/>
                    <a:pt x="7281" y="4748"/>
                    <a:pt x="4748" y="4748"/>
                  </a:cubicBezTo>
                  <a:lnTo>
                    <a:pt x="4748" y="26274"/>
                  </a:lnTo>
                  <a:cubicBezTo>
                    <a:pt x="11079" y="26274"/>
                    <a:pt x="17410" y="26907"/>
                    <a:pt x="24375" y="28806"/>
                  </a:cubicBezTo>
                  <a:cubicBezTo>
                    <a:pt x="19310" y="15511"/>
                    <a:pt x="12346" y="6648"/>
                    <a:pt x="11712" y="5381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057EFE0C-C472-4F26-BA2C-AB7DE41E3FCF}"/>
                </a:ext>
              </a:extLst>
            </p:cNvPr>
            <p:cNvSpPr/>
            <p:nvPr/>
          </p:nvSpPr>
          <p:spPr>
            <a:xfrm>
              <a:off x="705978" y="5966463"/>
              <a:ext cx="25324" cy="25324"/>
            </a:xfrm>
            <a:custGeom>
              <a:avLst/>
              <a:gdLst>
                <a:gd name="connsiteX0" fmla="*/ 26274 w 25324"/>
                <a:gd name="connsiteY0" fmla="*/ 4748 h 25324"/>
                <a:gd name="connsiteX1" fmla="*/ 6015 w 25324"/>
                <a:gd name="connsiteY1" fmla="*/ 14878 h 25324"/>
                <a:gd name="connsiteX2" fmla="*/ 4748 w 25324"/>
                <a:gd name="connsiteY2" fmla="*/ 25641 h 25324"/>
                <a:gd name="connsiteX3" fmla="*/ 23741 w 25324"/>
                <a:gd name="connsiteY3" fmla="*/ 25641 h 25324"/>
                <a:gd name="connsiteX4" fmla="*/ 26274 w 25324"/>
                <a:gd name="connsiteY4" fmla="*/ 4748 h 2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25324">
                  <a:moveTo>
                    <a:pt x="26274" y="4748"/>
                  </a:moveTo>
                  <a:cubicBezTo>
                    <a:pt x="17410" y="7914"/>
                    <a:pt x="10446" y="11713"/>
                    <a:pt x="6015" y="14878"/>
                  </a:cubicBezTo>
                  <a:cubicBezTo>
                    <a:pt x="5381" y="18677"/>
                    <a:pt x="4748" y="21842"/>
                    <a:pt x="4748" y="25641"/>
                  </a:cubicBezTo>
                  <a:lnTo>
                    <a:pt x="23741" y="25641"/>
                  </a:lnTo>
                  <a:cubicBezTo>
                    <a:pt x="23741" y="18044"/>
                    <a:pt x="25008" y="11079"/>
                    <a:pt x="26274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62AAF601-2553-4D20-87CC-EC03670B2707}"/>
                </a:ext>
              </a:extLst>
            </p:cNvPr>
            <p:cNvSpPr/>
            <p:nvPr/>
          </p:nvSpPr>
          <p:spPr>
            <a:xfrm>
              <a:off x="711043" y="5937340"/>
              <a:ext cx="37986" cy="37986"/>
            </a:xfrm>
            <a:custGeom>
              <a:avLst/>
              <a:gdLst>
                <a:gd name="connsiteX0" fmla="*/ 33238 w 37986"/>
                <a:gd name="connsiteY0" fmla="*/ 4748 h 37986"/>
                <a:gd name="connsiteX1" fmla="*/ 4748 w 37986"/>
                <a:gd name="connsiteY1" fmla="*/ 34504 h 37986"/>
                <a:gd name="connsiteX2" fmla="*/ 23741 w 37986"/>
                <a:gd name="connsiteY2" fmla="*/ 26274 h 37986"/>
                <a:gd name="connsiteX3" fmla="*/ 33238 w 37986"/>
                <a:gd name="connsiteY3" fmla="*/ 4748 h 3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86" h="37986">
                  <a:moveTo>
                    <a:pt x="33238" y="4748"/>
                  </a:moveTo>
                  <a:cubicBezTo>
                    <a:pt x="20576" y="11079"/>
                    <a:pt x="10446" y="21209"/>
                    <a:pt x="4748" y="34504"/>
                  </a:cubicBezTo>
                  <a:cubicBezTo>
                    <a:pt x="9813" y="31972"/>
                    <a:pt x="16144" y="28806"/>
                    <a:pt x="23741" y="26274"/>
                  </a:cubicBezTo>
                  <a:cubicBezTo>
                    <a:pt x="26274" y="17410"/>
                    <a:pt x="30073" y="10446"/>
                    <a:pt x="33238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41DADE1D-1C08-411F-9F29-9C81A202A9BE}"/>
                </a:ext>
              </a:extLst>
            </p:cNvPr>
            <p:cNvSpPr/>
            <p:nvPr/>
          </p:nvSpPr>
          <p:spPr>
            <a:xfrm>
              <a:off x="706611" y="5994320"/>
              <a:ext cx="25324" cy="25324"/>
            </a:xfrm>
            <a:custGeom>
              <a:avLst/>
              <a:gdLst>
                <a:gd name="connsiteX0" fmla="*/ 23108 w 25324"/>
                <a:gd name="connsiteY0" fmla="*/ 4748 h 25324"/>
                <a:gd name="connsiteX1" fmla="*/ 4748 w 25324"/>
                <a:gd name="connsiteY1" fmla="*/ 4748 h 25324"/>
                <a:gd name="connsiteX2" fmla="*/ 6015 w 25324"/>
                <a:gd name="connsiteY2" fmla="*/ 14878 h 25324"/>
                <a:gd name="connsiteX3" fmla="*/ 25641 w 25324"/>
                <a:gd name="connsiteY3" fmla="*/ 25008 h 25324"/>
                <a:gd name="connsiteX4" fmla="*/ 23108 w 25324"/>
                <a:gd name="connsiteY4" fmla="*/ 4748 h 2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25324">
                  <a:moveTo>
                    <a:pt x="23108" y="4748"/>
                  </a:moveTo>
                  <a:lnTo>
                    <a:pt x="4748" y="4748"/>
                  </a:lnTo>
                  <a:cubicBezTo>
                    <a:pt x="4748" y="7914"/>
                    <a:pt x="5381" y="11713"/>
                    <a:pt x="6015" y="14878"/>
                  </a:cubicBezTo>
                  <a:cubicBezTo>
                    <a:pt x="9813" y="17410"/>
                    <a:pt x="16777" y="21209"/>
                    <a:pt x="25641" y="25008"/>
                  </a:cubicBezTo>
                  <a:cubicBezTo>
                    <a:pt x="23741" y="17410"/>
                    <a:pt x="23108" y="10446"/>
                    <a:pt x="23108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AB2D8ED1-FCA1-4657-B223-82C8973AD303}"/>
                </a:ext>
              </a:extLst>
            </p:cNvPr>
            <p:cNvSpPr/>
            <p:nvPr/>
          </p:nvSpPr>
          <p:spPr>
            <a:xfrm>
              <a:off x="711043" y="6013946"/>
              <a:ext cx="31655" cy="31655"/>
            </a:xfrm>
            <a:custGeom>
              <a:avLst/>
              <a:gdLst>
                <a:gd name="connsiteX0" fmla="*/ 4748 w 31655"/>
                <a:gd name="connsiteY0" fmla="*/ 4748 h 31655"/>
                <a:gd name="connsiteX1" fmla="*/ 31339 w 31655"/>
                <a:gd name="connsiteY1" fmla="*/ 32605 h 31655"/>
                <a:gd name="connsiteX2" fmla="*/ 23108 w 31655"/>
                <a:gd name="connsiteY2" fmla="*/ 12979 h 31655"/>
                <a:gd name="connsiteX3" fmla="*/ 4748 w 31655"/>
                <a:gd name="connsiteY3" fmla="*/ 4748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655" h="31655">
                  <a:moveTo>
                    <a:pt x="4748" y="4748"/>
                  </a:moveTo>
                  <a:cubicBezTo>
                    <a:pt x="10446" y="16777"/>
                    <a:pt x="19310" y="26274"/>
                    <a:pt x="31339" y="32605"/>
                  </a:cubicBezTo>
                  <a:cubicBezTo>
                    <a:pt x="27540" y="25641"/>
                    <a:pt x="25008" y="19310"/>
                    <a:pt x="23108" y="12979"/>
                  </a:cubicBezTo>
                  <a:cubicBezTo>
                    <a:pt x="16144" y="9813"/>
                    <a:pt x="9813" y="7281"/>
                    <a:pt x="4748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E90C1ED4-319A-4629-8EC4-C4BBD06F74E1}"/>
                </a:ext>
              </a:extLst>
            </p:cNvPr>
            <p:cNvSpPr/>
            <p:nvPr/>
          </p:nvSpPr>
          <p:spPr>
            <a:xfrm>
              <a:off x="737634" y="5932276"/>
              <a:ext cx="25324" cy="31655"/>
            </a:xfrm>
            <a:custGeom>
              <a:avLst/>
              <a:gdLst>
                <a:gd name="connsiteX0" fmla="*/ 4748 w 25324"/>
                <a:gd name="connsiteY0" fmla="*/ 29439 h 31655"/>
                <a:gd name="connsiteX1" fmla="*/ 25641 w 25324"/>
                <a:gd name="connsiteY1" fmla="*/ 26274 h 31655"/>
                <a:gd name="connsiteX2" fmla="*/ 25641 w 25324"/>
                <a:gd name="connsiteY2" fmla="*/ 4748 h 31655"/>
                <a:gd name="connsiteX3" fmla="*/ 16777 w 25324"/>
                <a:gd name="connsiteY3" fmla="*/ 6014 h 31655"/>
                <a:gd name="connsiteX4" fmla="*/ 4748 w 25324"/>
                <a:gd name="connsiteY4" fmla="*/ 29439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31655">
                  <a:moveTo>
                    <a:pt x="4748" y="29439"/>
                  </a:moveTo>
                  <a:cubicBezTo>
                    <a:pt x="11079" y="28173"/>
                    <a:pt x="18044" y="26907"/>
                    <a:pt x="25641" y="26274"/>
                  </a:cubicBezTo>
                  <a:lnTo>
                    <a:pt x="25641" y="4748"/>
                  </a:lnTo>
                  <a:cubicBezTo>
                    <a:pt x="23108" y="4748"/>
                    <a:pt x="19310" y="5381"/>
                    <a:pt x="16777" y="6014"/>
                  </a:cubicBezTo>
                  <a:cubicBezTo>
                    <a:pt x="13612" y="9813"/>
                    <a:pt x="8547" y="18043"/>
                    <a:pt x="4748" y="29439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D00650F4-2761-41F2-A50F-5F969A2BDD99}"/>
                </a:ext>
              </a:extLst>
            </p:cNvPr>
            <p:cNvSpPr/>
            <p:nvPr/>
          </p:nvSpPr>
          <p:spPr>
            <a:xfrm>
              <a:off x="793980" y="5966463"/>
              <a:ext cx="31655" cy="25324"/>
            </a:xfrm>
            <a:custGeom>
              <a:avLst/>
              <a:gdLst>
                <a:gd name="connsiteX0" fmla="*/ 8547 w 31655"/>
                <a:gd name="connsiteY0" fmla="*/ 25641 h 25324"/>
                <a:gd name="connsiteX1" fmla="*/ 31972 w 31655"/>
                <a:gd name="connsiteY1" fmla="*/ 25641 h 25324"/>
                <a:gd name="connsiteX2" fmla="*/ 30706 w 31655"/>
                <a:gd name="connsiteY2" fmla="*/ 17410 h 25324"/>
                <a:gd name="connsiteX3" fmla="*/ 30706 w 31655"/>
                <a:gd name="connsiteY3" fmla="*/ 17410 h 25324"/>
                <a:gd name="connsiteX4" fmla="*/ 4748 w 31655"/>
                <a:gd name="connsiteY4" fmla="*/ 4748 h 25324"/>
                <a:gd name="connsiteX5" fmla="*/ 8547 w 31655"/>
                <a:gd name="connsiteY5" fmla="*/ 25641 h 2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55" h="25324">
                  <a:moveTo>
                    <a:pt x="8547" y="25641"/>
                  </a:moveTo>
                  <a:lnTo>
                    <a:pt x="31972" y="25641"/>
                  </a:lnTo>
                  <a:cubicBezTo>
                    <a:pt x="31972" y="23108"/>
                    <a:pt x="31339" y="19943"/>
                    <a:pt x="30706" y="17410"/>
                  </a:cubicBezTo>
                  <a:cubicBezTo>
                    <a:pt x="30706" y="17410"/>
                    <a:pt x="30706" y="17410"/>
                    <a:pt x="30706" y="17410"/>
                  </a:cubicBezTo>
                  <a:cubicBezTo>
                    <a:pt x="22475" y="11713"/>
                    <a:pt x="13612" y="7281"/>
                    <a:pt x="4748" y="4748"/>
                  </a:cubicBezTo>
                  <a:cubicBezTo>
                    <a:pt x="7281" y="10446"/>
                    <a:pt x="8547" y="17410"/>
                    <a:pt x="8547" y="25641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BD3DF2D9-B921-4DCB-834F-090437F0D538}"/>
                </a:ext>
              </a:extLst>
            </p:cNvPr>
            <p:cNvSpPr/>
            <p:nvPr/>
          </p:nvSpPr>
          <p:spPr>
            <a:xfrm>
              <a:off x="795246" y="5993687"/>
              <a:ext cx="31655" cy="25324"/>
            </a:xfrm>
            <a:custGeom>
              <a:avLst/>
              <a:gdLst>
                <a:gd name="connsiteX0" fmla="*/ 4748 w 31655"/>
                <a:gd name="connsiteY0" fmla="*/ 25641 h 25324"/>
                <a:gd name="connsiteX1" fmla="*/ 30073 w 31655"/>
                <a:gd name="connsiteY1" fmla="*/ 12979 h 25324"/>
                <a:gd name="connsiteX2" fmla="*/ 31339 w 31655"/>
                <a:gd name="connsiteY2" fmla="*/ 4748 h 25324"/>
                <a:gd name="connsiteX3" fmla="*/ 7914 w 31655"/>
                <a:gd name="connsiteY3" fmla="*/ 4748 h 25324"/>
                <a:gd name="connsiteX4" fmla="*/ 4748 w 31655"/>
                <a:gd name="connsiteY4" fmla="*/ 25641 h 2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55" h="25324">
                  <a:moveTo>
                    <a:pt x="4748" y="25641"/>
                  </a:moveTo>
                  <a:cubicBezTo>
                    <a:pt x="12979" y="22475"/>
                    <a:pt x="21842" y="18677"/>
                    <a:pt x="30073" y="12979"/>
                  </a:cubicBezTo>
                  <a:cubicBezTo>
                    <a:pt x="30706" y="10446"/>
                    <a:pt x="31339" y="7281"/>
                    <a:pt x="31339" y="4748"/>
                  </a:cubicBezTo>
                  <a:lnTo>
                    <a:pt x="7914" y="4748"/>
                  </a:lnTo>
                  <a:cubicBezTo>
                    <a:pt x="7281" y="11712"/>
                    <a:pt x="6648" y="18677"/>
                    <a:pt x="4748" y="25641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1C98E4CA-3CFA-472B-B384-174EBC5080AB}"/>
                </a:ext>
              </a:extLst>
            </p:cNvPr>
            <p:cNvSpPr/>
            <p:nvPr/>
          </p:nvSpPr>
          <p:spPr>
            <a:xfrm>
              <a:off x="781318" y="5934808"/>
              <a:ext cx="44317" cy="44317"/>
            </a:xfrm>
            <a:custGeom>
              <a:avLst/>
              <a:gdLst>
                <a:gd name="connsiteX0" fmla="*/ 4748 w 44317"/>
                <a:gd name="connsiteY0" fmla="*/ 4748 h 44317"/>
                <a:gd name="connsiteX1" fmla="*/ 16144 w 44317"/>
                <a:gd name="connsiteY1" fmla="*/ 28173 h 44317"/>
                <a:gd name="connsiteX2" fmla="*/ 41468 w 44317"/>
                <a:gd name="connsiteY2" fmla="*/ 39569 h 44317"/>
                <a:gd name="connsiteX3" fmla="*/ 4748 w 44317"/>
                <a:gd name="connsiteY3" fmla="*/ 4748 h 4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317" h="44317">
                  <a:moveTo>
                    <a:pt x="4748" y="4748"/>
                  </a:moveTo>
                  <a:cubicBezTo>
                    <a:pt x="7914" y="9813"/>
                    <a:pt x="12346" y="18044"/>
                    <a:pt x="16144" y="28173"/>
                  </a:cubicBezTo>
                  <a:cubicBezTo>
                    <a:pt x="24375" y="30706"/>
                    <a:pt x="32605" y="34504"/>
                    <a:pt x="41468" y="39569"/>
                  </a:cubicBezTo>
                  <a:cubicBezTo>
                    <a:pt x="35137" y="23108"/>
                    <a:pt x="21842" y="9813"/>
                    <a:pt x="4748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5" name="Volný tvar: obrazec 34">
              <a:extLst>
                <a:ext uri="{FF2B5EF4-FFF2-40B4-BE49-F238E27FC236}">
                  <a16:creationId xmlns:a16="http://schemas.microsoft.com/office/drawing/2014/main" id="{24DEC6F6-A78E-4D66-B0EF-E92C2D19503D}"/>
                </a:ext>
              </a:extLst>
            </p:cNvPr>
            <p:cNvSpPr/>
            <p:nvPr/>
          </p:nvSpPr>
          <p:spPr>
            <a:xfrm>
              <a:off x="764857" y="6024709"/>
              <a:ext cx="25324" cy="31655"/>
            </a:xfrm>
            <a:custGeom>
              <a:avLst/>
              <a:gdLst>
                <a:gd name="connsiteX0" fmla="*/ 4748 w 25324"/>
                <a:gd name="connsiteY0" fmla="*/ 7281 h 31655"/>
                <a:gd name="connsiteX1" fmla="*/ 4748 w 25324"/>
                <a:gd name="connsiteY1" fmla="*/ 28173 h 31655"/>
                <a:gd name="connsiteX2" fmla="*/ 14878 w 25324"/>
                <a:gd name="connsiteY2" fmla="*/ 26907 h 31655"/>
                <a:gd name="connsiteX3" fmla="*/ 25641 w 25324"/>
                <a:gd name="connsiteY3" fmla="*/ 4748 h 31655"/>
                <a:gd name="connsiteX4" fmla="*/ 4748 w 25324"/>
                <a:gd name="connsiteY4" fmla="*/ 7281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31655">
                  <a:moveTo>
                    <a:pt x="4748" y="7281"/>
                  </a:moveTo>
                  <a:lnTo>
                    <a:pt x="4748" y="28173"/>
                  </a:lnTo>
                  <a:cubicBezTo>
                    <a:pt x="8547" y="28173"/>
                    <a:pt x="11712" y="27540"/>
                    <a:pt x="14878" y="26907"/>
                  </a:cubicBezTo>
                  <a:cubicBezTo>
                    <a:pt x="19310" y="19310"/>
                    <a:pt x="23108" y="12346"/>
                    <a:pt x="25641" y="4748"/>
                  </a:cubicBezTo>
                  <a:cubicBezTo>
                    <a:pt x="18044" y="6014"/>
                    <a:pt x="11079" y="6648"/>
                    <a:pt x="4748" y="7281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6" name="Volný tvar: obrazec 35">
              <a:extLst>
                <a:ext uri="{FF2B5EF4-FFF2-40B4-BE49-F238E27FC236}">
                  <a16:creationId xmlns:a16="http://schemas.microsoft.com/office/drawing/2014/main" id="{CEDC4097-BCB8-4725-B2A9-5DDA2497CFB5}"/>
                </a:ext>
              </a:extLst>
            </p:cNvPr>
            <p:cNvSpPr/>
            <p:nvPr/>
          </p:nvSpPr>
          <p:spPr>
            <a:xfrm>
              <a:off x="784483" y="6011414"/>
              <a:ext cx="37986" cy="37986"/>
            </a:xfrm>
            <a:custGeom>
              <a:avLst/>
              <a:gdLst>
                <a:gd name="connsiteX0" fmla="*/ 4748 w 37986"/>
                <a:gd name="connsiteY0" fmla="*/ 37037 h 37986"/>
                <a:gd name="connsiteX1" fmla="*/ 38303 w 37986"/>
                <a:gd name="connsiteY1" fmla="*/ 4748 h 37986"/>
                <a:gd name="connsiteX2" fmla="*/ 14245 w 37986"/>
                <a:gd name="connsiteY2" fmla="*/ 15511 h 37986"/>
                <a:gd name="connsiteX3" fmla="*/ 4748 w 37986"/>
                <a:gd name="connsiteY3" fmla="*/ 37037 h 3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86" h="37986">
                  <a:moveTo>
                    <a:pt x="4748" y="37037"/>
                  </a:moveTo>
                  <a:cubicBezTo>
                    <a:pt x="19943" y="31339"/>
                    <a:pt x="31972" y="19310"/>
                    <a:pt x="38303" y="4748"/>
                  </a:cubicBezTo>
                  <a:cubicBezTo>
                    <a:pt x="30073" y="9813"/>
                    <a:pt x="21842" y="12979"/>
                    <a:pt x="14245" y="15511"/>
                  </a:cubicBezTo>
                  <a:cubicBezTo>
                    <a:pt x="11712" y="22475"/>
                    <a:pt x="8547" y="30073"/>
                    <a:pt x="4748" y="37037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7" name="Volný tvar: obrazec 36">
              <a:extLst>
                <a:ext uri="{FF2B5EF4-FFF2-40B4-BE49-F238E27FC236}">
                  <a16:creationId xmlns:a16="http://schemas.microsoft.com/office/drawing/2014/main" id="{7F4CF4D6-CD0D-48CE-99C6-C1C9E1D419B6}"/>
                </a:ext>
              </a:extLst>
            </p:cNvPr>
            <p:cNvSpPr/>
            <p:nvPr/>
          </p:nvSpPr>
          <p:spPr>
            <a:xfrm>
              <a:off x="764857" y="5993687"/>
              <a:ext cx="31655" cy="31655"/>
            </a:xfrm>
            <a:custGeom>
              <a:avLst/>
              <a:gdLst>
                <a:gd name="connsiteX0" fmla="*/ 31339 w 31655"/>
                <a:gd name="connsiteY0" fmla="*/ 4748 h 31655"/>
                <a:gd name="connsiteX1" fmla="*/ 4748 w 31655"/>
                <a:gd name="connsiteY1" fmla="*/ 4748 h 31655"/>
                <a:gd name="connsiteX2" fmla="*/ 4748 w 31655"/>
                <a:gd name="connsiteY2" fmla="*/ 31339 h 31655"/>
                <a:gd name="connsiteX3" fmla="*/ 28173 w 31655"/>
                <a:gd name="connsiteY3" fmla="*/ 28173 h 31655"/>
                <a:gd name="connsiteX4" fmla="*/ 31339 w 31655"/>
                <a:gd name="connsiteY4" fmla="*/ 4748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55" h="31655">
                  <a:moveTo>
                    <a:pt x="31339" y="4748"/>
                  </a:moveTo>
                  <a:lnTo>
                    <a:pt x="4748" y="4748"/>
                  </a:lnTo>
                  <a:lnTo>
                    <a:pt x="4748" y="31339"/>
                  </a:lnTo>
                  <a:cubicBezTo>
                    <a:pt x="12346" y="31339"/>
                    <a:pt x="20576" y="30073"/>
                    <a:pt x="28173" y="28173"/>
                  </a:cubicBezTo>
                  <a:cubicBezTo>
                    <a:pt x="30073" y="20576"/>
                    <a:pt x="31339" y="12979"/>
                    <a:pt x="31339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8" name="Volný tvar: obrazec 37">
              <a:extLst>
                <a:ext uri="{FF2B5EF4-FFF2-40B4-BE49-F238E27FC236}">
                  <a16:creationId xmlns:a16="http://schemas.microsoft.com/office/drawing/2014/main" id="{EC92642E-46EC-4510-A689-0CD5AEE534F4}"/>
                </a:ext>
              </a:extLst>
            </p:cNvPr>
            <p:cNvSpPr/>
            <p:nvPr/>
          </p:nvSpPr>
          <p:spPr>
            <a:xfrm>
              <a:off x="764857" y="5960765"/>
              <a:ext cx="31655" cy="31655"/>
            </a:xfrm>
            <a:custGeom>
              <a:avLst/>
              <a:gdLst>
                <a:gd name="connsiteX0" fmla="*/ 28173 w 31655"/>
                <a:gd name="connsiteY0" fmla="*/ 11079 h 31655"/>
                <a:gd name="connsiteX1" fmla="*/ 26907 w 31655"/>
                <a:gd name="connsiteY1" fmla="*/ 7914 h 31655"/>
                <a:gd name="connsiteX2" fmla="*/ 4748 w 31655"/>
                <a:gd name="connsiteY2" fmla="*/ 4748 h 31655"/>
                <a:gd name="connsiteX3" fmla="*/ 4748 w 31655"/>
                <a:gd name="connsiteY3" fmla="*/ 31972 h 31655"/>
                <a:gd name="connsiteX4" fmla="*/ 31339 w 31655"/>
                <a:gd name="connsiteY4" fmla="*/ 31972 h 31655"/>
                <a:gd name="connsiteX5" fmla="*/ 28173 w 31655"/>
                <a:gd name="connsiteY5" fmla="*/ 11079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55" h="31655">
                  <a:moveTo>
                    <a:pt x="28173" y="11079"/>
                  </a:moveTo>
                  <a:cubicBezTo>
                    <a:pt x="28173" y="9813"/>
                    <a:pt x="27540" y="8547"/>
                    <a:pt x="26907" y="7914"/>
                  </a:cubicBezTo>
                  <a:cubicBezTo>
                    <a:pt x="19310" y="6014"/>
                    <a:pt x="12346" y="4748"/>
                    <a:pt x="4748" y="4748"/>
                  </a:cubicBezTo>
                  <a:lnTo>
                    <a:pt x="4748" y="31972"/>
                  </a:lnTo>
                  <a:lnTo>
                    <a:pt x="31339" y="31972"/>
                  </a:lnTo>
                  <a:cubicBezTo>
                    <a:pt x="30706" y="24375"/>
                    <a:pt x="30073" y="18043"/>
                    <a:pt x="28173" y="11079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sp>
        <p:nvSpPr>
          <p:cNvPr id="40" name="Zástupný symbol pro text 6">
            <a:extLst>
              <a:ext uri="{FF2B5EF4-FFF2-40B4-BE49-F238E27FC236}">
                <a16:creationId xmlns:a16="http://schemas.microsoft.com/office/drawing/2014/main" id="{2979CE7B-A66D-44BD-9F17-117D35103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431" y="5073029"/>
            <a:ext cx="3832844" cy="276999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cs-CZ" dirty="0"/>
              <a:t>+</a:t>
            </a:r>
          </a:p>
        </p:txBody>
      </p:sp>
      <p:sp>
        <p:nvSpPr>
          <p:cNvPr id="42" name="Zástupný symbol pro text 6">
            <a:extLst>
              <a:ext uri="{FF2B5EF4-FFF2-40B4-BE49-F238E27FC236}">
                <a16:creationId xmlns:a16="http://schemas.microsoft.com/office/drawing/2014/main" id="{833A742D-531F-41C0-8D98-9999A712F2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431" y="5463022"/>
            <a:ext cx="3832844" cy="276999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cs-CZ" dirty="0"/>
              <a:t>@kleffmann.com</a:t>
            </a:r>
          </a:p>
        </p:txBody>
      </p:sp>
      <p:sp>
        <p:nvSpPr>
          <p:cNvPr id="43" name="Zástupný symbol pro text 6">
            <a:extLst>
              <a:ext uri="{FF2B5EF4-FFF2-40B4-BE49-F238E27FC236}">
                <a16:creationId xmlns:a16="http://schemas.microsoft.com/office/drawing/2014/main" id="{0332508C-70F4-4FE4-8AEE-FAF33D0489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4431" y="5857791"/>
            <a:ext cx="3832844" cy="276999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cs-CZ" dirty="0"/>
              <a:t>www.kleffmann.com</a:t>
            </a:r>
          </a:p>
        </p:txBody>
      </p:sp>
      <p:sp>
        <p:nvSpPr>
          <p:cNvPr id="39" name="Zástupný symbol pro text 6">
            <a:extLst>
              <a:ext uri="{FF2B5EF4-FFF2-40B4-BE49-F238E27FC236}">
                <a16:creationId xmlns:a16="http://schemas.microsoft.com/office/drawing/2014/main" id="{EF85F5AB-4C40-45E3-B11B-28DF7C3BDC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3176" y="4250143"/>
            <a:ext cx="5940012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2000" b="1"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  <a:r>
              <a:rPr lang="cs-CZ" dirty="0"/>
              <a:t> </a:t>
            </a:r>
          </a:p>
        </p:txBody>
      </p:sp>
      <p:sp>
        <p:nvSpPr>
          <p:cNvPr id="44" name="Volný tvar: obrazec 43">
            <a:extLst>
              <a:ext uri="{FF2B5EF4-FFF2-40B4-BE49-F238E27FC236}">
                <a16:creationId xmlns:a16="http://schemas.microsoft.com/office/drawing/2014/main" id="{5681210F-AE57-4C0B-9187-2C20C399F576}"/>
              </a:ext>
            </a:extLst>
          </p:cNvPr>
          <p:cNvSpPr/>
          <p:nvPr/>
        </p:nvSpPr>
        <p:spPr>
          <a:xfrm>
            <a:off x="5595437" y="5490729"/>
            <a:ext cx="221587" cy="221587"/>
          </a:xfrm>
          <a:custGeom>
            <a:avLst/>
            <a:gdLst>
              <a:gd name="connsiteX0" fmla="*/ 220909 w 221587"/>
              <a:gd name="connsiteY0" fmla="*/ 123411 h 221587"/>
              <a:gd name="connsiteX1" fmla="*/ 220909 w 221587"/>
              <a:gd name="connsiteY1" fmla="*/ 3120 h 221587"/>
              <a:gd name="connsiteX2" fmla="*/ 158864 w 221587"/>
              <a:gd name="connsiteY2" fmla="*/ 3120 h 221587"/>
              <a:gd name="connsiteX3" fmla="*/ 126576 w 221587"/>
              <a:gd name="connsiteY3" fmla="*/ 3120 h 221587"/>
              <a:gd name="connsiteX4" fmla="*/ 72762 w 221587"/>
              <a:gd name="connsiteY4" fmla="*/ 3120 h 221587"/>
              <a:gd name="connsiteX5" fmla="*/ 5653 w 221587"/>
              <a:gd name="connsiteY5" fmla="*/ 46172 h 221587"/>
              <a:gd name="connsiteX6" fmla="*/ 3120 w 221587"/>
              <a:gd name="connsiteY6" fmla="*/ 68963 h 221587"/>
              <a:gd name="connsiteX7" fmla="*/ 3120 w 221587"/>
              <a:gd name="connsiteY7" fmla="*/ 152533 h 221587"/>
              <a:gd name="connsiteX8" fmla="*/ 3120 w 221587"/>
              <a:gd name="connsiteY8" fmla="*/ 220909 h 221587"/>
              <a:gd name="connsiteX9" fmla="*/ 28445 w 221587"/>
              <a:gd name="connsiteY9" fmla="*/ 220909 h 221587"/>
              <a:gd name="connsiteX10" fmla="*/ 89223 w 221587"/>
              <a:gd name="connsiteY10" fmla="*/ 220909 h 221587"/>
              <a:gd name="connsiteX11" fmla="*/ 151267 w 221587"/>
              <a:gd name="connsiteY11" fmla="*/ 220909 h 221587"/>
              <a:gd name="connsiteX12" fmla="*/ 200649 w 221587"/>
              <a:gd name="connsiteY12" fmla="*/ 203815 h 221587"/>
              <a:gd name="connsiteX13" fmla="*/ 220909 w 221587"/>
              <a:gd name="connsiteY13" fmla="*/ 123411 h 221587"/>
              <a:gd name="connsiteX14" fmla="*/ 44905 w 221587"/>
              <a:gd name="connsiteY14" fmla="*/ 79726 h 221587"/>
              <a:gd name="connsiteX15" fmla="*/ 76561 w 221587"/>
              <a:gd name="connsiteY15" fmla="*/ 111381 h 221587"/>
              <a:gd name="connsiteX16" fmla="*/ 44905 w 221587"/>
              <a:gd name="connsiteY16" fmla="*/ 143037 h 221587"/>
              <a:gd name="connsiteX17" fmla="*/ 44905 w 221587"/>
              <a:gd name="connsiteY17" fmla="*/ 79726 h 221587"/>
              <a:gd name="connsiteX18" fmla="*/ 181023 w 221587"/>
              <a:gd name="connsiteY18" fmla="*/ 154433 h 221587"/>
              <a:gd name="connsiteX19" fmla="*/ 175325 w 221587"/>
              <a:gd name="connsiteY19" fmla="*/ 160131 h 221587"/>
              <a:gd name="connsiteX20" fmla="*/ 50603 w 221587"/>
              <a:gd name="connsiteY20" fmla="*/ 160131 h 221587"/>
              <a:gd name="connsiteX21" fmla="*/ 44905 w 221587"/>
              <a:gd name="connsiteY21" fmla="*/ 154433 h 221587"/>
              <a:gd name="connsiteX22" fmla="*/ 44905 w 221587"/>
              <a:gd name="connsiteY22" fmla="*/ 153800 h 221587"/>
              <a:gd name="connsiteX23" fmla="*/ 81625 w 221587"/>
              <a:gd name="connsiteY23" fmla="*/ 117079 h 221587"/>
              <a:gd name="connsiteX24" fmla="*/ 103784 w 221587"/>
              <a:gd name="connsiteY24" fmla="*/ 138605 h 221587"/>
              <a:gd name="connsiteX25" fmla="*/ 113281 w 221587"/>
              <a:gd name="connsiteY25" fmla="*/ 142404 h 221587"/>
              <a:gd name="connsiteX26" fmla="*/ 122777 w 221587"/>
              <a:gd name="connsiteY26" fmla="*/ 138605 h 221587"/>
              <a:gd name="connsiteX27" fmla="*/ 144303 w 221587"/>
              <a:gd name="connsiteY27" fmla="*/ 117079 h 221587"/>
              <a:gd name="connsiteX28" fmla="*/ 181023 w 221587"/>
              <a:gd name="connsiteY28" fmla="*/ 153800 h 221587"/>
              <a:gd name="connsiteX29" fmla="*/ 181023 w 221587"/>
              <a:gd name="connsiteY29" fmla="*/ 154433 h 221587"/>
              <a:gd name="connsiteX30" fmla="*/ 181023 w 221587"/>
              <a:gd name="connsiteY30" fmla="*/ 143670 h 221587"/>
              <a:gd name="connsiteX31" fmla="*/ 149368 w 221587"/>
              <a:gd name="connsiteY31" fmla="*/ 112015 h 221587"/>
              <a:gd name="connsiteX32" fmla="*/ 181023 w 221587"/>
              <a:gd name="connsiteY32" fmla="*/ 80359 h 221587"/>
              <a:gd name="connsiteX33" fmla="*/ 181023 w 221587"/>
              <a:gd name="connsiteY33" fmla="*/ 143670 h 221587"/>
              <a:gd name="connsiteX34" fmla="*/ 181023 w 221587"/>
              <a:gd name="connsiteY34" fmla="*/ 70230 h 221587"/>
              <a:gd name="connsiteX35" fmla="*/ 117712 w 221587"/>
              <a:gd name="connsiteY35" fmla="*/ 133540 h 221587"/>
              <a:gd name="connsiteX36" fmla="*/ 113281 w 221587"/>
              <a:gd name="connsiteY36" fmla="*/ 135440 h 221587"/>
              <a:gd name="connsiteX37" fmla="*/ 108849 w 221587"/>
              <a:gd name="connsiteY37" fmla="*/ 133540 h 221587"/>
              <a:gd name="connsiteX38" fmla="*/ 45538 w 221587"/>
              <a:gd name="connsiteY38" fmla="*/ 70230 h 221587"/>
              <a:gd name="connsiteX39" fmla="*/ 45538 w 221587"/>
              <a:gd name="connsiteY39" fmla="*/ 69596 h 221587"/>
              <a:gd name="connsiteX40" fmla="*/ 51236 w 221587"/>
              <a:gd name="connsiteY40" fmla="*/ 63899 h 221587"/>
              <a:gd name="connsiteX41" fmla="*/ 175958 w 221587"/>
              <a:gd name="connsiteY41" fmla="*/ 63899 h 221587"/>
              <a:gd name="connsiteX42" fmla="*/ 181656 w 221587"/>
              <a:gd name="connsiteY42" fmla="*/ 69596 h 221587"/>
              <a:gd name="connsiteX43" fmla="*/ 181656 w 221587"/>
              <a:gd name="connsiteY43" fmla="*/ 70230 h 2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21587" h="221587">
                <a:moveTo>
                  <a:pt x="220909" y="123411"/>
                </a:moveTo>
                <a:lnTo>
                  <a:pt x="220909" y="3120"/>
                </a:lnTo>
                <a:lnTo>
                  <a:pt x="158864" y="3120"/>
                </a:lnTo>
                <a:lnTo>
                  <a:pt x="126576" y="3120"/>
                </a:lnTo>
                <a:lnTo>
                  <a:pt x="72762" y="3120"/>
                </a:lnTo>
                <a:cubicBezTo>
                  <a:pt x="72762" y="3120"/>
                  <a:pt x="20214" y="3120"/>
                  <a:pt x="5653" y="46172"/>
                </a:cubicBezTo>
                <a:cubicBezTo>
                  <a:pt x="4387" y="51870"/>
                  <a:pt x="3120" y="59467"/>
                  <a:pt x="3120" y="68963"/>
                </a:cubicBezTo>
                <a:lnTo>
                  <a:pt x="3120" y="152533"/>
                </a:lnTo>
                <a:lnTo>
                  <a:pt x="3120" y="220909"/>
                </a:lnTo>
                <a:lnTo>
                  <a:pt x="28445" y="220909"/>
                </a:lnTo>
                <a:lnTo>
                  <a:pt x="89223" y="220909"/>
                </a:lnTo>
                <a:lnTo>
                  <a:pt x="151267" y="220909"/>
                </a:lnTo>
                <a:cubicBezTo>
                  <a:pt x="151267" y="220909"/>
                  <a:pt x="179757" y="220909"/>
                  <a:pt x="200649" y="203815"/>
                </a:cubicBezTo>
                <a:cubicBezTo>
                  <a:pt x="224707" y="183556"/>
                  <a:pt x="220909" y="151900"/>
                  <a:pt x="220909" y="123411"/>
                </a:cubicBezTo>
                <a:close/>
                <a:moveTo>
                  <a:pt x="44905" y="79726"/>
                </a:moveTo>
                <a:lnTo>
                  <a:pt x="76561" y="111381"/>
                </a:lnTo>
                <a:lnTo>
                  <a:pt x="44905" y="143037"/>
                </a:lnTo>
                <a:lnTo>
                  <a:pt x="44905" y="79726"/>
                </a:lnTo>
                <a:close/>
                <a:moveTo>
                  <a:pt x="181023" y="154433"/>
                </a:moveTo>
                <a:cubicBezTo>
                  <a:pt x="181023" y="157598"/>
                  <a:pt x="178491" y="160131"/>
                  <a:pt x="175325" y="160131"/>
                </a:cubicBezTo>
                <a:lnTo>
                  <a:pt x="50603" y="160131"/>
                </a:lnTo>
                <a:cubicBezTo>
                  <a:pt x="47438" y="160131"/>
                  <a:pt x="44905" y="157598"/>
                  <a:pt x="44905" y="154433"/>
                </a:cubicBezTo>
                <a:lnTo>
                  <a:pt x="44905" y="153800"/>
                </a:lnTo>
                <a:lnTo>
                  <a:pt x="81625" y="117079"/>
                </a:lnTo>
                <a:lnTo>
                  <a:pt x="103784" y="138605"/>
                </a:lnTo>
                <a:cubicBezTo>
                  <a:pt x="106317" y="141138"/>
                  <a:pt x="109482" y="142404"/>
                  <a:pt x="113281" y="142404"/>
                </a:cubicBezTo>
                <a:cubicBezTo>
                  <a:pt x="117079" y="142404"/>
                  <a:pt x="120245" y="141138"/>
                  <a:pt x="122777" y="138605"/>
                </a:cubicBezTo>
                <a:lnTo>
                  <a:pt x="144303" y="117079"/>
                </a:lnTo>
                <a:lnTo>
                  <a:pt x="181023" y="153800"/>
                </a:lnTo>
                <a:lnTo>
                  <a:pt x="181023" y="154433"/>
                </a:lnTo>
                <a:close/>
                <a:moveTo>
                  <a:pt x="181023" y="143670"/>
                </a:moveTo>
                <a:lnTo>
                  <a:pt x="149368" y="112015"/>
                </a:lnTo>
                <a:lnTo>
                  <a:pt x="181023" y="80359"/>
                </a:lnTo>
                <a:lnTo>
                  <a:pt x="181023" y="143670"/>
                </a:lnTo>
                <a:close/>
                <a:moveTo>
                  <a:pt x="181023" y="70230"/>
                </a:moveTo>
                <a:lnTo>
                  <a:pt x="117712" y="133540"/>
                </a:lnTo>
                <a:cubicBezTo>
                  <a:pt x="116446" y="134806"/>
                  <a:pt x="115180" y="135440"/>
                  <a:pt x="113281" y="135440"/>
                </a:cubicBezTo>
                <a:cubicBezTo>
                  <a:pt x="112014" y="135440"/>
                  <a:pt x="110115" y="134806"/>
                  <a:pt x="108849" y="133540"/>
                </a:cubicBezTo>
                <a:lnTo>
                  <a:pt x="45538" y="70230"/>
                </a:lnTo>
                <a:lnTo>
                  <a:pt x="45538" y="69596"/>
                </a:lnTo>
                <a:cubicBezTo>
                  <a:pt x="45538" y="66431"/>
                  <a:pt x="48071" y="63899"/>
                  <a:pt x="51236" y="63899"/>
                </a:cubicBezTo>
                <a:lnTo>
                  <a:pt x="175958" y="63899"/>
                </a:lnTo>
                <a:cubicBezTo>
                  <a:pt x="179124" y="63899"/>
                  <a:pt x="181656" y="66431"/>
                  <a:pt x="181656" y="69596"/>
                </a:cubicBezTo>
                <a:lnTo>
                  <a:pt x="181656" y="70230"/>
                </a:lnTo>
                <a:close/>
              </a:path>
            </a:pathLst>
          </a:custGeom>
          <a:solidFill>
            <a:srgbClr val="00641E"/>
          </a:solidFill>
          <a:ln w="6259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sp>
        <p:nvSpPr>
          <p:cNvPr id="45" name="Volný tvar: obrazec 44">
            <a:extLst>
              <a:ext uri="{FF2B5EF4-FFF2-40B4-BE49-F238E27FC236}">
                <a16:creationId xmlns:a16="http://schemas.microsoft.com/office/drawing/2014/main" id="{C9A67311-3BCB-4780-BF33-6CC230C70AD6}"/>
              </a:ext>
            </a:extLst>
          </p:cNvPr>
          <p:cNvSpPr/>
          <p:nvPr/>
        </p:nvSpPr>
        <p:spPr>
          <a:xfrm>
            <a:off x="5595437" y="5100736"/>
            <a:ext cx="221587" cy="221587"/>
          </a:xfrm>
          <a:custGeom>
            <a:avLst/>
            <a:gdLst>
              <a:gd name="connsiteX0" fmla="*/ 220909 w 221587"/>
              <a:gd name="connsiteY0" fmla="*/ 123411 h 221587"/>
              <a:gd name="connsiteX1" fmla="*/ 220909 w 221587"/>
              <a:gd name="connsiteY1" fmla="*/ 3120 h 221587"/>
              <a:gd name="connsiteX2" fmla="*/ 158864 w 221587"/>
              <a:gd name="connsiteY2" fmla="*/ 3120 h 221587"/>
              <a:gd name="connsiteX3" fmla="*/ 126576 w 221587"/>
              <a:gd name="connsiteY3" fmla="*/ 3120 h 221587"/>
              <a:gd name="connsiteX4" fmla="*/ 72762 w 221587"/>
              <a:gd name="connsiteY4" fmla="*/ 3120 h 221587"/>
              <a:gd name="connsiteX5" fmla="*/ 5653 w 221587"/>
              <a:gd name="connsiteY5" fmla="*/ 46172 h 221587"/>
              <a:gd name="connsiteX6" fmla="*/ 3120 w 221587"/>
              <a:gd name="connsiteY6" fmla="*/ 68963 h 221587"/>
              <a:gd name="connsiteX7" fmla="*/ 3120 w 221587"/>
              <a:gd name="connsiteY7" fmla="*/ 152533 h 221587"/>
              <a:gd name="connsiteX8" fmla="*/ 3120 w 221587"/>
              <a:gd name="connsiteY8" fmla="*/ 220909 h 221587"/>
              <a:gd name="connsiteX9" fmla="*/ 28445 w 221587"/>
              <a:gd name="connsiteY9" fmla="*/ 220909 h 221587"/>
              <a:gd name="connsiteX10" fmla="*/ 89223 w 221587"/>
              <a:gd name="connsiteY10" fmla="*/ 220909 h 221587"/>
              <a:gd name="connsiteX11" fmla="*/ 151267 w 221587"/>
              <a:gd name="connsiteY11" fmla="*/ 220909 h 221587"/>
              <a:gd name="connsiteX12" fmla="*/ 200649 w 221587"/>
              <a:gd name="connsiteY12" fmla="*/ 203815 h 221587"/>
              <a:gd name="connsiteX13" fmla="*/ 220909 w 221587"/>
              <a:gd name="connsiteY13" fmla="*/ 123411 h 221587"/>
              <a:gd name="connsiteX14" fmla="*/ 151267 w 221587"/>
              <a:gd name="connsiteY14" fmla="*/ 94921 h 221587"/>
              <a:gd name="connsiteX15" fmla="*/ 129108 w 221587"/>
              <a:gd name="connsiteY15" fmla="*/ 91755 h 221587"/>
              <a:gd name="connsiteX16" fmla="*/ 110115 w 221587"/>
              <a:gd name="connsiteY16" fmla="*/ 103784 h 221587"/>
              <a:gd name="connsiteX17" fmla="*/ 98086 w 221587"/>
              <a:gd name="connsiteY17" fmla="*/ 117079 h 221587"/>
              <a:gd name="connsiteX18" fmla="*/ 91755 w 221587"/>
              <a:gd name="connsiteY18" fmla="*/ 133540 h 221587"/>
              <a:gd name="connsiteX19" fmla="*/ 96187 w 221587"/>
              <a:gd name="connsiteY19" fmla="*/ 152533 h 221587"/>
              <a:gd name="connsiteX20" fmla="*/ 75927 w 221587"/>
              <a:gd name="connsiteY20" fmla="*/ 177225 h 221587"/>
              <a:gd name="connsiteX21" fmla="*/ 63265 w 221587"/>
              <a:gd name="connsiteY21" fmla="*/ 173426 h 221587"/>
              <a:gd name="connsiteX22" fmla="*/ 49337 w 221587"/>
              <a:gd name="connsiteY22" fmla="*/ 151900 h 221587"/>
              <a:gd name="connsiteX23" fmla="*/ 70230 w 221587"/>
              <a:gd name="connsiteY23" fmla="*/ 120878 h 221587"/>
              <a:gd name="connsiteX24" fmla="*/ 94921 w 221587"/>
              <a:gd name="connsiteY24" fmla="*/ 91755 h 221587"/>
              <a:gd name="connsiteX25" fmla="*/ 149368 w 221587"/>
              <a:gd name="connsiteY25" fmla="*/ 48704 h 221587"/>
              <a:gd name="connsiteX26" fmla="*/ 171526 w 221587"/>
              <a:gd name="connsiteY26" fmla="*/ 61999 h 221587"/>
              <a:gd name="connsiteX27" fmla="*/ 175325 w 221587"/>
              <a:gd name="connsiteY27" fmla="*/ 74661 h 221587"/>
              <a:gd name="connsiteX28" fmla="*/ 151267 w 221587"/>
              <a:gd name="connsiteY28" fmla="*/ 94921 h 2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1587" h="221587">
                <a:moveTo>
                  <a:pt x="220909" y="123411"/>
                </a:moveTo>
                <a:lnTo>
                  <a:pt x="220909" y="3120"/>
                </a:lnTo>
                <a:lnTo>
                  <a:pt x="158864" y="3120"/>
                </a:lnTo>
                <a:lnTo>
                  <a:pt x="126576" y="3120"/>
                </a:lnTo>
                <a:lnTo>
                  <a:pt x="72762" y="3120"/>
                </a:lnTo>
                <a:cubicBezTo>
                  <a:pt x="72762" y="3120"/>
                  <a:pt x="20214" y="3120"/>
                  <a:pt x="5653" y="46172"/>
                </a:cubicBezTo>
                <a:cubicBezTo>
                  <a:pt x="4387" y="52503"/>
                  <a:pt x="3120" y="60100"/>
                  <a:pt x="3120" y="68963"/>
                </a:cubicBezTo>
                <a:lnTo>
                  <a:pt x="3120" y="152533"/>
                </a:lnTo>
                <a:lnTo>
                  <a:pt x="3120" y="220909"/>
                </a:lnTo>
                <a:lnTo>
                  <a:pt x="28445" y="220909"/>
                </a:lnTo>
                <a:lnTo>
                  <a:pt x="89223" y="220909"/>
                </a:lnTo>
                <a:lnTo>
                  <a:pt x="151267" y="220909"/>
                </a:lnTo>
                <a:cubicBezTo>
                  <a:pt x="151267" y="220909"/>
                  <a:pt x="179757" y="220909"/>
                  <a:pt x="200649" y="203815"/>
                </a:cubicBezTo>
                <a:cubicBezTo>
                  <a:pt x="224707" y="183556"/>
                  <a:pt x="220909" y="151900"/>
                  <a:pt x="220909" y="123411"/>
                </a:cubicBezTo>
                <a:close/>
                <a:moveTo>
                  <a:pt x="151267" y="94921"/>
                </a:moveTo>
                <a:cubicBezTo>
                  <a:pt x="138605" y="92388"/>
                  <a:pt x="131641" y="91122"/>
                  <a:pt x="129108" y="91755"/>
                </a:cubicBezTo>
                <a:cubicBezTo>
                  <a:pt x="123410" y="92388"/>
                  <a:pt x="117079" y="96187"/>
                  <a:pt x="110115" y="103784"/>
                </a:cubicBezTo>
                <a:cubicBezTo>
                  <a:pt x="103784" y="110115"/>
                  <a:pt x="99985" y="114547"/>
                  <a:pt x="98086" y="117079"/>
                </a:cubicBezTo>
                <a:cubicBezTo>
                  <a:pt x="94921" y="121511"/>
                  <a:pt x="92388" y="127209"/>
                  <a:pt x="91755" y="133540"/>
                </a:cubicBezTo>
                <a:lnTo>
                  <a:pt x="96187" y="152533"/>
                </a:lnTo>
                <a:lnTo>
                  <a:pt x="75927" y="177225"/>
                </a:lnTo>
                <a:cubicBezTo>
                  <a:pt x="70230" y="175958"/>
                  <a:pt x="65798" y="174692"/>
                  <a:pt x="63265" y="173426"/>
                </a:cubicBezTo>
                <a:cubicBezTo>
                  <a:pt x="56934" y="167095"/>
                  <a:pt x="52503" y="160131"/>
                  <a:pt x="49337" y="151900"/>
                </a:cubicBezTo>
                <a:cubicBezTo>
                  <a:pt x="52503" y="144936"/>
                  <a:pt x="59467" y="134173"/>
                  <a:pt x="70230" y="120878"/>
                </a:cubicBezTo>
                <a:cubicBezTo>
                  <a:pt x="79093" y="109482"/>
                  <a:pt x="87323" y="99986"/>
                  <a:pt x="94921" y="91755"/>
                </a:cubicBezTo>
                <a:cubicBezTo>
                  <a:pt x="115180" y="70863"/>
                  <a:pt x="133540" y="56301"/>
                  <a:pt x="149368" y="48704"/>
                </a:cubicBezTo>
                <a:cubicBezTo>
                  <a:pt x="157598" y="51236"/>
                  <a:pt x="165195" y="55668"/>
                  <a:pt x="171526" y="61999"/>
                </a:cubicBezTo>
                <a:cubicBezTo>
                  <a:pt x="173426" y="67697"/>
                  <a:pt x="174692" y="71496"/>
                  <a:pt x="175325" y="74661"/>
                </a:cubicBezTo>
                <a:lnTo>
                  <a:pt x="151267" y="94921"/>
                </a:lnTo>
                <a:close/>
              </a:path>
            </a:pathLst>
          </a:custGeom>
          <a:solidFill>
            <a:srgbClr val="00641E"/>
          </a:solidFill>
          <a:ln w="6259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sp>
        <p:nvSpPr>
          <p:cNvPr id="63" name="Zástupný symbol pro text 6">
            <a:extLst>
              <a:ext uri="{FF2B5EF4-FFF2-40B4-BE49-F238E27FC236}">
                <a16:creationId xmlns:a16="http://schemas.microsoft.com/office/drawing/2014/main" id="{1B590F71-6EFC-4F2F-97E1-BB8BFC58CB88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974176" y="5073029"/>
            <a:ext cx="5559012" cy="276999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cs-CZ" dirty="0"/>
              <a:t>+</a:t>
            </a:r>
          </a:p>
        </p:txBody>
      </p:sp>
      <p:sp>
        <p:nvSpPr>
          <p:cNvPr id="64" name="Zástupný symbol pro text 6">
            <a:extLst>
              <a:ext uri="{FF2B5EF4-FFF2-40B4-BE49-F238E27FC236}">
                <a16:creationId xmlns:a16="http://schemas.microsoft.com/office/drawing/2014/main" id="{F0F83652-E31A-4676-8BDB-08FDA375DB8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974176" y="5463022"/>
            <a:ext cx="5559012" cy="276999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cs-CZ" dirty="0"/>
              <a:t>@kleffmann.com</a:t>
            </a:r>
          </a:p>
        </p:txBody>
      </p:sp>
      <p:sp>
        <p:nvSpPr>
          <p:cNvPr id="65" name="Zástupný symbol pro text 6">
            <a:extLst>
              <a:ext uri="{FF2B5EF4-FFF2-40B4-BE49-F238E27FC236}">
                <a16:creationId xmlns:a16="http://schemas.microsoft.com/office/drawing/2014/main" id="{74ABD714-CA71-4B83-A433-F7B4D47EE1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93176" y="4588615"/>
            <a:ext cx="5940012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latin typeface="+mn-lt"/>
              </a:defRPr>
            </a:lvl1pPr>
          </a:lstStyle>
          <a:p>
            <a:pPr lvl="0"/>
            <a:r>
              <a:rPr lang="en-GB" noProof="0" dirty="0"/>
              <a:t>Position</a:t>
            </a:r>
          </a:p>
        </p:txBody>
      </p:sp>
      <p:pic>
        <p:nvPicPr>
          <p:cNvPr id="48" name="Obrázek 47">
            <a:extLst>
              <a:ext uri="{FF2B5EF4-FFF2-40B4-BE49-F238E27FC236}">
                <a16:creationId xmlns:a16="http://schemas.microsoft.com/office/drawing/2014/main" id="{AB6D8839-54F1-453C-A2E8-AC31290DAC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1" y="3381274"/>
            <a:ext cx="3101760" cy="3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5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 /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Zástupný symbol obrázku 4">
            <a:extLst>
              <a:ext uri="{FF2B5EF4-FFF2-40B4-BE49-F238E27FC236}">
                <a16:creationId xmlns:a16="http://schemas.microsoft.com/office/drawing/2014/main" id="{F02BF9E9-96DE-416A-BCAC-AB51893C15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487" y="427"/>
            <a:ext cx="12193565" cy="3017953"/>
          </a:xfrm>
          <a:custGeom>
            <a:avLst/>
            <a:gdLst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614988 h 5614988"/>
              <a:gd name="connsiteX3" fmla="*/ 0 w 12192000"/>
              <a:gd name="connsiteY3" fmla="*/ 5614988 h 5614988"/>
              <a:gd name="connsiteX4" fmla="*/ 0 w 12192000"/>
              <a:gd name="connsiteY4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11661321 w 12192000"/>
              <a:gd name="connsiteY4" fmla="*/ 5614307 h 5614988"/>
              <a:gd name="connsiteX5" fmla="*/ 0 w 12192000"/>
              <a:gd name="connsiteY5" fmla="*/ 5614988 h 5614988"/>
              <a:gd name="connsiteX6" fmla="*/ 0 w 12192000"/>
              <a:gd name="connsiteY6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104"/>
              <a:gd name="connsiteY0" fmla="*/ 0 h 5614988"/>
              <a:gd name="connsiteX1" fmla="*/ 12192000 w 12192104"/>
              <a:gd name="connsiteY1" fmla="*/ 0 h 5614988"/>
              <a:gd name="connsiteX2" fmla="*/ 12192000 w 12192104"/>
              <a:gd name="connsiteY2" fmla="*/ 5086350 h 5614988"/>
              <a:gd name="connsiteX3" fmla="*/ 11661321 w 12192104"/>
              <a:gd name="connsiteY3" fmla="*/ 5614307 h 5614988"/>
              <a:gd name="connsiteX4" fmla="*/ 0 w 12192104"/>
              <a:gd name="connsiteY4" fmla="*/ 5614988 h 5614988"/>
              <a:gd name="connsiteX5" fmla="*/ 0 w 12192104"/>
              <a:gd name="connsiteY5" fmla="*/ 0 h 5614988"/>
              <a:gd name="connsiteX0" fmla="*/ 0 w 12192088"/>
              <a:gd name="connsiteY0" fmla="*/ 0 h 5614988"/>
              <a:gd name="connsiteX1" fmla="*/ 12192000 w 12192088"/>
              <a:gd name="connsiteY1" fmla="*/ 0 h 5614988"/>
              <a:gd name="connsiteX2" fmla="*/ 12192000 w 12192088"/>
              <a:gd name="connsiteY2" fmla="*/ 5086350 h 5614988"/>
              <a:gd name="connsiteX3" fmla="*/ 11661321 w 12192088"/>
              <a:gd name="connsiteY3" fmla="*/ 5614307 h 5614988"/>
              <a:gd name="connsiteX4" fmla="*/ 0 w 12192088"/>
              <a:gd name="connsiteY4" fmla="*/ 5614988 h 5614988"/>
              <a:gd name="connsiteX5" fmla="*/ 0 w 12192088"/>
              <a:gd name="connsiteY5" fmla="*/ 0 h 5614988"/>
              <a:gd name="connsiteX0" fmla="*/ 0 w 12192079"/>
              <a:gd name="connsiteY0" fmla="*/ 0 h 5614988"/>
              <a:gd name="connsiteX1" fmla="*/ 12192000 w 12192079"/>
              <a:gd name="connsiteY1" fmla="*/ 0 h 5614988"/>
              <a:gd name="connsiteX2" fmla="*/ 12192000 w 12192079"/>
              <a:gd name="connsiteY2" fmla="*/ 5086350 h 5614988"/>
              <a:gd name="connsiteX3" fmla="*/ 11661321 w 12192079"/>
              <a:gd name="connsiteY3" fmla="*/ 5614307 h 5614988"/>
              <a:gd name="connsiteX4" fmla="*/ 0 w 12192079"/>
              <a:gd name="connsiteY4" fmla="*/ 5614988 h 5614988"/>
              <a:gd name="connsiteX5" fmla="*/ 0 w 12192079"/>
              <a:gd name="connsiteY5" fmla="*/ 0 h 5614988"/>
              <a:gd name="connsiteX0" fmla="*/ 0 w 12192079"/>
              <a:gd name="connsiteY0" fmla="*/ 3108960 h 5614988"/>
              <a:gd name="connsiteX1" fmla="*/ 12192000 w 12192079"/>
              <a:gd name="connsiteY1" fmla="*/ 0 h 5614988"/>
              <a:gd name="connsiteX2" fmla="*/ 12192000 w 12192079"/>
              <a:gd name="connsiteY2" fmla="*/ 5086350 h 5614988"/>
              <a:gd name="connsiteX3" fmla="*/ 11661321 w 12192079"/>
              <a:gd name="connsiteY3" fmla="*/ 5614307 h 5614988"/>
              <a:gd name="connsiteX4" fmla="*/ 0 w 12192079"/>
              <a:gd name="connsiteY4" fmla="*/ 5614988 h 5614988"/>
              <a:gd name="connsiteX5" fmla="*/ 0 w 12192079"/>
              <a:gd name="connsiteY5" fmla="*/ 3108960 h 5614988"/>
              <a:gd name="connsiteX0" fmla="*/ 0 w 12208704"/>
              <a:gd name="connsiteY0" fmla="*/ 2626822 h 5614988"/>
              <a:gd name="connsiteX1" fmla="*/ 12208625 w 12208704"/>
              <a:gd name="connsiteY1" fmla="*/ 0 h 5614988"/>
              <a:gd name="connsiteX2" fmla="*/ 12208625 w 12208704"/>
              <a:gd name="connsiteY2" fmla="*/ 5086350 h 5614988"/>
              <a:gd name="connsiteX3" fmla="*/ 11677946 w 12208704"/>
              <a:gd name="connsiteY3" fmla="*/ 5614307 h 5614988"/>
              <a:gd name="connsiteX4" fmla="*/ 16625 w 12208704"/>
              <a:gd name="connsiteY4" fmla="*/ 5614988 h 5614988"/>
              <a:gd name="connsiteX5" fmla="*/ 0 w 12208704"/>
              <a:gd name="connsiteY5" fmla="*/ 2626822 h 5614988"/>
              <a:gd name="connsiteX0" fmla="*/ 0 w 12208704"/>
              <a:gd name="connsiteY0" fmla="*/ 0 h 2988166"/>
              <a:gd name="connsiteX1" fmla="*/ 12200312 w 12208704"/>
              <a:gd name="connsiteY1" fmla="*/ 640080 h 2988166"/>
              <a:gd name="connsiteX2" fmla="*/ 12208625 w 12208704"/>
              <a:gd name="connsiteY2" fmla="*/ 2459528 h 2988166"/>
              <a:gd name="connsiteX3" fmla="*/ 11677946 w 12208704"/>
              <a:gd name="connsiteY3" fmla="*/ 2987485 h 2988166"/>
              <a:gd name="connsiteX4" fmla="*/ 16625 w 12208704"/>
              <a:gd name="connsiteY4" fmla="*/ 2988166 h 2988166"/>
              <a:gd name="connsiteX5" fmla="*/ 0 w 12208704"/>
              <a:gd name="connsiteY5" fmla="*/ 0 h 2988166"/>
              <a:gd name="connsiteX0" fmla="*/ 0 w 12216938"/>
              <a:gd name="connsiteY0" fmla="*/ 0 h 2988166"/>
              <a:gd name="connsiteX1" fmla="*/ 12216938 w 12216938"/>
              <a:gd name="connsiteY1" fmla="*/ 8313 h 2988166"/>
              <a:gd name="connsiteX2" fmla="*/ 12208625 w 12216938"/>
              <a:gd name="connsiteY2" fmla="*/ 2459528 h 2988166"/>
              <a:gd name="connsiteX3" fmla="*/ 11677946 w 12216938"/>
              <a:gd name="connsiteY3" fmla="*/ 2987485 h 2988166"/>
              <a:gd name="connsiteX4" fmla="*/ 16625 w 12216938"/>
              <a:gd name="connsiteY4" fmla="*/ 2988166 h 2988166"/>
              <a:gd name="connsiteX5" fmla="*/ 0 w 12216938"/>
              <a:gd name="connsiteY5" fmla="*/ 0 h 2988166"/>
              <a:gd name="connsiteX0" fmla="*/ 0 w 12208704"/>
              <a:gd name="connsiteY0" fmla="*/ 29787 h 3017953"/>
              <a:gd name="connsiteX1" fmla="*/ 12207413 w 12208704"/>
              <a:gd name="connsiteY1" fmla="*/ 0 h 3017953"/>
              <a:gd name="connsiteX2" fmla="*/ 12208625 w 12208704"/>
              <a:gd name="connsiteY2" fmla="*/ 2489315 h 3017953"/>
              <a:gd name="connsiteX3" fmla="*/ 11677946 w 12208704"/>
              <a:gd name="connsiteY3" fmla="*/ 3017272 h 3017953"/>
              <a:gd name="connsiteX4" fmla="*/ 16625 w 12208704"/>
              <a:gd name="connsiteY4" fmla="*/ 3017953 h 3017953"/>
              <a:gd name="connsiteX5" fmla="*/ 0 w 12208704"/>
              <a:gd name="connsiteY5" fmla="*/ 29787 h 3017953"/>
              <a:gd name="connsiteX0" fmla="*/ 18113 w 12192799"/>
              <a:gd name="connsiteY0" fmla="*/ 2572 h 3017953"/>
              <a:gd name="connsiteX1" fmla="*/ 12191508 w 12192799"/>
              <a:gd name="connsiteY1" fmla="*/ 0 h 3017953"/>
              <a:gd name="connsiteX2" fmla="*/ 12192720 w 12192799"/>
              <a:gd name="connsiteY2" fmla="*/ 2489315 h 3017953"/>
              <a:gd name="connsiteX3" fmla="*/ 11662041 w 12192799"/>
              <a:gd name="connsiteY3" fmla="*/ 3017272 h 3017953"/>
              <a:gd name="connsiteX4" fmla="*/ 720 w 12192799"/>
              <a:gd name="connsiteY4" fmla="*/ 3017953 h 3017953"/>
              <a:gd name="connsiteX5" fmla="*/ 18113 w 12192799"/>
              <a:gd name="connsiteY5" fmla="*/ 2572 h 3017953"/>
              <a:gd name="connsiteX0" fmla="*/ 161 w 12193897"/>
              <a:gd name="connsiteY0" fmla="*/ 5293 h 3017953"/>
              <a:gd name="connsiteX1" fmla="*/ 12192606 w 12193897"/>
              <a:gd name="connsiteY1" fmla="*/ 0 h 3017953"/>
              <a:gd name="connsiteX2" fmla="*/ 12193818 w 12193897"/>
              <a:gd name="connsiteY2" fmla="*/ 2489315 h 3017953"/>
              <a:gd name="connsiteX3" fmla="*/ 11663139 w 12193897"/>
              <a:gd name="connsiteY3" fmla="*/ 3017272 h 3017953"/>
              <a:gd name="connsiteX4" fmla="*/ 1818 w 12193897"/>
              <a:gd name="connsiteY4" fmla="*/ 3017953 h 3017953"/>
              <a:gd name="connsiteX5" fmla="*/ 161 w 12193897"/>
              <a:gd name="connsiteY5" fmla="*/ 5293 h 3017953"/>
              <a:gd name="connsiteX0" fmla="*/ 3789 w 12193443"/>
              <a:gd name="connsiteY0" fmla="*/ 2571 h 3017953"/>
              <a:gd name="connsiteX1" fmla="*/ 12192152 w 12193443"/>
              <a:gd name="connsiteY1" fmla="*/ 0 h 3017953"/>
              <a:gd name="connsiteX2" fmla="*/ 12193364 w 12193443"/>
              <a:gd name="connsiteY2" fmla="*/ 2489315 h 3017953"/>
              <a:gd name="connsiteX3" fmla="*/ 11662685 w 12193443"/>
              <a:gd name="connsiteY3" fmla="*/ 3017272 h 3017953"/>
              <a:gd name="connsiteX4" fmla="*/ 1364 w 12193443"/>
              <a:gd name="connsiteY4" fmla="*/ 3017953 h 3017953"/>
              <a:gd name="connsiteX5" fmla="*/ 3789 w 12193443"/>
              <a:gd name="connsiteY5" fmla="*/ 2571 h 3017953"/>
              <a:gd name="connsiteX0" fmla="*/ 3789 w 12193443"/>
              <a:gd name="connsiteY0" fmla="*/ 5293 h 3017953"/>
              <a:gd name="connsiteX1" fmla="*/ 12192152 w 12193443"/>
              <a:gd name="connsiteY1" fmla="*/ 0 h 3017953"/>
              <a:gd name="connsiteX2" fmla="*/ 12193364 w 12193443"/>
              <a:gd name="connsiteY2" fmla="*/ 2489315 h 3017953"/>
              <a:gd name="connsiteX3" fmla="*/ 11662685 w 12193443"/>
              <a:gd name="connsiteY3" fmla="*/ 3017272 h 3017953"/>
              <a:gd name="connsiteX4" fmla="*/ 1364 w 12193443"/>
              <a:gd name="connsiteY4" fmla="*/ 3017953 h 3017953"/>
              <a:gd name="connsiteX5" fmla="*/ 3789 w 12193443"/>
              <a:gd name="connsiteY5" fmla="*/ 5293 h 3017953"/>
              <a:gd name="connsiteX0" fmla="*/ 2551 w 12193565"/>
              <a:gd name="connsiteY0" fmla="*/ 1211 h 3017953"/>
              <a:gd name="connsiteX1" fmla="*/ 12192274 w 12193565"/>
              <a:gd name="connsiteY1" fmla="*/ 0 h 3017953"/>
              <a:gd name="connsiteX2" fmla="*/ 12193486 w 12193565"/>
              <a:gd name="connsiteY2" fmla="*/ 2489315 h 3017953"/>
              <a:gd name="connsiteX3" fmla="*/ 11662807 w 12193565"/>
              <a:gd name="connsiteY3" fmla="*/ 3017272 h 3017953"/>
              <a:gd name="connsiteX4" fmla="*/ 1486 w 12193565"/>
              <a:gd name="connsiteY4" fmla="*/ 3017953 h 3017953"/>
              <a:gd name="connsiteX5" fmla="*/ 2551 w 12193565"/>
              <a:gd name="connsiteY5" fmla="*/ 1211 h 3017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565" h="3017953">
                <a:moveTo>
                  <a:pt x="2551" y="1211"/>
                </a:moveTo>
                <a:lnTo>
                  <a:pt x="12192274" y="0"/>
                </a:lnTo>
                <a:lnTo>
                  <a:pt x="12193486" y="2489315"/>
                </a:lnTo>
                <a:cubicBezTo>
                  <a:pt x="12197568" y="2655776"/>
                  <a:pt x="12045169" y="3019540"/>
                  <a:pt x="11662807" y="3017272"/>
                </a:cubicBezTo>
                <a:lnTo>
                  <a:pt x="1486" y="3017953"/>
                </a:lnTo>
                <a:cubicBezTo>
                  <a:pt x="-4056" y="2021898"/>
                  <a:pt x="8093" y="997266"/>
                  <a:pt x="2551" y="1211"/>
                </a:cubicBezTo>
                <a:close/>
              </a:path>
            </a:pathLst>
          </a:custGeom>
          <a:solidFill>
            <a:schemeClr val="tx2"/>
          </a:solidFill>
        </p:spPr>
        <p:txBody>
          <a:bodyPr lIns="0" tIns="1080000" rIns="0"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58813" y="969967"/>
            <a:ext cx="3535808" cy="589477"/>
          </a:xfrm>
          <a:solidFill>
            <a:schemeClr val="bg2">
              <a:alpha val="90000"/>
            </a:schemeClr>
          </a:solidFill>
        </p:spPr>
        <p:txBody>
          <a:bodyPr vert="horz" wrap="none" lIns="108000" tIns="72000" rIns="144000" bIns="18000" rtlCol="0" anchor="b">
            <a:spAutoFit/>
          </a:bodyPr>
          <a:lstStyle>
            <a:lvl1pPr>
              <a:defRPr lang="en-GB" sz="3600" noProof="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GB" noProof="0" dirty="0"/>
              <a:t>Call-to-action</a:t>
            </a: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E587AE8B-49FE-484D-8EB5-4CC1BCC86140}"/>
              </a:ext>
            </a:extLst>
          </p:cNvPr>
          <p:cNvCxnSpPr>
            <a:cxnSpLocks/>
          </p:cNvCxnSpPr>
          <p:nvPr userDrawn="1"/>
        </p:nvCxnSpPr>
        <p:spPr>
          <a:xfrm>
            <a:off x="-1" y="4055290"/>
            <a:ext cx="1153318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text 6"/>
          <p:cNvSpPr>
            <a:spLocks noGrp="1"/>
          </p:cNvSpPr>
          <p:nvPr>
            <p:ph type="body" sz="quarter" idx="13" hasCustomPrompt="1"/>
          </p:nvPr>
        </p:nvSpPr>
        <p:spPr>
          <a:xfrm>
            <a:off x="653431" y="4250142"/>
            <a:ext cx="3180735" cy="430887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grpSp>
        <p:nvGrpSpPr>
          <p:cNvPr id="19" name="Grafický objekt 15">
            <a:extLst>
              <a:ext uri="{FF2B5EF4-FFF2-40B4-BE49-F238E27FC236}">
                <a16:creationId xmlns:a16="http://schemas.microsoft.com/office/drawing/2014/main" id="{6059AD90-FA2D-4A01-97E7-CA5EB10F03BD}"/>
              </a:ext>
            </a:extLst>
          </p:cNvPr>
          <p:cNvGrpSpPr/>
          <p:nvPr/>
        </p:nvGrpSpPr>
        <p:grpSpPr>
          <a:xfrm>
            <a:off x="658812" y="5103856"/>
            <a:ext cx="221587" cy="1000308"/>
            <a:chOff x="658812" y="5103856"/>
            <a:chExt cx="221587" cy="1000308"/>
          </a:xfrm>
        </p:grpSpPr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263FA2CB-9D40-44E7-AE1F-7A0348372C22}"/>
                </a:ext>
              </a:extLst>
            </p:cNvPr>
            <p:cNvSpPr/>
            <p:nvPr/>
          </p:nvSpPr>
          <p:spPr>
            <a:xfrm>
              <a:off x="655692" y="5490729"/>
              <a:ext cx="221587" cy="221587"/>
            </a:xfrm>
            <a:custGeom>
              <a:avLst/>
              <a:gdLst>
                <a:gd name="connsiteX0" fmla="*/ 220909 w 221587"/>
                <a:gd name="connsiteY0" fmla="*/ 123411 h 221587"/>
                <a:gd name="connsiteX1" fmla="*/ 220909 w 221587"/>
                <a:gd name="connsiteY1" fmla="*/ 3120 h 221587"/>
                <a:gd name="connsiteX2" fmla="*/ 158864 w 221587"/>
                <a:gd name="connsiteY2" fmla="*/ 3120 h 221587"/>
                <a:gd name="connsiteX3" fmla="*/ 126576 w 221587"/>
                <a:gd name="connsiteY3" fmla="*/ 3120 h 221587"/>
                <a:gd name="connsiteX4" fmla="*/ 72762 w 221587"/>
                <a:gd name="connsiteY4" fmla="*/ 3120 h 221587"/>
                <a:gd name="connsiteX5" fmla="*/ 5653 w 221587"/>
                <a:gd name="connsiteY5" fmla="*/ 46172 h 221587"/>
                <a:gd name="connsiteX6" fmla="*/ 3120 w 221587"/>
                <a:gd name="connsiteY6" fmla="*/ 68963 h 221587"/>
                <a:gd name="connsiteX7" fmla="*/ 3120 w 221587"/>
                <a:gd name="connsiteY7" fmla="*/ 152533 h 221587"/>
                <a:gd name="connsiteX8" fmla="*/ 3120 w 221587"/>
                <a:gd name="connsiteY8" fmla="*/ 220909 h 221587"/>
                <a:gd name="connsiteX9" fmla="*/ 28445 w 221587"/>
                <a:gd name="connsiteY9" fmla="*/ 220909 h 221587"/>
                <a:gd name="connsiteX10" fmla="*/ 89223 w 221587"/>
                <a:gd name="connsiteY10" fmla="*/ 220909 h 221587"/>
                <a:gd name="connsiteX11" fmla="*/ 151267 w 221587"/>
                <a:gd name="connsiteY11" fmla="*/ 220909 h 221587"/>
                <a:gd name="connsiteX12" fmla="*/ 200649 w 221587"/>
                <a:gd name="connsiteY12" fmla="*/ 203815 h 221587"/>
                <a:gd name="connsiteX13" fmla="*/ 220909 w 221587"/>
                <a:gd name="connsiteY13" fmla="*/ 123411 h 221587"/>
                <a:gd name="connsiteX14" fmla="*/ 44905 w 221587"/>
                <a:gd name="connsiteY14" fmla="*/ 79726 h 221587"/>
                <a:gd name="connsiteX15" fmla="*/ 76561 w 221587"/>
                <a:gd name="connsiteY15" fmla="*/ 111381 h 221587"/>
                <a:gd name="connsiteX16" fmla="*/ 44905 w 221587"/>
                <a:gd name="connsiteY16" fmla="*/ 143037 h 221587"/>
                <a:gd name="connsiteX17" fmla="*/ 44905 w 221587"/>
                <a:gd name="connsiteY17" fmla="*/ 79726 h 221587"/>
                <a:gd name="connsiteX18" fmla="*/ 181023 w 221587"/>
                <a:gd name="connsiteY18" fmla="*/ 154433 h 221587"/>
                <a:gd name="connsiteX19" fmla="*/ 175325 w 221587"/>
                <a:gd name="connsiteY19" fmla="*/ 160131 h 221587"/>
                <a:gd name="connsiteX20" fmla="*/ 50603 w 221587"/>
                <a:gd name="connsiteY20" fmla="*/ 160131 h 221587"/>
                <a:gd name="connsiteX21" fmla="*/ 44905 w 221587"/>
                <a:gd name="connsiteY21" fmla="*/ 154433 h 221587"/>
                <a:gd name="connsiteX22" fmla="*/ 44905 w 221587"/>
                <a:gd name="connsiteY22" fmla="*/ 153800 h 221587"/>
                <a:gd name="connsiteX23" fmla="*/ 81625 w 221587"/>
                <a:gd name="connsiteY23" fmla="*/ 117079 h 221587"/>
                <a:gd name="connsiteX24" fmla="*/ 103784 w 221587"/>
                <a:gd name="connsiteY24" fmla="*/ 138605 h 221587"/>
                <a:gd name="connsiteX25" fmla="*/ 113281 w 221587"/>
                <a:gd name="connsiteY25" fmla="*/ 142404 h 221587"/>
                <a:gd name="connsiteX26" fmla="*/ 122777 w 221587"/>
                <a:gd name="connsiteY26" fmla="*/ 138605 h 221587"/>
                <a:gd name="connsiteX27" fmla="*/ 144303 w 221587"/>
                <a:gd name="connsiteY27" fmla="*/ 117079 h 221587"/>
                <a:gd name="connsiteX28" fmla="*/ 181023 w 221587"/>
                <a:gd name="connsiteY28" fmla="*/ 153800 h 221587"/>
                <a:gd name="connsiteX29" fmla="*/ 181023 w 221587"/>
                <a:gd name="connsiteY29" fmla="*/ 154433 h 221587"/>
                <a:gd name="connsiteX30" fmla="*/ 181023 w 221587"/>
                <a:gd name="connsiteY30" fmla="*/ 143670 h 221587"/>
                <a:gd name="connsiteX31" fmla="*/ 149368 w 221587"/>
                <a:gd name="connsiteY31" fmla="*/ 112015 h 221587"/>
                <a:gd name="connsiteX32" fmla="*/ 181023 w 221587"/>
                <a:gd name="connsiteY32" fmla="*/ 80359 h 221587"/>
                <a:gd name="connsiteX33" fmla="*/ 181023 w 221587"/>
                <a:gd name="connsiteY33" fmla="*/ 143670 h 221587"/>
                <a:gd name="connsiteX34" fmla="*/ 181023 w 221587"/>
                <a:gd name="connsiteY34" fmla="*/ 70230 h 221587"/>
                <a:gd name="connsiteX35" fmla="*/ 117712 w 221587"/>
                <a:gd name="connsiteY35" fmla="*/ 133540 h 221587"/>
                <a:gd name="connsiteX36" fmla="*/ 113281 w 221587"/>
                <a:gd name="connsiteY36" fmla="*/ 135440 h 221587"/>
                <a:gd name="connsiteX37" fmla="*/ 108849 w 221587"/>
                <a:gd name="connsiteY37" fmla="*/ 133540 h 221587"/>
                <a:gd name="connsiteX38" fmla="*/ 45538 w 221587"/>
                <a:gd name="connsiteY38" fmla="*/ 70230 h 221587"/>
                <a:gd name="connsiteX39" fmla="*/ 45538 w 221587"/>
                <a:gd name="connsiteY39" fmla="*/ 69596 h 221587"/>
                <a:gd name="connsiteX40" fmla="*/ 51236 w 221587"/>
                <a:gd name="connsiteY40" fmla="*/ 63899 h 221587"/>
                <a:gd name="connsiteX41" fmla="*/ 175958 w 221587"/>
                <a:gd name="connsiteY41" fmla="*/ 63899 h 221587"/>
                <a:gd name="connsiteX42" fmla="*/ 181656 w 221587"/>
                <a:gd name="connsiteY42" fmla="*/ 69596 h 221587"/>
                <a:gd name="connsiteX43" fmla="*/ 181656 w 221587"/>
                <a:gd name="connsiteY43" fmla="*/ 70230 h 22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21587" h="221587">
                  <a:moveTo>
                    <a:pt x="220909" y="123411"/>
                  </a:moveTo>
                  <a:lnTo>
                    <a:pt x="220909" y="3120"/>
                  </a:lnTo>
                  <a:lnTo>
                    <a:pt x="158864" y="3120"/>
                  </a:lnTo>
                  <a:lnTo>
                    <a:pt x="126576" y="3120"/>
                  </a:lnTo>
                  <a:lnTo>
                    <a:pt x="72762" y="3120"/>
                  </a:lnTo>
                  <a:cubicBezTo>
                    <a:pt x="72762" y="3120"/>
                    <a:pt x="20214" y="3120"/>
                    <a:pt x="5653" y="46172"/>
                  </a:cubicBezTo>
                  <a:cubicBezTo>
                    <a:pt x="4387" y="51870"/>
                    <a:pt x="3120" y="59467"/>
                    <a:pt x="3120" y="68963"/>
                  </a:cubicBezTo>
                  <a:lnTo>
                    <a:pt x="3120" y="152533"/>
                  </a:lnTo>
                  <a:lnTo>
                    <a:pt x="3120" y="220909"/>
                  </a:lnTo>
                  <a:lnTo>
                    <a:pt x="28445" y="220909"/>
                  </a:lnTo>
                  <a:lnTo>
                    <a:pt x="89223" y="220909"/>
                  </a:lnTo>
                  <a:lnTo>
                    <a:pt x="151267" y="220909"/>
                  </a:lnTo>
                  <a:cubicBezTo>
                    <a:pt x="151267" y="220909"/>
                    <a:pt x="179757" y="220909"/>
                    <a:pt x="200649" y="203815"/>
                  </a:cubicBezTo>
                  <a:cubicBezTo>
                    <a:pt x="224707" y="183556"/>
                    <a:pt x="220909" y="151900"/>
                    <a:pt x="220909" y="123411"/>
                  </a:cubicBezTo>
                  <a:close/>
                  <a:moveTo>
                    <a:pt x="44905" y="79726"/>
                  </a:moveTo>
                  <a:lnTo>
                    <a:pt x="76561" y="111381"/>
                  </a:lnTo>
                  <a:lnTo>
                    <a:pt x="44905" y="143037"/>
                  </a:lnTo>
                  <a:lnTo>
                    <a:pt x="44905" y="79726"/>
                  </a:lnTo>
                  <a:close/>
                  <a:moveTo>
                    <a:pt x="181023" y="154433"/>
                  </a:moveTo>
                  <a:cubicBezTo>
                    <a:pt x="181023" y="157598"/>
                    <a:pt x="178491" y="160131"/>
                    <a:pt x="175325" y="160131"/>
                  </a:cubicBezTo>
                  <a:lnTo>
                    <a:pt x="50603" y="160131"/>
                  </a:lnTo>
                  <a:cubicBezTo>
                    <a:pt x="47438" y="160131"/>
                    <a:pt x="44905" y="157598"/>
                    <a:pt x="44905" y="154433"/>
                  </a:cubicBezTo>
                  <a:lnTo>
                    <a:pt x="44905" y="153800"/>
                  </a:lnTo>
                  <a:lnTo>
                    <a:pt x="81625" y="117079"/>
                  </a:lnTo>
                  <a:lnTo>
                    <a:pt x="103784" y="138605"/>
                  </a:lnTo>
                  <a:cubicBezTo>
                    <a:pt x="106317" y="141138"/>
                    <a:pt x="109482" y="142404"/>
                    <a:pt x="113281" y="142404"/>
                  </a:cubicBezTo>
                  <a:cubicBezTo>
                    <a:pt x="117079" y="142404"/>
                    <a:pt x="120245" y="141138"/>
                    <a:pt x="122777" y="138605"/>
                  </a:cubicBezTo>
                  <a:lnTo>
                    <a:pt x="144303" y="117079"/>
                  </a:lnTo>
                  <a:lnTo>
                    <a:pt x="181023" y="153800"/>
                  </a:lnTo>
                  <a:lnTo>
                    <a:pt x="181023" y="154433"/>
                  </a:lnTo>
                  <a:close/>
                  <a:moveTo>
                    <a:pt x="181023" y="143670"/>
                  </a:moveTo>
                  <a:lnTo>
                    <a:pt x="149368" y="112015"/>
                  </a:lnTo>
                  <a:lnTo>
                    <a:pt x="181023" y="80359"/>
                  </a:lnTo>
                  <a:lnTo>
                    <a:pt x="181023" y="143670"/>
                  </a:lnTo>
                  <a:close/>
                  <a:moveTo>
                    <a:pt x="181023" y="70230"/>
                  </a:moveTo>
                  <a:lnTo>
                    <a:pt x="117712" y="133540"/>
                  </a:lnTo>
                  <a:cubicBezTo>
                    <a:pt x="116446" y="134806"/>
                    <a:pt x="115180" y="135440"/>
                    <a:pt x="113281" y="135440"/>
                  </a:cubicBezTo>
                  <a:cubicBezTo>
                    <a:pt x="112014" y="135440"/>
                    <a:pt x="110115" y="134806"/>
                    <a:pt x="108849" y="133540"/>
                  </a:cubicBezTo>
                  <a:lnTo>
                    <a:pt x="45538" y="70230"/>
                  </a:lnTo>
                  <a:lnTo>
                    <a:pt x="45538" y="69596"/>
                  </a:lnTo>
                  <a:cubicBezTo>
                    <a:pt x="45538" y="66431"/>
                    <a:pt x="48071" y="63899"/>
                    <a:pt x="51236" y="63899"/>
                  </a:cubicBezTo>
                  <a:lnTo>
                    <a:pt x="175958" y="63899"/>
                  </a:lnTo>
                  <a:cubicBezTo>
                    <a:pt x="179124" y="63899"/>
                    <a:pt x="181656" y="66431"/>
                    <a:pt x="181656" y="69596"/>
                  </a:cubicBezTo>
                  <a:lnTo>
                    <a:pt x="181656" y="70230"/>
                  </a:lnTo>
                  <a:close/>
                </a:path>
              </a:pathLst>
            </a:custGeom>
            <a:solidFill>
              <a:srgbClr val="00641E"/>
            </a:solidFill>
            <a:ln w="6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3787FA1D-21A0-4E43-84E2-7F56A8018FD2}"/>
                </a:ext>
              </a:extLst>
            </p:cNvPr>
            <p:cNvSpPr/>
            <p:nvPr/>
          </p:nvSpPr>
          <p:spPr>
            <a:xfrm>
              <a:off x="655692" y="5100736"/>
              <a:ext cx="221587" cy="221587"/>
            </a:xfrm>
            <a:custGeom>
              <a:avLst/>
              <a:gdLst>
                <a:gd name="connsiteX0" fmla="*/ 220909 w 221587"/>
                <a:gd name="connsiteY0" fmla="*/ 123411 h 221587"/>
                <a:gd name="connsiteX1" fmla="*/ 220909 w 221587"/>
                <a:gd name="connsiteY1" fmla="*/ 3120 h 221587"/>
                <a:gd name="connsiteX2" fmla="*/ 158864 w 221587"/>
                <a:gd name="connsiteY2" fmla="*/ 3120 h 221587"/>
                <a:gd name="connsiteX3" fmla="*/ 126576 w 221587"/>
                <a:gd name="connsiteY3" fmla="*/ 3120 h 221587"/>
                <a:gd name="connsiteX4" fmla="*/ 72762 w 221587"/>
                <a:gd name="connsiteY4" fmla="*/ 3120 h 221587"/>
                <a:gd name="connsiteX5" fmla="*/ 5653 w 221587"/>
                <a:gd name="connsiteY5" fmla="*/ 46172 h 221587"/>
                <a:gd name="connsiteX6" fmla="*/ 3120 w 221587"/>
                <a:gd name="connsiteY6" fmla="*/ 68963 h 221587"/>
                <a:gd name="connsiteX7" fmla="*/ 3120 w 221587"/>
                <a:gd name="connsiteY7" fmla="*/ 152533 h 221587"/>
                <a:gd name="connsiteX8" fmla="*/ 3120 w 221587"/>
                <a:gd name="connsiteY8" fmla="*/ 220909 h 221587"/>
                <a:gd name="connsiteX9" fmla="*/ 28445 w 221587"/>
                <a:gd name="connsiteY9" fmla="*/ 220909 h 221587"/>
                <a:gd name="connsiteX10" fmla="*/ 89223 w 221587"/>
                <a:gd name="connsiteY10" fmla="*/ 220909 h 221587"/>
                <a:gd name="connsiteX11" fmla="*/ 151267 w 221587"/>
                <a:gd name="connsiteY11" fmla="*/ 220909 h 221587"/>
                <a:gd name="connsiteX12" fmla="*/ 200649 w 221587"/>
                <a:gd name="connsiteY12" fmla="*/ 203815 h 221587"/>
                <a:gd name="connsiteX13" fmla="*/ 220909 w 221587"/>
                <a:gd name="connsiteY13" fmla="*/ 123411 h 221587"/>
                <a:gd name="connsiteX14" fmla="*/ 151267 w 221587"/>
                <a:gd name="connsiteY14" fmla="*/ 94921 h 221587"/>
                <a:gd name="connsiteX15" fmla="*/ 129108 w 221587"/>
                <a:gd name="connsiteY15" fmla="*/ 91755 h 221587"/>
                <a:gd name="connsiteX16" fmla="*/ 110115 w 221587"/>
                <a:gd name="connsiteY16" fmla="*/ 103784 h 221587"/>
                <a:gd name="connsiteX17" fmla="*/ 98086 w 221587"/>
                <a:gd name="connsiteY17" fmla="*/ 117079 h 221587"/>
                <a:gd name="connsiteX18" fmla="*/ 91755 w 221587"/>
                <a:gd name="connsiteY18" fmla="*/ 133540 h 221587"/>
                <a:gd name="connsiteX19" fmla="*/ 96187 w 221587"/>
                <a:gd name="connsiteY19" fmla="*/ 152533 h 221587"/>
                <a:gd name="connsiteX20" fmla="*/ 75927 w 221587"/>
                <a:gd name="connsiteY20" fmla="*/ 177225 h 221587"/>
                <a:gd name="connsiteX21" fmla="*/ 63265 w 221587"/>
                <a:gd name="connsiteY21" fmla="*/ 173426 h 221587"/>
                <a:gd name="connsiteX22" fmla="*/ 49337 w 221587"/>
                <a:gd name="connsiteY22" fmla="*/ 151900 h 221587"/>
                <a:gd name="connsiteX23" fmla="*/ 70230 w 221587"/>
                <a:gd name="connsiteY23" fmla="*/ 120878 h 221587"/>
                <a:gd name="connsiteX24" fmla="*/ 94921 w 221587"/>
                <a:gd name="connsiteY24" fmla="*/ 91755 h 221587"/>
                <a:gd name="connsiteX25" fmla="*/ 149368 w 221587"/>
                <a:gd name="connsiteY25" fmla="*/ 48704 h 221587"/>
                <a:gd name="connsiteX26" fmla="*/ 171526 w 221587"/>
                <a:gd name="connsiteY26" fmla="*/ 61999 h 221587"/>
                <a:gd name="connsiteX27" fmla="*/ 175325 w 221587"/>
                <a:gd name="connsiteY27" fmla="*/ 74661 h 221587"/>
                <a:gd name="connsiteX28" fmla="*/ 151267 w 221587"/>
                <a:gd name="connsiteY28" fmla="*/ 94921 h 221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21587" h="221587">
                  <a:moveTo>
                    <a:pt x="220909" y="123411"/>
                  </a:moveTo>
                  <a:lnTo>
                    <a:pt x="220909" y="3120"/>
                  </a:lnTo>
                  <a:lnTo>
                    <a:pt x="158864" y="3120"/>
                  </a:lnTo>
                  <a:lnTo>
                    <a:pt x="126576" y="3120"/>
                  </a:lnTo>
                  <a:lnTo>
                    <a:pt x="72762" y="3120"/>
                  </a:lnTo>
                  <a:cubicBezTo>
                    <a:pt x="72762" y="3120"/>
                    <a:pt x="20214" y="3120"/>
                    <a:pt x="5653" y="46172"/>
                  </a:cubicBezTo>
                  <a:cubicBezTo>
                    <a:pt x="4387" y="52503"/>
                    <a:pt x="3120" y="60100"/>
                    <a:pt x="3120" y="68963"/>
                  </a:cubicBezTo>
                  <a:lnTo>
                    <a:pt x="3120" y="152533"/>
                  </a:lnTo>
                  <a:lnTo>
                    <a:pt x="3120" y="220909"/>
                  </a:lnTo>
                  <a:lnTo>
                    <a:pt x="28445" y="220909"/>
                  </a:lnTo>
                  <a:lnTo>
                    <a:pt x="89223" y="220909"/>
                  </a:lnTo>
                  <a:lnTo>
                    <a:pt x="151267" y="220909"/>
                  </a:lnTo>
                  <a:cubicBezTo>
                    <a:pt x="151267" y="220909"/>
                    <a:pt x="179757" y="220909"/>
                    <a:pt x="200649" y="203815"/>
                  </a:cubicBezTo>
                  <a:cubicBezTo>
                    <a:pt x="224707" y="183556"/>
                    <a:pt x="220909" y="151900"/>
                    <a:pt x="220909" y="123411"/>
                  </a:cubicBezTo>
                  <a:close/>
                  <a:moveTo>
                    <a:pt x="151267" y="94921"/>
                  </a:moveTo>
                  <a:cubicBezTo>
                    <a:pt x="138605" y="92388"/>
                    <a:pt x="131641" y="91122"/>
                    <a:pt x="129108" y="91755"/>
                  </a:cubicBezTo>
                  <a:cubicBezTo>
                    <a:pt x="123410" y="92388"/>
                    <a:pt x="117079" y="96187"/>
                    <a:pt x="110115" y="103784"/>
                  </a:cubicBezTo>
                  <a:cubicBezTo>
                    <a:pt x="103784" y="110115"/>
                    <a:pt x="99985" y="114547"/>
                    <a:pt x="98086" y="117079"/>
                  </a:cubicBezTo>
                  <a:cubicBezTo>
                    <a:pt x="94921" y="121511"/>
                    <a:pt x="92388" y="127209"/>
                    <a:pt x="91755" y="133540"/>
                  </a:cubicBezTo>
                  <a:lnTo>
                    <a:pt x="96187" y="152533"/>
                  </a:lnTo>
                  <a:lnTo>
                    <a:pt x="75927" y="177225"/>
                  </a:lnTo>
                  <a:cubicBezTo>
                    <a:pt x="70230" y="175958"/>
                    <a:pt x="65798" y="174692"/>
                    <a:pt x="63265" y="173426"/>
                  </a:cubicBezTo>
                  <a:cubicBezTo>
                    <a:pt x="56934" y="167095"/>
                    <a:pt x="52503" y="160131"/>
                    <a:pt x="49337" y="151900"/>
                  </a:cubicBezTo>
                  <a:cubicBezTo>
                    <a:pt x="52503" y="144936"/>
                    <a:pt x="59467" y="134173"/>
                    <a:pt x="70230" y="120878"/>
                  </a:cubicBezTo>
                  <a:cubicBezTo>
                    <a:pt x="79093" y="109482"/>
                    <a:pt x="87323" y="99986"/>
                    <a:pt x="94921" y="91755"/>
                  </a:cubicBezTo>
                  <a:cubicBezTo>
                    <a:pt x="115180" y="70863"/>
                    <a:pt x="133540" y="56301"/>
                    <a:pt x="149368" y="48704"/>
                  </a:cubicBezTo>
                  <a:cubicBezTo>
                    <a:pt x="157598" y="51236"/>
                    <a:pt x="165195" y="55668"/>
                    <a:pt x="171526" y="61999"/>
                  </a:cubicBezTo>
                  <a:cubicBezTo>
                    <a:pt x="173426" y="67697"/>
                    <a:pt x="174692" y="71496"/>
                    <a:pt x="175325" y="74661"/>
                  </a:cubicBezTo>
                  <a:lnTo>
                    <a:pt x="151267" y="94921"/>
                  </a:lnTo>
                  <a:close/>
                </a:path>
              </a:pathLst>
            </a:custGeom>
            <a:solidFill>
              <a:srgbClr val="00641E"/>
            </a:solidFill>
            <a:ln w="6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48984998-8D64-464D-846A-242DA6357014}"/>
                </a:ext>
              </a:extLst>
            </p:cNvPr>
            <p:cNvSpPr/>
            <p:nvPr/>
          </p:nvSpPr>
          <p:spPr>
            <a:xfrm>
              <a:off x="731303" y="5960132"/>
              <a:ext cx="31655" cy="31655"/>
            </a:xfrm>
            <a:custGeom>
              <a:avLst/>
              <a:gdLst>
                <a:gd name="connsiteX0" fmla="*/ 8547 w 31655"/>
                <a:gd name="connsiteY0" fmla="*/ 8547 h 31655"/>
                <a:gd name="connsiteX1" fmla="*/ 7914 w 31655"/>
                <a:gd name="connsiteY1" fmla="*/ 11079 h 31655"/>
                <a:gd name="connsiteX2" fmla="*/ 4748 w 31655"/>
                <a:gd name="connsiteY2" fmla="*/ 31972 h 31655"/>
                <a:gd name="connsiteX3" fmla="*/ 31339 w 31655"/>
                <a:gd name="connsiteY3" fmla="*/ 31972 h 31655"/>
                <a:gd name="connsiteX4" fmla="*/ 31339 w 31655"/>
                <a:gd name="connsiteY4" fmla="*/ 4748 h 31655"/>
                <a:gd name="connsiteX5" fmla="*/ 10446 w 31655"/>
                <a:gd name="connsiteY5" fmla="*/ 7914 h 31655"/>
                <a:gd name="connsiteX6" fmla="*/ 8547 w 31655"/>
                <a:gd name="connsiteY6" fmla="*/ 8547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55" h="31655">
                  <a:moveTo>
                    <a:pt x="8547" y="8547"/>
                  </a:moveTo>
                  <a:cubicBezTo>
                    <a:pt x="8547" y="9180"/>
                    <a:pt x="7914" y="9813"/>
                    <a:pt x="7914" y="11079"/>
                  </a:cubicBezTo>
                  <a:cubicBezTo>
                    <a:pt x="6015" y="18044"/>
                    <a:pt x="4748" y="25008"/>
                    <a:pt x="4748" y="31972"/>
                  </a:cubicBezTo>
                  <a:lnTo>
                    <a:pt x="31339" y="31972"/>
                  </a:lnTo>
                  <a:lnTo>
                    <a:pt x="31339" y="4748"/>
                  </a:lnTo>
                  <a:cubicBezTo>
                    <a:pt x="25008" y="4748"/>
                    <a:pt x="17410" y="6014"/>
                    <a:pt x="10446" y="7914"/>
                  </a:cubicBezTo>
                  <a:cubicBezTo>
                    <a:pt x="9813" y="8547"/>
                    <a:pt x="9180" y="8547"/>
                    <a:pt x="8547" y="8547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89C87F42-D15B-4119-AD4F-42E0427A336C}"/>
                </a:ext>
              </a:extLst>
            </p:cNvPr>
            <p:cNvSpPr/>
            <p:nvPr/>
          </p:nvSpPr>
          <p:spPr>
            <a:xfrm>
              <a:off x="730670" y="5994320"/>
              <a:ext cx="31655" cy="31655"/>
            </a:xfrm>
            <a:custGeom>
              <a:avLst/>
              <a:gdLst>
                <a:gd name="connsiteX0" fmla="*/ 8547 w 31655"/>
                <a:gd name="connsiteY0" fmla="*/ 26907 h 31655"/>
                <a:gd name="connsiteX1" fmla="*/ 12346 w 31655"/>
                <a:gd name="connsiteY1" fmla="*/ 28173 h 31655"/>
                <a:gd name="connsiteX2" fmla="*/ 31972 w 31655"/>
                <a:gd name="connsiteY2" fmla="*/ 31339 h 31655"/>
                <a:gd name="connsiteX3" fmla="*/ 31972 w 31655"/>
                <a:gd name="connsiteY3" fmla="*/ 4748 h 31655"/>
                <a:gd name="connsiteX4" fmla="*/ 4748 w 31655"/>
                <a:gd name="connsiteY4" fmla="*/ 4748 h 31655"/>
                <a:gd name="connsiteX5" fmla="*/ 8547 w 31655"/>
                <a:gd name="connsiteY5" fmla="*/ 26907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55" h="31655">
                  <a:moveTo>
                    <a:pt x="8547" y="26907"/>
                  </a:moveTo>
                  <a:cubicBezTo>
                    <a:pt x="9813" y="27540"/>
                    <a:pt x="11079" y="27540"/>
                    <a:pt x="12346" y="28173"/>
                  </a:cubicBezTo>
                  <a:cubicBezTo>
                    <a:pt x="19310" y="30073"/>
                    <a:pt x="25641" y="30706"/>
                    <a:pt x="31972" y="31339"/>
                  </a:cubicBezTo>
                  <a:lnTo>
                    <a:pt x="31972" y="4748"/>
                  </a:lnTo>
                  <a:lnTo>
                    <a:pt x="4748" y="4748"/>
                  </a:lnTo>
                  <a:cubicBezTo>
                    <a:pt x="5381" y="11713"/>
                    <a:pt x="6648" y="19310"/>
                    <a:pt x="8547" y="26907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2F78D3DE-89C8-43C3-8553-48B5B446D715}"/>
                </a:ext>
              </a:extLst>
            </p:cNvPr>
            <p:cNvSpPr/>
            <p:nvPr/>
          </p:nvSpPr>
          <p:spPr>
            <a:xfrm>
              <a:off x="737634" y="6023443"/>
              <a:ext cx="25324" cy="31655"/>
            </a:xfrm>
            <a:custGeom>
              <a:avLst/>
              <a:gdLst>
                <a:gd name="connsiteX0" fmla="*/ 14878 w 25324"/>
                <a:gd name="connsiteY0" fmla="*/ 26274 h 31655"/>
                <a:gd name="connsiteX1" fmla="*/ 25641 w 25324"/>
                <a:gd name="connsiteY1" fmla="*/ 28173 h 31655"/>
                <a:gd name="connsiteX2" fmla="*/ 25641 w 25324"/>
                <a:gd name="connsiteY2" fmla="*/ 7914 h 31655"/>
                <a:gd name="connsiteX3" fmla="*/ 4748 w 25324"/>
                <a:gd name="connsiteY3" fmla="*/ 4748 h 31655"/>
                <a:gd name="connsiteX4" fmla="*/ 14878 w 25324"/>
                <a:gd name="connsiteY4" fmla="*/ 26274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31655">
                  <a:moveTo>
                    <a:pt x="14878" y="26274"/>
                  </a:moveTo>
                  <a:cubicBezTo>
                    <a:pt x="18677" y="27540"/>
                    <a:pt x="21842" y="28173"/>
                    <a:pt x="25641" y="28173"/>
                  </a:cubicBezTo>
                  <a:lnTo>
                    <a:pt x="25641" y="7914"/>
                  </a:lnTo>
                  <a:cubicBezTo>
                    <a:pt x="18044" y="7914"/>
                    <a:pt x="10446" y="6648"/>
                    <a:pt x="4748" y="4748"/>
                  </a:cubicBezTo>
                  <a:cubicBezTo>
                    <a:pt x="6648" y="12346"/>
                    <a:pt x="10446" y="19310"/>
                    <a:pt x="14878" y="26274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8F4CD8C2-BDFD-4A26-B969-F765340DD8F0}"/>
                </a:ext>
              </a:extLst>
            </p:cNvPr>
            <p:cNvSpPr/>
            <p:nvPr/>
          </p:nvSpPr>
          <p:spPr>
            <a:xfrm>
              <a:off x="653431" y="5878462"/>
              <a:ext cx="227918" cy="227918"/>
            </a:xfrm>
            <a:custGeom>
              <a:avLst/>
              <a:gdLst>
                <a:gd name="connsiteX0" fmla="*/ 223170 w 227918"/>
                <a:gd name="connsiteY0" fmla="*/ 125039 h 227918"/>
                <a:gd name="connsiteX1" fmla="*/ 223170 w 227918"/>
                <a:gd name="connsiteY1" fmla="*/ 4748 h 227918"/>
                <a:gd name="connsiteX2" fmla="*/ 161125 w 227918"/>
                <a:gd name="connsiteY2" fmla="*/ 4748 h 227918"/>
                <a:gd name="connsiteX3" fmla="*/ 128837 w 227918"/>
                <a:gd name="connsiteY3" fmla="*/ 4748 h 227918"/>
                <a:gd name="connsiteX4" fmla="*/ 75023 w 227918"/>
                <a:gd name="connsiteY4" fmla="*/ 4748 h 227918"/>
                <a:gd name="connsiteX5" fmla="*/ 7914 w 227918"/>
                <a:gd name="connsiteY5" fmla="*/ 47800 h 227918"/>
                <a:gd name="connsiteX6" fmla="*/ 4748 w 227918"/>
                <a:gd name="connsiteY6" fmla="*/ 71225 h 227918"/>
                <a:gd name="connsiteX7" fmla="*/ 4748 w 227918"/>
                <a:gd name="connsiteY7" fmla="*/ 154795 h 227918"/>
                <a:gd name="connsiteX8" fmla="*/ 4748 w 227918"/>
                <a:gd name="connsiteY8" fmla="*/ 223170 h 227918"/>
                <a:gd name="connsiteX9" fmla="*/ 30073 w 227918"/>
                <a:gd name="connsiteY9" fmla="*/ 223170 h 227918"/>
                <a:gd name="connsiteX10" fmla="*/ 90851 w 227918"/>
                <a:gd name="connsiteY10" fmla="*/ 223170 h 227918"/>
                <a:gd name="connsiteX11" fmla="*/ 152895 w 227918"/>
                <a:gd name="connsiteY11" fmla="*/ 223170 h 227918"/>
                <a:gd name="connsiteX12" fmla="*/ 202277 w 227918"/>
                <a:gd name="connsiteY12" fmla="*/ 206076 h 227918"/>
                <a:gd name="connsiteX13" fmla="*/ 223170 w 227918"/>
                <a:gd name="connsiteY13" fmla="*/ 125039 h 227918"/>
                <a:gd name="connsiteX14" fmla="*/ 114909 w 227918"/>
                <a:gd name="connsiteY14" fmla="*/ 183917 h 227918"/>
                <a:gd name="connsiteX15" fmla="*/ 47166 w 227918"/>
                <a:gd name="connsiteY15" fmla="*/ 116175 h 227918"/>
                <a:gd name="connsiteX16" fmla="*/ 48433 w 227918"/>
                <a:gd name="connsiteY16" fmla="*/ 104146 h 227918"/>
                <a:gd name="connsiteX17" fmla="*/ 48433 w 227918"/>
                <a:gd name="connsiteY17" fmla="*/ 102880 h 227918"/>
                <a:gd name="connsiteX18" fmla="*/ 114909 w 227918"/>
                <a:gd name="connsiteY18" fmla="*/ 48433 h 227918"/>
                <a:gd name="connsiteX19" fmla="*/ 182651 w 227918"/>
                <a:gd name="connsiteY19" fmla="*/ 116175 h 227918"/>
                <a:gd name="connsiteX20" fmla="*/ 114909 w 227918"/>
                <a:gd name="connsiteY20" fmla="*/ 183917 h 22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7918" h="227918">
                  <a:moveTo>
                    <a:pt x="223170" y="125039"/>
                  </a:moveTo>
                  <a:lnTo>
                    <a:pt x="223170" y="4748"/>
                  </a:lnTo>
                  <a:lnTo>
                    <a:pt x="161125" y="4748"/>
                  </a:lnTo>
                  <a:lnTo>
                    <a:pt x="128837" y="4748"/>
                  </a:lnTo>
                  <a:lnTo>
                    <a:pt x="75023" y="4748"/>
                  </a:lnTo>
                  <a:cubicBezTo>
                    <a:pt x="75023" y="4748"/>
                    <a:pt x="22475" y="4748"/>
                    <a:pt x="7914" y="47800"/>
                  </a:cubicBezTo>
                  <a:cubicBezTo>
                    <a:pt x="6015" y="54131"/>
                    <a:pt x="4748" y="61728"/>
                    <a:pt x="4748" y="71225"/>
                  </a:cubicBezTo>
                  <a:lnTo>
                    <a:pt x="4748" y="154795"/>
                  </a:lnTo>
                  <a:lnTo>
                    <a:pt x="4748" y="223170"/>
                  </a:lnTo>
                  <a:lnTo>
                    <a:pt x="30073" y="223170"/>
                  </a:lnTo>
                  <a:lnTo>
                    <a:pt x="90851" y="223170"/>
                  </a:lnTo>
                  <a:lnTo>
                    <a:pt x="152895" y="223170"/>
                  </a:lnTo>
                  <a:cubicBezTo>
                    <a:pt x="152895" y="223170"/>
                    <a:pt x="181385" y="223170"/>
                    <a:pt x="202277" y="206076"/>
                  </a:cubicBezTo>
                  <a:cubicBezTo>
                    <a:pt x="226968" y="185184"/>
                    <a:pt x="223170" y="153528"/>
                    <a:pt x="223170" y="125039"/>
                  </a:cubicBezTo>
                  <a:close/>
                  <a:moveTo>
                    <a:pt x="114909" y="183917"/>
                  </a:moveTo>
                  <a:cubicBezTo>
                    <a:pt x="77555" y="183917"/>
                    <a:pt x="47166" y="153528"/>
                    <a:pt x="47166" y="116175"/>
                  </a:cubicBezTo>
                  <a:cubicBezTo>
                    <a:pt x="47166" y="112376"/>
                    <a:pt x="47799" y="107945"/>
                    <a:pt x="48433" y="104146"/>
                  </a:cubicBezTo>
                  <a:cubicBezTo>
                    <a:pt x="48433" y="103513"/>
                    <a:pt x="48433" y="102880"/>
                    <a:pt x="48433" y="102880"/>
                  </a:cubicBezTo>
                  <a:cubicBezTo>
                    <a:pt x="54764" y="71858"/>
                    <a:pt x="81987" y="48433"/>
                    <a:pt x="114909" y="48433"/>
                  </a:cubicBezTo>
                  <a:cubicBezTo>
                    <a:pt x="152262" y="48433"/>
                    <a:pt x="182651" y="78822"/>
                    <a:pt x="182651" y="116175"/>
                  </a:cubicBezTo>
                  <a:cubicBezTo>
                    <a:pt x="182651" y="153528"/>
                    <a:pt x="152262" y="183917"/>
                    <a:pt x="114909" y="183917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1819E35F-61E9-4AB6-B243-161D709CC1CB}"/>
                </a:ext>
              </a:extLst>
            </p:cNvPr>
            <p:cNvSpPr/>
            <p:nvPr/>
          </p:nvSpPr>
          <p:spPr>
            <a:xfrm>
              <a:off x="764857" y="5931643"/>
              <a:ext cx="25324" cy="31655"/>
            </a:xfrm>
            <a:custGeom>
              <a:avLst/>
              <a:gdLst>
                <a:gd name="connsiteX0" fmla="*/ 11712 w 25324"/>
                <a:gd name="connsiteY0" fmla="*/ 5381 h 31655"/>
                <a:gd name="connsiteX1" fmla="*/ 4748 w 25324"/>
                <a:gd name="connsiteY1" fmla="*/ 4748 h 31655"/>
                <a:gd name="connsiteX2" fmla="*/ 4748 w 25324"/>
                <a:gd name="connsiteY2" fmla="*/ 26274 h 31655"/>
                <a:gd name="connsiteX3" fmla="*/ 24375 w 25324"/>
                <a:gd name="connsiteY3" fmla="*/ 28806 h 31655"/>
                <a:gd name="connsiteX4" fmla="*/ 11712 w 25324"/>
                <a:gd name="connsiteY4" fmla="*/ 5381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31655">
                  <a:moveTo>
                    <a:pt x="11712" y="5381"/>
                  </a:moveTo>
                  <a:cubicBezTo>
                    <a:pt x="9180" y="5381"/>
                    <a:pt x="7281" y="4748"/>
                    <a:pt x="4748" y="4748"/>
                  </a:cubicBezTo>
                  <a:lnTo>
                    <a:pt x="4748" y="26274"/>
                  </a:lnTo>
                  <a:cubicBezTo>
                    <a:pt x="11079" y="26274"/>
                    <a:pt x="17410" y="26907"/>
                    <a:pt x="24375" y="28806"/>
                  </a:cubicBezTo>
                  <a:cubicBezTo>
                    <a:pt x="19310" y="15511"/>
                    <a:pt x="12346" y="6648"/>
                    <a:pt x="11712" y="5381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057EFE0C-C472-4F26-BA2C-AB7DE41E3FCF}"/>
                </a:ext>
              </a:extLst>
            </p:cNvPr>
            <p:cNvSpPr/>
            <p:nvPr/>
          </p:nvSpPr>
          <p:spPr>
            <a:xfrm>
              <a:off x="705978" y="5966463"/>
              <a:ext cx="25324" cy="25324"/>
            </a:xfrm>
            <a:custGeom>
              <a:avLst/>
              <a:gdLst>
                <a:gd name="connsiteX0" fmla="*/ 26274 w 25324"/>
                <a:gd name="connsiteY0" fmla="*/ 4748 h 25324"/>
                <a:gd name="connsiteX1" fmla="*/ 6015 w 25324"/>
                <a:gd name="connsiteY1" fmla="*/ 14878 h 25324"/>
                <a:gd name="connsiteX2" fmla="*/ 4748 w 25324"/>
                <a:gd name="connsiteY2" fmla="*/ 25641 h 25324"/>
                <a:gd name="connsiteX3" fmla="*/ 23741 w 25324"/>
                <a:gd name="connsiteY3" fmla="*/ 25641 h 25324"/>
                <a:gd name="connsiteX4" fmla="*/ 26274 w 25324"/>
                <a:gd name="connsiteY4" fmla="*/ 4748 h 2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25324">
                  <a:moveTo>
                    <a:pt x="26274" y="4748"/>
                  </a:moveTo>
                  <a:cubicBezTo>
                    <a:pt x="17410" y="7914"/>
                    <a:pt x="10446" y="11713"/>
                    <a:pt x="6015" y="14878"/>
                  </a:cubicBezTo>
                  <a:cubicBezTo>
                    <a:pt x="5381" y="18677"/>
                    <a:pt x="4748" y="21842"/>
                    <a:pt x="4748" y="25641"/>
                  </a:cubicBezTo>
                  <a:lnTo>
                    <a:pt x="23741" y="25641"/>
                  </a:lnTo>
                  <a:cubicBezTo>
                    <a:pt x="23741" y="18044"/>
                    <a:pt x="25008" y="11079"/>
                    <a:pt x="26274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62AAF601-2553-4D20-87CC-EC03670B2707}"/>
                </a:ext>
              </a:extLst>
            </p:cNvPr>
            <p:cNvSpPr/>
            <p:nvPr/>
          </p:nvSpPr>
          <p:spPr>
            <a:xfrm>
              <a:off x="711043" y="5937340"/>
              <a:ext cx="37986" cy="37986"/>
            </a:xfrm>
            <a:custGeom>
              <a:avLst/>
              <a:gdLst>
                <a:gd name="connsiteX0" fmla="*/ 33238 w 37986"/>
                <a:gd name="connsiteY0" fmla="*/ 4748 h 37986"/>
                <a:gd name="connsiteX1" fmla="*/ 4748 w 37986"/>
                <a:gd name="connsiteY1" fmla="*/ 34504 h 37986"/>
                <a:gd name="connsiteX2" fmla="*/ 23741 w 37986"/>
                <a:gd name="connsiteY2" fmla="*/ 26274 h 37986"/>
                <a:gd name="connsiteX3" fmla="*/ 33238 w 37986"/>
                <a:gd name="connsiteY3" fmla="*/ 4748 h 3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86" h="37986">
                  <a:moveTo>
                    <a:pt x="33238" y="4748"/>
                  </a:moveTo>
                  <a:cubicBezTo>
                    <a:pt x="20576" y="11079"/>
                    <a:pt x="10446" y="21209"/>
                    <a:pt x="4748" y="34504"/>
                  </a:cubicBezTo>
                  <a:cubicBezTo>
                    <a:pt x="9813" y="31972"/>
                    <a:pt x="16144" y="28806"/>
                    <a:pt x="23741" y="26274"/>
                  </a:cubicBezTo>
                  <a:cubicBezTo>
                    <a:pt x="26274" y="17410"/>
                    <a:pt x="30073" y="10446"/>
                    <a:pt x="33238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41DADE1D-1C08-411F-9F29-9C81A202A9BE}"/>
                </a:ext>
              </a:extLst>
            </p:cNvPr>
            <p:cNvSpPr/>
            <p:nvPr/>
          </p:nvSpPr>
          <p:spPr>
            <a:xfrm>
              <a:off x="706611" y="5994320"/>
              <a:ext cx="25324" cy="25324"/>
            </a:xfrm>
            <a:custGeom>
              <a:avLst/>
              <a:gdLst>
                <a:gd name="connsiteX0" fmla="*/ 23108 w 25324"/>
                <a:gd name="connsiteY0" fmla="*/ 4748 h 25324"/>
                <a:gd name="connsiteX1" fmla="*/ 4748 w 25324"/>
                <a:gd name="connsiteY1" fmla="*/ 4748 h 25324"/>
                <a:gd name="connsiteX2" fmla="*/ 6015 w 25324"/>
                <a:gd name="connsiteY2" fmla="*/ 14878 h 25324"/>
                <a:gd name="connsiteX3" fmla="*/ 25641 w 25324"/>
                <a:gd name="connsiteY3" fmla="*/ 25008 h 25324"/>
                <a:gd name="connsiteX4" fmla="*/ 23108 w 25324"/>
                <a:gd name="connsiteY4" fmla="*/ 4748 h 2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25324">
                  <a:moveTo>
                    <a:pt x="23108" y="4748"/>
                  </a:moveTo>
                  <a:lnTo>
                    <a:pt x="4748" y="4748"/>
                  </a:lnTo>
                  <a:cubicBezTo>
                    <a:pt x="4748" y="7914"/>
                    <a:pt x="5381" y="11713"/>
                    <a:pt x="6015" y="14878"/>
                  </a:cubicBezTo>
                  <a:cubicBezTo>
                    <a:pt x="9813" y="17410"/>
                    <a:pt x="16777" y="21209"/>
                    <a:pt x="25641" y="25008"/>
                  </a:cubicBezTo>
                  <a:cubicBezTo>
                    <a:pt x="23741" y="17410"/>
                    <a:pt x="23108" y="10446"/>
                    <a:pt x="23108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AB2D8ED1-FCA1-4657-B223-82C8973AD303}"/>
                </a:ext>
              </a:extLst>
            </p:cNvPr>
            <p:cNvSpPr/>
            <p:nvPr/>
          </p:nvSpPr>
          <p:spPr>
            <a:xfrm>
              <a:off x="711043" y="6013946"/>
              <a:ext cx="31655" cy="31655"/>
            </a:xfrm>
            <a:custGeom>
              <a:avLst/>
              <a:gdLst>
                <a:gd name="connsiteX0" fmla="*/ 4748 w 31655"/>
                <a:gd name="connsiteY0" fmla="*/ 4748 h 31655"/>
                <a:gd name="connsiteX1" fmla="*/ 31339 w 31655"/>
                <a:gd name="connsiteY1" fmla="*/ 32605 h 31655"/>
                <a:gd name="connsiteX2" fmla="*/ 23108 w 31655"/>
                <a:gd name="connsiteY2" fmla="*/ 12979 h 31655"/>
                <a:gd name="connsiteX3" fmla="*/ 4748 w 31655"/>
                <a:gd name="connsiteY3" fmla="*/ 4748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655" h="31655">
                  <a:moveTo>
                    <a:pt x="4748" y="4748"/>
                  </a:moveTo>
                  <a:cubicBezTo>
                    <a:pt x="10446" y="16777"/>
                    <a:pt x="19310" y="26274"/>
                    <a:pt x="31339" y="32605"/>
                  </a:cubicBezTo>
                  <a:cubicBezTo>
                    <a:pt x="27540" y="25641"/>
                    <a:pt x="25008" y="19310"/>
                    <a:pt x="23108" y="12979"/>
                  </a:cubicBezTo>
                  <a:cubicBezTo>
                    <a:pt x="16144" y="9813"/>
                    <a:pt x="9813" y="7281"/>
                    <a:pt x="4748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E90C1ED4-319A-4629-8EC4-C4BBD06F74E1}"/>
                </a:ext>
              </a:extLst>
            </p:cNvPr>
            <p:cNvSpPr/>
            <p:nvPr/>
          </p:nvSpPr>
          <p:spPr>
            <a:xfrm>
              <a:off x="737634" y="5932276"/>
              <a:ext cx="25324" cy="31655"/>
            </a:xfrm>
            <a:custGeom>
              <a:avLst/>
              <a:gdLst>
                <a:gd name="connsiteX0" fmla="*/ 4748 w 25324"/>
                <a:gd name="connsiteY0" fmla="*/ 29439 h 31655"/>
                <a:gd name="connsiteX1" fmla="*/ 25641 w 25324"/>
                <a:gd name="connsiteY1" fmla="*/ 26274 h 31655"/>
                <a:gd name="connsiteX2" fmla="*/ 25641 w 25324"/>
                <a:gd name="connsiteY2" fmla="*/ 4748 h 31655"/>
                <a:gd name="connsiteX3" fmla="*/ 16777 w 25324"/>
                <a:gd name="connsiteY3" fmla="*/ 6014 h 31655"/>
                <a:gd name="connsiteX4" fmla="*/ 4748 w 25324"/>
                <a:gd name="connsiteY4" fmla="*/ 29439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31655">
                  <a:moveTo>
                    <a:pt x="4748" y="29439"/>
                  </a:moveTo>
                  <a:cubicBezTo>
                    <a:pt x="11079" y="28173"/>
                    <a:pt x="18044" y="26907"/>
                    <a:pt x="25641" y="26274"/>
                  </a:cubicBezTo>
                  <a:lnTo>
                    <a:pt x="25641" y="4748"/>
                  </a:lnTo>
                  <a:cubicBezTo>
                    <a:pt x="23108" y="4748"/>
                    <a:pt x="19310" y="5381"/>
                    <a:pt x="16777" y="6014"/>
                  </a:cubicBezTo>
                  <a:cubicBezTo>
                    <a:pt x="13612" y="9813"/>
                    <a:pt x="8547" y="18043"/>
                    <a:pt x="4748" y="29439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D00650F4-2761-41F2-A50F-5F969A2BDD99}"/>
                </a:ext>
              </a:extLst>
            </p:cNvPr>
            <p:cNvSpPr/>
            <p:nvPr/>
          </p:nvSpPr>
          <p:spPr>
            <a:xfrm>
              <a:off x="793980" y="5966463"/>
              <a:ext cx="31655" cy="25324"/>
            </a:xfrm>
            <a:custGeom>
              <a:avLst/>
              <a:gdLst>
                <a:gd name="connsiteX0" fmla="*/ 8547 w 31655"/>
                <a:gd name="connsiteY0" fmla="*/ 25641 h 25324"/>
                <a:gd name="connsiteX1" fmla="*/ 31972 w 31655"/>
                <a:gd name="connsiteY1" fmla="*/ 25641 h 25324"/>
                <a:gd name="connsiteX2" fmla="*/ 30706 w 31655"/>
                <a:gd name="connsiteY2" fmla="*/ 17410 h 25324"/>
                <a:gd name="connsiteX3" fmla="*/ 30706 w 31655"/>
                <a:gd name="connsiteY3" fmla="*/ 17410 h 25324"/>
                <a:gd name="connsiteX4" fmla="*/ 4748 w 31655"/>
                <a:gd name="connsiteY4" fmla="*/ 4748 h 25324"/>
                <a:gd name="connsiteX5" fmla="*/ 8547 w 31655"/>
                <a:gd name="connsiteY5" fmla="*/ 25641 h 2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55" h="25324">
                  <a:moveTo>
                    <a:pt x="8547" y="25641"/>
                  </a:moveTo>
                  <a:lnTo>
                    <a:pt x="31972" y="25641"/>
                  </a:lnTo>
                  <a:cubicBezTo>
                    <a:pt x="31972" y="23108"/>
                    <a:pt x="31339" y="19943"/>
                    <a:pt x="30706" y="17410"/>
                  </a:cubicBezTo>
                  <a:cubicBezTo>
                    <a:pt x="30706" y="17410"/>
                    <a:pt x="30706" y="17410"/>
                    <a:pt x="30706" y="17410"/>
                  </a:cubicBezTo>
                  <a:cubicBezTo>
                    <a:pt x="22475" y="11713"/>
                    <a:pt x="13612" y="7281"/>
                    <a:pt x="4748" y="4748"/>
                  </a:cubicBezTo>
                  <a:cubicBezTo>
                    <a:pt x="7281" y="10446"/>
                    <a:pt x="8547" y="17410"/>
                    <a:pt x="8547" y="25641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BD3DF2D9-B921-4DCB-834F-090437F0D538}"/>
                </a:ext>
              </a:extLst>
            </p:cNvPr>
            <p:cNvSpPr/>
            <p:nvPr/>
          </p:nvSpPr>
          <p:spPr>
            <a:xfrm>
              <a:off x="795246" y="5993687"/>
              <a:ext cx="31655" cy="25324"/>
            </a:xfrm>
            <a:custGeom>
              <a:avLst/>
              <a:gdLst>
                <a:gd name="connsiteX0" fmla="*/ 4748 w 31655"/>
                <a:gd name="connsiteY0" fmla="*/ 25641 h 25324"/>
                <a:gd name="connsiteX1" fmla="*/ 30073 w 31655"/>
                <a:gd name="connsiteY1" fmla="*/ 12979 h 25324"/>
                <a:gd name="connsiteX2" fmla="*/ 31339 w 31655"/>
                <a:gd name="connsiteY2" fmla="*/ 4748 h 25324"/>
                <a:gd name="connsiteX3" fmla="*/ 7914 w 31655"/>
                <a:gd name="connsiteY3" fmla="*/ 4748 h 25324"/>
                <a:gd name="connsiteX4" fmla="*/ 4748 w 31655"/>
                <a:gd name="connsiteY4" fmla="*/ 25641 h 25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55" h="25324">
                  <a:moveTo>
                    <a:pt x="4748" y="25641"/>
                  </a:moveTo>
                  <a:cubicBezTo>
                    <a:pt x="12979" y="22475"/>
                    <a:pt x="21842" y="18677"/>
                    <a:pt x="30073" y="12979"/>
                  </a:cubicBezTo>
                  <a:cubicBezTo>
                    <a:pt x="30706" y="10446"/>
                    <a:pt x="31339" y="7281"/>
                    <a:pt x="31339" y="4748"/>
                  </a:cubicBezTo>
                  <a:lnTo>
                    <a:pt x="7914" y="4748"/>
                  </a:lnTo>
                  <a:cubicBezTo>
                    <a:pt x="7281" y="11712"/>
                    <a:pt x="6648" y="18677"/>
                    <a:pt x="4748" y="25641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1C98E4CA-3CFA-472B-B384-174EBC5080AB}"/>
                </a:ext>
              </a:extLst>
            </p:cNvPr>
            <p:cNvSpPr/>
            <p:nvPr/>
          </p:nvSpPr>
          <p:spPr>
            <a:xfrm>
              <a:off x="781318" y="5934808"/>
              <a:ext cx="44317" cy="44317"/>
            </a:xfrm>
            <a:custGeom>
              <a:avLst/>
              <a:gdLst>
                <a:gd name="connsiteX0" fmla="*/ 4748 w 44317"/>
                <a:gd name="connsiteY0" fmla="*/ 4748 h 44317"/>
                <a:gd name="connsiteX1" fmla="*/ 16144 w 44317"/>
                <a:gd name="connsiteY1" fmla="*/ 28173 h 44317"/>
                <a:gd name="connsiteX2" fmla="*/ 41468 w 44317"/>
                <a:gd name="connsiteY2" fmla="*/ 39569 h 44317"/>
                <a:gd name="connsiteX3" fmla="*/ 4748 w 44317"/>
                <a:gd name="connsiteY3" fmla="*/ 4748 h 4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317" h="44317">
                  <a:moveTo>
                    <a:pt x="4748" y="4748"/>
                  </a:moveTo>
                  <a:cubicBezTo>
                    <a:pt x="7914" y="9813"/>
                    <a:pt x="12346" y="18044"/>
                    <a:pt x="16144" y="28173"/>
                  </a:cubicBezTo>
                  <a:cubicBezTo>
                    <a:pt x="24375" y="30706"/>
                    <a:pt x="32605" y="34504"/>
                    <a:pt x="41468" y="39569"/>
                  </a:cubicBezTo>
                  <a:cubicBezTo>
                    <a:pt x="35137" y="23108"/>
                    <a:pt x="21842" y="9813"/>
                    <a:pt x="4748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5" name="Volný tvar: obrazec 34">
              <a:extLst>
                <a:ext uri="{FF2B5EF4-FFF2-40B4-BE49-F238E27FC236}">
                  <a16:creationId xmlns:a16="http://schemas.microsoft.com/office/drawing/2014/main" id="{24DEC6F6-A78E-4D66-B0EF-E92C2D19503D}"/>
                </a:ext>
              </a:extLst>
            </p:cNvPr>
            <p:cNvSpPr/>
            <p:nvPr/>
          </p:nvSpPr>
          <p:spPr>
            <a:xfrm>
              <a:off x="764857" y="6024709"/>
              <a:ext cx="25324" cy="31655"/>
            </a:xfrm>
            <a:custGeom>
              <a:avLst/>
              <a:gdLst>
                <a:gd name="connsiteX0" fmla="*/ 4748 w 25324"/>
                <a:gd name="connsiteY0" fmla="*/ 7281 h 31655"/>
                <a:gd name="connsiteX1" fmla="*/ 4748 w 25324"/>
                <a:gd name="connsiteY1" fmla="*/ 28173 h 31655"/>
                <a:gd name="connsiteX2" fmla="*/ 14878 w 25324"/>
                <a:gd name="connsiteY2" fmla="*/ 26907 h 31655"/>
                <a:gd name="connsiteX3" fmla="*/ 25641 w 25324"/>
                <a:gd name="connsiteY3" fmla="*/ 4748 h 31655"/>
                <a:gd name="connsiteX4" fmla="*/ 4748 w 25324"/>
                <a:gd name="connsiteY4" fmla="*/ 7281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4" h="31655">
                  <a:moveTo>
                    <a:pt x="4748" y="7281"/>
                  </a:moveTo>
                  <a:lnTo>
                    <a:pt x="4748" y="28173"/>
                  </a:lnTo>
                  <a:cubicBezTo>
                    <a:pt x="8547" y="28173"/>
                    <a:pt x="11712" y="27540"/>
                    <a:pt x="14878" y="26907"/>
                  </a:cubicBezTo>
                  <a:cubicBezTo>
                    <a:pt x="19310" y="19310"/>
                    <a:pt x="23108" y="12346"/>
                    <a:pt x="25641" y="4748"/>
                  </a:cubicBezTo>
                  <a:cubicBezTo>
                    <a:pt x="18044" y="6014"/>
                    <a:pt x="11079" y="6648"/>
                    <a:pt x="4748" y="7281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6" name="Volný tvar: obrazec 35">
              <a:extLst>
                <a:ext uri="{FF2B5EF4-FFF2-40B4-BE49-F238E27FC236}">
                  <a16:creationId xmlns:a16="http://schemas.microsoft.com/office/drawing/2014/main" id="{CEDC4097-BCB8-4725-B2A9-5DDA2497CFB5}"/>
                </a:ext>
              </a:extLst>
            </p:cNvPr>
            <p:cNvSpPr/>
            <p:nvPr/>
          </p:nvSpPr>
          <p:spPr>
            <a:xfrm>
              <a:off x="784483" y="6011414"/>
              <a:ext cx="37986" cy="37986"/>
            </a:xfrm>
            <a:custGeom>
              <a:avLst/>
              <a:gdLst>
                <a:gd name="connsiteX0" fmla="*/ 4748 w 37986"/>
                <a:gd name="connsiteY0" fmla="*/ 37037 h 37986"/>
                <a:gd name="connsiteX1" fmla="*/ 38303 w 37986"/>
                <a:gd name="connsiteY1" fmla="*/ 4748 h 37986"/>
                <a:gd name="connsiteX2" fmla="*/ 14245 w 37986"/>
                <a:gd name="connsiteY2" fmla="*/ 15511 h 37986"/>
                <a:gd name="connsiteX3" fmla="*/ 4748 w 37986"/>
                <a:gd name="connsiteY3" fmla="*/ 37037 h 3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86" h="37986">
                  <a:moveTo>
                    <a:pt x="4748" y="37037"/>
                  </a:moveTo>
                  <a:cubicBezTo>
                    <a:pt x="19943" y="31339"/>
                    <a:pt x="31972" y="19310"/>
                    <a:pt x="38303" y="4748"/>
                  </a:cubicBezTo>
                  <a:cubicBezTo>
                    <a:pt x="30073" y="9813"/>
                    <a:pt x="21842" y="12979"/>
                    <a:pt x="14245" y="15511"/>
                  </a:cubicBezTo>
                  <a:cubicBezTo>
                    <a:pt x="11712" y="22475"/>
                    <a:pt x="8547" y="30073"/>
                    <a:pt x="4748" y="37037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7" name="Volný tvar: obrazec 36">
              <a:extLst>
                <a:ext uri="{FF2B5EF4-FFF2-40B4-BE49-F238E27FC236}">
                  <a16:creationId xmlns:a16="http://schemas.microsoft.com/office/drawing/2014/main" id="{7F4CF4D6-CD0D-48CE-99C6-C1C9E1D419B6}"/>
                </a:ext>
              </a:extLst>
            </p:cNvPr>
            <p:cNvSpPr/>
            <p:nvPr/>
          </p:nvSpPr>
          <p:spPr>
            <a:xfrm>
              <a:off x="764857" y="5993687"/>
              <a:ext cx="31655" cy="31655"/>
            </a:xfrm>
            <a:custGeom>
              <a:avLst/>
              <a:gdLst>
                <a:gd name="connsiteX0" fmla="*/ 31339 w 31655"/>
                <a:gd name="connsiteY0" fmla="*/ 4748 h 31655"/>
                <a:gd name="connsiteX1" fmla="*/ 4748 w 31655"/>
                <a:gd name="connsiteY1" fmla="*/ 4748 h 31655"/>
                <a:gd name="connsiteX2" fmla="*/ 4748 w 31655"/>
                <a:gd name="connsiteY2" fmla="*/ 31339 h 31655"/>
                <a:gd name="connsiteX3" fmla="*/ 28173 w 31655"/>
                <a:gd name="connsiteY3" fmla="*/ 28173 h 31655"/>
                <a:gd name="connsiteX4" fmla="*/ 31339 w 31655"/>
                <a:gd name="connsiteY4" fmla="*/ 4748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55" h="31655">
                  <a:moveTo>
                    <a:pt x="31339" y="4748"/>
                  </a:moveTo>
                  <a:lnTo>
                    <a:pt x="4748" y="4748"/>
                  </a:lnTo>
                  <a:lnTo>
                    <a:pt x="4748" y="31339"/>
                  </a:lnTo>
                  <a:cubicBezTo>
                    <a:pt x="12346" y="31339"/>
                    <a:pt x="20576" y="30073"/>
                    <a:pt x="28173" y="28173"/>
                  </a:cubicBezTo>
                  <a:cubicBezTo>
                    <a:pt x="30073" y="20576"/>
                    <a:pt x="31339" y="12979"/>
                    <a:pt x="31339" y="4748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  <p:sp>
          <p:nvSpPr>
            <p:cNvPr id="38" name="Volný tvar: obrazec 37">
              <a:extLst>
                <a:ext uri="{FF2B5EF4-FFF2-40B4-BE49-F238E27FC236}">
                  <a16:creationId xmlns:a16="http://schemas.microsoft.com/office/drawing/2014/main" id="{EC92642E-46EC-4510-A689-0CD5AEE534F4}"/>
                </a:ext>
              </a:extLst>
            </p:cNvPr>
            <p:cNvSpPr/>
            <p:nvPr/>
          </p:nvSpPr>
          <p:spPr>
            <a:xfrm>
              <a:off x="764857" y="5960765"/>
              <a:ext cx="31655" cy="31655"/>
            </a:xfrm>
            <a:custGeom>
              <a:avLst/>
              <a:gdLst>
                <a:gd name="connsiteX0" fmla="*/ 28173 w 31655"/>
                <a:gd name="connsiteY0" fmla="*/ 11079 h 31655"/>
                <a:gd name="connsiteX1" fmla="*/ 26907 w 31655"/>
                <a:gd name="connsiteY1" fmla="*/ 7914 h 31655"/>
                <a:gd name="connsiteX2" fmla="*/ 4748 w 31655"/>
                <a:gd name="connsiteY2" fmla="*/ 4748 h 31655"/>
                <a:gd name="connsiteX3" fmla="*/ 4748 w 31655"/>
                <a:gd name="connsiteY3" fmla="*/ 31972 h 31655"/>
                <a:gd name="connsiteX4" fmla="*/ 31339 w 31655"/>
                <a:gd name="connsiteY4" fmla="*/ 31972 h 31655"/>
                <a:gd name="connsiteX5" fmla="*/ 28173 w 31655"/>
                <a:gd name="connsiteY5" fmla="*/ 11079 h 3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55" h="31655">
                  <a:moveTo>
                    <a:pt x="28173" y="11079"/>
                  </a:moveTo>
                  <a:cubicBezTo>
                    <a:pt x="28173" y="9813"/>
                    <a:pt x="27540" y="8547"/>
                    <a:pt x="26907" y="7914"/>
                  </a:cubicBezTo>
                  <a:cubicBezTo>
                    <a:pt x="19310" y="6014"/>
                    <a:pt x="12346" y="4748"/>
                    <a:pt x="4748" y="4748"/>
                  </a:cubicBezTo>
                  <a:lnTo>
                    <a:pt x="4748" y="31972"/>
                  </a:lnTo>
                  <a:lnTo>
                    <a:pt x="31339" y="31972"/>
                  </a:lnTo>
                  <a:cubicBezTo>
                    <a:pt x="30706" y="24375"/>
                    <a:pt x="30073" y="18043"/>
                    <a:pt x="28173" y="11079"/>
                  </a:cubicBezTo>
                  <a:close/>
                </a:path>
              </a:pathLst>
            </a:custGeom>
            <a:solidFill>
              <a:srgbClr val="00641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 sz="1600"/>
            </a:p>
          </p:txBody>
        </p:sp>
      </p:grpSp>
      <p:sp>
        <p:nvSpPr>
          <p:cNvPr id="40" name="Zástupný symbol pro text 6">
            <a:extLst>
              <a:ext uri="{FF2B5EF4-FFF2-40B4-BE49-F238E27FC236}">
                <a16:creationId xmlns:a16="http://schemas.microsoft.com/office/drawing/2014/main" id="{2979CE7B-A66D-44BD-9F17-117D35103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431" y="5103806"/>
            <a:ext cx="2799735" cy="21544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cs-CZ" dirty="0"/>
              <a:t>+</a:t>
            </a:r>
          </a:p>
        </p:txBody>
      </p:sp>
      <p:sp>
        <p:nvSpPr>
          <p:cNvPr id="42" name="Zástupný symbol pro text 6">
            <a:extLst>
              <a:ext uri="{FF2B5EF4-FFF2-40B4-BE49-F238E27FC236}">
                <a16:creationId xmlns:a16="http://schemas.microsoft.com/office/drawing/2014/main" id="{833A742D-531F-41C0-8D98-9999A712F2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431" y="5493799"/>
            <a:ext cx="2799735" cy="21544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cs-CZ" dirty="0"/>
              <a:t>@kleffmann.com</a:t>
            </a:r>
          </a:p>
        </p:txBody>
      </p:sp>
      <p:sp>
        <p:nvSpPr>
          <p:cNvPr id="43" name="Zástupný symbol pro text 6">
            <a:extLst>
              <a:ext uri="{FF2B5EF4-FFF2-40B4-BE49-F238E27FC236}">
                <a16:creationId xmlns:a16="http://schemas.microsoft.com/office/drawing/2014/main" id="{0332508C-70F4-4FE4-8AEE-FAF33D04890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4431" y="5888568"/>
            <a:ext cx="2799735" cy="21544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cs-CZ" dirty="0"/>
              <a:t>www.kleffmann.com</a:t>
            </a:r>
          </a:p>
        </p:txBody>
      </p:sp>
      <p:sp>
        <p:nvSpPr>
          <p:cNvPr id="39" name="Zástupný symbol pro text 6">
            <a:extLst>
              <a:ext uri="{FF2B5EF4-FFF2-40B4-BE49-F238E27FC236}">
                <a16:creationId xmlns:a16="http://schemas.microsoft.com/office/drawing/2014/main" id="{EF85F5AB-4C40-45E3-B11B-28DF7C3BDC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67370" y="4250367"/>
            <a:ext cx="3511724" cy="24622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  <a:r>
              <a:rPr lang="cs-CZ" dirty="0"/>
              <a:t> </a:t>
            </a:r>
          </a:p>
        </p:txBody>
      </p:sp>
      <p:sp>
        <p:nvSpPr>
          <p:cNvPr id="44" name="Volný tvar: obrazec 43">
            <a:extLst>
              <a:ext uri="{FF2B5EF4-FFF2-40B4-BE49-F238E27FC236}">
                <a16:creationId xmlns:a16="http://schemas.microsoft.com/office/drawing/2014/main" id="{5681210F-AE57-4C0B-9187-2C20C399F576}"/>
              </a:ext>
            </a:extLst>
          </p:cNvPr>
          <p:cNvSpPr/>
          <p:nvPr/>
        </p:nvSpPr>
        <p:spPr>
          <a:xfrm>
            <a:off x="4169630" y="5490953"/>
            <a:ext cx="221587" cy="221587"/>
          </a:xfrm>
          <a:custGeom>
            <a:avLst/>
            <a:gdLst>
              <a:gd name="connsiteX0" fmla="*/ 220909 w 221587"/>
              <a:gd name="connsiteY0" fmla="*/ 123411 h 221587"/>
              <a:gd name="connsiteX1" fmla="*/ 220909 w 221587"/>
              <a:gd name="connsiteY1" fmla="*/ 3120 h 221587"/>
              <a:gd name="connsiteX2" fmla="*/ 158864 w 221587"/>
              <a:gd name="connsiteY2" fmla="*/ 3120 h 221587"/>
              <a:gd name="connsiteX3" fmla="*/ 126576 w 221587"/>
              <a:gd name="connsiteY3" fmla="*/ 3120 h 221587"/>
              <a:gd name="connsiteX4" fmla="*/ 72762 w 221587"/>
              <a:gd name="connsiteY4" fmla="*/ 3120 h 221587"/>
              <a:gd name="connsiteX5" fmla="*/ 5653 w 221587"/>
              <a:gd name="connsiteY5" fmla="*/ 46172 h 221587"/>
              <a:gd name="connsiteX6" fmla="*/ 3120 w 221587"/>
              <a:gd name="connsiteY6" fmla="*/ 68963 h 221587"/>
              <a:gd name="connsiteX7" fmla="*/ 3120 w 221587"/>
              <a:gd name="connsiteY7" fmla="*/ 152533 h 221587"/>
              <a:gd name="connsiteX8" fmla="*/ 3120 w 221587"/>
              <a:gd name="connsiteY8" fmla="*/ 220909 h 221587"/>
              <a:gd name="connsiteX9" fmla="*/ 28445 w 221587"/>
              <a:gd name="connsiteY9" fmla="*/ 220909 h 221587"/>
              <a:gd name="connsiteX10" fmla="*/ 89223 w 221587"/>
              <a:gd name="connsiteY10" fmla="*/ 220909 h 221587"/>
              <a:gd name="connsiteX11" fmla="*/ 151267 w 221587"/>
              <a:gd name="connsiteY11" fmla="*/ 220909 h 221587"/>
              <a:gd name="connsiteX12" fmla="*/ 200649 w 221587"/>
              <a:gd name="connsiteY12" fmla="*/ 203815 h 221587"/>
              <a:gd name="connsiteX13" fmla="*/ 220909 w 221587"/>
              <a:gd name="connsiteY13" fmla="*/ 123411 h 221587"/>
              <a:gd name="connsiteX14" fmla="*/ 44905 w 221587"/>
              <a:gd name="connsiteY14" fmla="*/ 79726 h 221587"/>
              <a:gd name="connsiteX15" fmla="*/ 76561 w 221587"/>
              <a:gd name="connsiteY15" fmla="*/ 111381 h 221587"/>
              <a:gd name="connsiteX16" fmla="*/ 44905 w 221587"/>
              <a:gd name="connsiteY16" fmla="*/ 143037 h 221587"/>
              <a:gd name="connsiteX17" fmla="*/ 44905 w 221587"/>
              <a:gd name="connsiteY17" fmla="*/ 79726 h 221587"/>
              <a:gd name="connsiteX18" fmla="*/ 181023 w 221587"/>
              <a:gd name="connsiteY18" fmla="*/ 154433 h 221587"/>
              <a:gd name="connsiteX19" fmla="*/ 175325 w 221587"/>
              <a:gd name="connsiteY19" fmla="*/ 160131 h 221587"/>
              <a:gd name="connsiteX20" fmla="*/ 50603 w 221587"/>
              <a:gd name="connsiteY20" fmla="*/ 160131 h 221587"/>
              <a:gd name="connsiteX21" fmla="*/ 44905 w 221587"/>
              <a:gd name="connsiteY21" fmla="*/ 154433 h 221587"/>
              <a:gd name="connsiteX22" fmla="*/ 44905 w 221587"/>
              <a:gd name="connsiteY22" fmla="*/ 153800 h 221587"/>
              <a:gd name="connsiteX23" fmla="*/ 81625 w 221587"/>
              <a:gd name="connsiteY23" fmla="*/ 117079 h 221587"/>
              <a:gd name="connsiteX24" fmla="*/ 103784 w 221587"/>
              <a:gd name="connsiteY24" fmla="*/ 138605 h 221587"/>
              <a:gd name="connsiteX25" fmla="*/ 113281 w 221587"/>
              <a:gd name="connsiteY25" fmla="*/ 142404 h 221587"/>
              <a:gd name="connsiteX26" fmla="*/ 122777 w 221587"/>
              <a:gd name="connsiteY26" fmla="*/ 138605 h 221587"/>
              <a:gd name="connsiteX27" fmla="*/ 144303 w 221587"/>
              <a:gd name="connsiteY27" fmla="*/ 117079 h 221587"/>
              <a:gd name="connsiteX28" fmla="*/ 181023 w 221587"/>
              <a:gd name="connsiteY28" fmla="*/ 153800 h 221587"/>
              <a:gd name="connsiteX29" fmla="*/ 181023 w 221587"/>
              <a:gd name="connsiteY29" fmla="*/ 154433 h 221587"/>
              <a:gd name="connsiteX30" fmla="*/ 181023 w 221587"/>
              <a:gd name="connsiteY30" fmla="*/ 143670 h 221587"/>
              <a:gd name="connsiteX31" fmla="*/ 149368 w 221587"/>
              <a:gd name="connsiteY31" fmla="*/ 112015 h 221587"/>
              <a:gd name="connsiteX32" fmla="*/ 181023 w 221587"/>
              <a:gd name="connsiteY32" fmla="*/ 80359 h 221587"/>
              <a:gd name="connsiteX33" fmla="*/ 181023 w 221587"/>
              <a:gd name="connsiteY33" fmla="*/ 143670 h 221587"/>
              <a:gd name="connsiteX34" fmla="*/ 181023 w 221587"/>
              <a:gd name="connsiteY34" fmla="*/ 70230 h 221587"/>
              <a:gd name="connsiteX35" fmla="*/ 117712 w 221587"/>
              <a:gd name="connsiteY35" fmla="*/ 133540 h 221587"/>
              <a:gd name="connsiteX36" fmla="*/ 113281 w 221587"/>
              <a:gd name="connsiteY36" fmla="*/ 135440 h 221587"/>
              <a:gd name="connsiteX37" fmla="*/ 108849 w 221587"/>
              <a:gd name="connsiteY37" fmla="*/ 133540 h 221587"/>
              <a:gd name="connsiteX38" fmla="*/ 45538 w 221587"/>
              <a:gd name="connsiteY38" fmla="*/ 70230 h 221587"/>
              <a:gd name="connsiteX39" fmla="*/ 45538 w 221587"/>
              <a:gd name="connsiteY39" fmla="*/ 69596 h 221587"/>
              <a:gd name="connsiteX40" fmla="*/ 51236 w 221587"/>
              <a:gd name="connsiteY40" fmla="*/ 63899 h 221587"/>
              <a:gd name="connsiteX41" fmla="*/ 175958 w 221587"/>
              <a:gd name="connsiteY41" fmla="*/ 63899 h 221587"/>
              <a:gd name="connsiteX42" fmla="*/ 181656 w 221587"/>
              <a:gd name="connsiteY42" fmla="*/ 69596 h 221587"/>
              <a:gd name="connsiteX43" fmla="*/ 181656 w 221587"/>
              <a:gd name="connsiteY43" fmla="*/ 70230 h 2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21587" h="221587">
                <a:moveTo>
                  <a:pt x="220909" y="123411"/>
                </a:moveTo>
                <a:lnTo>
                  <a:pt x="220909" y="3120"/>
                </a:lnTo>
                <a:lnTo>
                  <a:pt x="158864" y="3120"/>
                </a:lnTo>
                <a:lnTo>
                  <a:pt x="126576" y="3120"/>
                </a:lnTo>
                <a:lnTo>
                  <a:pt x="72762" y="3120"/>
                </a:lnTo>
                <a:cubicBezTo>
                  <a:pt x="72762" y="3120"/>
                  <a:pt x="20214" y="3120"/>
                  <a:pt x="5653" y="46172"/>
                </a:cubicBezTo>
                <a:cubicBezTo>
                  <a:pt x="4387" y="51870"/>
                  <a:pt x="3120" y="59467"/>
                  <a:pt x="3120" y="68963"/>
                </a:cubicBezTo>
                <a:lnTo>
                  <a:pt x="3120" y="152533"/>
                </a:lnTo>
                <a:lnTo>
                  <a:pt x="3120" y="220909"/>
                </a:lnTo>
                <a:lnTo>
                  <a:pt x="28445" y="220909"/>
                </a:lnTo>
                <a:lnTo>
                  <a:pt x="89223" y="220909"/>
                </a:lnTo>
                <a:lnTo>
                  <a:pt x="151267" y="220909"/>
                </a:lnTo>
                <a:cubicBezTo>
                  <a:pt x="151267" y="220909"/>
                  <a:pt x="179757" y="220909"/>
                  <a:pt x="200649" y="203815"/>
                </a:cubicBezTo>
                <a:cubicBezTo>
                  <a:pt x="224707" y="183556"/>
                  <a:pt x="220909" y="151900"/>
                  <a:pt x="220909" y="123411"/>
                </a:cubicBezTo>
                <a:close/>
                <a:moveTo>
                  <a:pt x="44905" y="79726"/>
                </a:moveTo>
                <a:lnTo>
                  <a:pt x="76561" y="111381"/>
                </a:lnTo>
                <a:lnTo>
                  <a:pt x="44905" y="143037"/>
                </a:lnTo>
                <a:lnTo>
                  <a:pt x="44905" y="79726"/>
                </a:lnTo>
                <a:close/>
                <a:moveTo>
                  <a:pt x="181023" y="154433"/>
                </a:moveTo>
                <a:cubicBezTo>
                  <a:pt x="181023" y="157598"/>
                  <a:pt x="178491" y="160131"/>
                  <a:pt x="175325" y="160131"/>
                </a:cubicBezTo>
                <a:lnTo>
                  <a:pt x="50603" y="160131"/>
                </a:lnTo>
                <a:cubicBezTo>
                  <a:pt x="47438" y="160131"/>
                  <a:pt x="44905" y="157598"/>
                  <a:pt x="44905" y="154433"/>
                </a:cubicBezTo>
                <a:lnTo>
                  <a:pt x="44905" y="153800"/>
                </a:lnTo>
                <a:lnTo>
                  <a:pt x="81625" y="117079"/>
                </a:lnTo>
                <a:lnTo>
                  <a:pt x="103784" y="138605"/>
                </a:lnTo>
                <a:cubicBezTo>
                  <a:pt x="106317" y="141138"/>
                  <a:pt x="109482" y="142404"/>
                  <a:pt x="113281" y="142404"/>
                </a:cubicBezTo>
                <a:cubicBezTo>
                  <a:pt x="117079" y="142404"/>
                  <a:pt x="120245" y="141138"/>
                  <a:pt x="122777" y="138605"/>
                </a:cubicBezTo>
                <a:lnTo>
                  <a:pt x="144303" y="117079"/>
                </a:lnTo>
                <a:lnTo>
                  <a:pt x="181023" y="153800"/>
                </a:lnTo>
                <a:lnTo>
                  <a:pt x="181023" y="154433"/>
                </a:lnTo>
                <a:close/>
                <a:moveTo>
                  <a:pt x="181023" y="143670"/>
                </a:moveTo>
                <a:lnTo>
                  <a:pt x="149368" y="112015"/>
                </a:lnTo>
                <a:lnTo>
                  <a:pt x="181023" y="80359"/>
                </a:lnTo>
                <a:lnTo>
                  <a:pt x="181023" y="143670"/>
                </a:lnTo>
                <a:close/>
                <a:moveTo>
                  <a:pt x="181023" y="70230"/>
                </a:moveTo>
                <a:lnTo>
                  <a:pt x="117712" y="133540"/>
                </a:lnTo>
                <a:cubicBezTo>
                  <a:pt x="116446" y="134806"/>
                  <a:pt x="115180" y="135440"/>
                  <a:pt x="113281" y="135440"/>
                </a:cubicBezTo>
                <a:cubicBezTo>
                  <a:pt x="112014" y="135440"/>
                  <a:pt x="110115" y="134806"/>
                  <a:pt x="108849" y="133540"/>
                </a:cubicBezTo>
                <a:lnTo>
                  <a:pt x="45538" y="70230"/>
                </a:lnTo>
                <a:lnTo>
                  <a:pt x="45538" y="69596"/>
                </a:lnTo>
                <a:cubicBezTo>
                  <a:pt x="45538" y="66431"/>
                  <a:pt x="48071" y="63899"/>
                  <a:pt x="51236" y="63899"/>
                </a:cubicBezTo>
                <a:lnTo>
                  <a:pt x="175958" y="63899"/>
                </a:lnTo>
                <a:cubicBezTo>
                  <a:pt x="179124" y="63899"/>
                  <a:pt x="181656" y="66431"/>
                  <a:pt x="181656" y="69596"/>
                </a:cubicBezTo>
                <a:lnTo>
                  <a:pt x="181656" y="70230"/>
                </a:lnTo>
                <a:close/>
              </a:path>
            </a:pathLst>
          </a:custGeom>
          <a:solidFill>
            <a:srgbClr val="00641E"/>
          </a:solidFill>
          <a:ln w="6259" cap="flat">
            <a:noFill/>
            <a:prstDash val="solid"/>
            <a:miter/>
          </a:ln>
        </p:spPr>
        <p:txBody>
          <a:bodyPr rtlCol="0" anchor="ctr"/>
          <a:lstStyle/>
          <a:p>
            <a:endParaRPr lang="cs-CZ" sz="1600"/>
          </a:p>
        </p:txBody>
      </p:sp>
      <p:sp>
        <p:nvSpPr>
          <p:cNvPr id="45" name="Volný tvar: obrazec 44">
            <a:extLst>
              <a:ext uri="{FF2B5EF4-FFF2-40B4-BE49-F238E27FC236}">
                <a16:creationId xmlns:a16="http://schemas.microsoft.com/office/drawing/2014/main" id="{C9A67311-3BCB-4780-BF33-6CC230C70AD6}"/>
              </a:ext>
            </a:extLst>
          </p:cNvPr>
          <p:cNvSpPr/>
          <p:nvPr/>
        </p:nvSpPr>
        <p:spPr>
          <a:xfrm>
            <a:off x="4169630" y="5100960"/>
            <a:ext cx="221587" cy="221587"/>
          </a:xfrm>
          <a:custGeom>
            <a:avLst/>
            <a:gdLst>
              <a:gd name="connsiteX0" fmla="*/ 220909 w 221587"/>
              <a:gd name="connsiteY0" fmla="*/ 123411 h 221587"/>
              <a:gd name="connsiteX1" fmla="*/ 220909 w 221587"/>
              <a:gd name="connsiteY1" fmla="*/ 3120 h 221587"/>
              <a:gd name="connsiteX2" fmla="*/ 158864 w 221587"/>
              <a:gd name="connsiteY2" fmla="*/ 3120 h 221587"/>
              <a:gd name="connsiteX3" fmla="*/ 126576 w 221587"/>
              <a:gd name="connsiteY3" fmla="*/ 3120 h 221587"/>
              <a:gd name="connsiteX4" fmla="*/ 72762 w 221587"/>
              <a:gd name="connsiteY4" fmla="*/ 3120 h 221587"/>
              <a:gd name="connsiteX5" fmla="*/ 5653 w 221587"/>
              <a:gd name="connsiteY5" fmla="*/ 46172 h 221587"/>
              <a:gd name="connsiteX6" fmla="*/ 3120 w 221587"/>
              <a:gd name="connsiteY6" fmla="*/ 68963 h 221587"/>
              <a:gd name="connsiteX7" fmla="*/ 3120 w 221587"/>
              <a:gd name="connsiteY7" fmla="*/ 152533 h 221587"/>
              <a:gd name="connsiteX8" fmla="*/ 3120 w 221587"/>
              <a:gd name="connsiteY8" fmla="*/ 220909 h 221587"/>
              <a:gd name="connsiteX9" fmla="*/ 28445 w 221587"/>
              <a:gd name="connsiteY9" fmla="*/ 220909 h 221587"/>
              <a:gd name="connsiteX10" fmla="*/ 89223 w 221587"/>
              <a:gd name="connsiteY10" fmla="*/ 220909 h 221587"/>
              <a:gd name="connsiteX11" fmla="*/ 151267 w 221587"/>
              <a:gd name="connsiteY11" fmla="*/ 220909 h 221587"/>
              <a:gd name="connsiteX12" fmla="*/ 200649 w 221587"/>
              <a:gd name="connsiteY12" fmla="*/ 203815 h 221587"/>
              <a:gd name="connsiteX13" fmla="*/ 220909 w 221587"/>
              <a:gd name="connsiteY13" fmla="*/ 123411 h 221587"/>
              <a:gd name="connsiteX14" fmla="*/ 151267 w 221587"/>
              <a:gd name="connsiteY14" fmla="*/ 94921 h 221587"/>
              <a:gd name="connsiteX15" fmla="*/ 129108 w 221587"/>
              <a:gd name="connsiteY15" fmla="*/ 91755 h 221587"/>
              <a:gd name="connsiteX16" fmla="*/ 110115 w 221587"/>
              <a:gd name="connsiteY16" fmla="*/ 103784 h 221587"/>
              <a:gd name="connsiteX17" fmla="*/ 98086 w 221587"/>
              <a:gd name="connsiteY17" fmla="*/ 117079 h 221587"/>
              <a:gd name="connsiteX18" fmla="*/ 91755 w 221587"/>
              <a:gd name="connsiteY18" fmla="*/ 133540 h 221587"/>
              <a:gd name="connsiteX19" fmla="*/ 96187 w 221587"/>
              <a:gd name="connsiteY19" fmla="*/ 152533 h 221587"/>
              <a:gd name="connsiteX20" fmla="*/ 75927 w 221587"/>
              <a:gd name="connsiteY20" fmla="*/ 177225 h 221587"/>
              <a:gd name="connsiteX21" fmla="*/ 63265 w 221587"/>
              <a:gd name="connsiteY21" fmla="*/ 173426 h 221587"/>
              <a:gd name="connsiteX22" fmla="*/ 49337 w 221587"/>
              <a:gd name="connsiteY22" fmla="*/ 151900 h 221587"/>
              <a:gd name="connsiteX23" fmla="*/ 70230 w 221587"/>
              <a:gd name="connsiteY23" fmla="*/ 120878 h 221587"/>
              <a:gd name="connsiteX24" fmla="*/ 94921 w 221587"/>
              <a:gd name="connsiteY24" fmla="*/ 91755 h 221587"/>
              <a:gd name="connsiteX25" fmla="*/ 149368 w 221587"/>
              <a:gd name="connsiteY25" fmla="*/ 48704 h 221587"/>
              <a:gd name="connsiteX26" fmla="*/ 171526 w 221587"/>
              <a:gd name="connsiteY26" fmla="*/ 61999 h 221587"/>
              <a:gd name="connsiteX27" fmla="*/ 175325 w 221587"/>
              <a:gd name="connsiteY27" fmla="*/ 74661 h 221587"/>
              <a:gd name="connsiteX28" fmla="*/ 151267 w 221587"/>
              <a:gd name="connsiteY28" fmla="*/ 94921 h 2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1587" h="221587">
                <a:moveTo>
                  <a:pt x="220909" y="123411"/>
                </a:moveTo>
                <a:lnTo>
                  <a:pt x="220909" y="3120"/>
                </a:lnTo>
                <a:lnTo>
                  <a:pt x="158864" y="3120"/>
                </a:lnTo>
                <a:lnTo>
                  <a:pt x="126576" y="3120"/>
                </a:lnTo>
                <a:lnTo>
                  <a:pt x="72762" y="3120"/>
                </a:lnTo>
                <a:cubicBezTo>
                  <a:pt x="72762" y="3120"/>
                  <a:pt x="20214" y="3120"/>
                  <a:pt x="5653" y="46172"/>
                </a:cubicBezTo>
                <a:cubicBezTo>
                  <a:pt x="4387" y="52503"/>
                  <a:pt x="3120" y="60100"/>
                  <a:pt x="3120" y="68963"/>
                </a:cubicBezTo>
                <a:lnTo>
                  <a:pt x="3120" y="152533"/>
                </a:lnTo>
                <a:lnTo>
                  <a:pt x="3120" y="220909"/>
                </a:lnTo>
                <a:lnTo>
                  <a:pt x="28445" y="220909"/>
                </a:lnTo>
                <a:lnTo>
                  <a:pt x="89223" y="220909"/>
                </a:lnTo>
                <a:lnTo>
                  <a:pt x="151267" y="220909"/>
                </a:lnTo>
                <a:cubicBezTo>
                  <a:pt x="151267" y="220909"/>
                  <a:pt x="179757" y="220909"/>
                  <a:pt x="200649" y="203815"/>
                </a:cubicBezTo>
                <a:cubicBezTo>
                  <a:pt x="224707" y="183556"/>
                  <a:pt x="220909" y="151900"/>
                  <a:pt x="220909" y="123411"/>
                </a:cubicBezTo>
                <a:close/>
                <a:moveTo>
                  <a:pt x="151267" y="94921"/>
                </a:moveTo>
                <a:cubicBezTo>
                  <a:pt x="138605" y="92388"/>
                  <a:pt x="131641" y="91122"/>
                  <a:pt x="129108" y="91755"/>
                </a:cubicBezTo>
                <a:cubicBezTo>
                  <a:pt x="123410" y="92388"/>
                  <a:pt x="117079" y="96187"/>
                  <a:pt x="110115" y="103784"/>
                </a:cubicBezTo>
                <a:cubicBezTo>
                  <a:pt x="103784" y="110115"/>
                  <a:pt x="99985" y="114547"/>
                  <a:pt x="98086" y="117079"/>
                </a:cubicBezTo>
                <a:cubicBezTo>
                  <a:pt x="94921" y="121511"/>
                  <a:pt x="92388" y="127209"/>
                  <a:pt x="91755" y="133540"/>
                </a:cubicBezTo>
                <a:lnTo>
                  <a:pt x="96187" y="152533"/>
                </a:lnTo>
                <a:lnTo>
                  <a:pt x="75927" y="177225"/>
                </a:lnTo>
                <a:cubicBezTo>
                  <a:pt x="70230" y="175958"/>
                  <a:pt x="65798" y="174692"/>
                  <a:pt x="63265" y="173426"/>
                </a:cubicBezTo>
                <a:cubicBezTo>
                  <a:pt x="56934" y="167095"/>
                  <a:pt x="52503" y="160131"/>
                  <a:pt x="49337" y="151900"/>
                </a:cubicBezTo>
                <a:cubicBezTo>
                  <a:pt x="52503" y="144936"/>
                  <a:pt x="59467" y="134173"/>
                  <a:pt x="70230" y="120878"/>
                </a:cubicBezTo>
                <a:cubicBezTo>
                  <a:pt x="79093" y="109482"/>
                  <a:pt x="87323" y="99986"/>
                  <a:pt x="94921" y="91755"/>
                </a:cubicBezTo>
                <a:cubicBezTo>
                  <a:pt x="115180" y="70863"/>
                  <a:pt x="133540" y="56301"/>
                  <a:pt x="149368" y="48704"/>
                </a:cubicBezTo>
                <a:cubicBezTo>
                  <a:pt x="157598" y="51236"/>
                  <a:pt x="165195" y="55668"/>
                  <a:pt x="171526" y="61999"/>
                </a:cubicBezTo>
                <a:cubicBezTo>
                  <a:pt x="173426" y="67697"/>
                  <a:pt x="174692" y="71496"/>
                  <a:pt x="175325" y="74661"/>
                </a:cubicBezTo>
                <a:lnTo>
                  <a:pt x="151267" y="94921"/>
                </a:lnTo>
                <a:close/>
              </a:path>
            </a:pathLst>
          </a:custGeom>
          <a:solidFill>
            <a:srgbClr val="00641E"/>
          </a:solidFill>
          <a:ln w="6259" cap="flat">
            <a:noFill/>
            <a:prstDash val="solid"/>
            <a:miter/>
          </a:ln>
        </p:spPr>
        <p:txBody>
          <a:bodyPr rtlCol="0" anchor="ctr"/>
          <a:lstStyle/>
          <a:p>
            <a:endParaRPr lang="cs-CZ" sz="1600"/>
          </a:p>
        </p:txBody>
      </p:sp>
      <p:sp>
        <p:nvSpPr>
          <p:cNvPr id="63" name="Zástupný symbol pro text 6">
            <a:extLst>
              <a:ext uri="{FF2B5EF4-FFF2-40B4-BE49-F238E27FC236}">
                <a16:creationId xmlns:a16="http://schemas.microsoft.com/office/drawing/2014/main" id="{1B590F71-6EFC-4F2F-97E1-BB8BFC58CB88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548369" y="5104030"/>
            <a:ext cx="3130725" cy="21544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cs-CZ" dirty="0"/>
              <a:t>+</a:t>
            </a:r>
          </a:p>
        </p:txBody>
      </p:sp>
      <p:sp>
        <p:nvSpPr>
          <p:cNvPr id="64" name="Zástupný symbol pro text 6">
            <a:extLst>
              <a:ext uri="{FF2B5EF4-FFF2-40B4-BE49-F238E27FC236}">
                <a16:creationId xmlns:a16="http://schemas.microsoft.com/office/drawing/2014/main" id="{F0F83652-E31A-4676-8BDB-08FDA375DB8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548369" y="5494023"/>
            <a:ext cx="3130725" cy="21544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cs-CZ" dirty="0"/>
              <a:t>@kleffmann.com</a:t>
            </a:r>
          </a:p>
        </p:txBody>
      </p:sp>
      <p:sp>
        <p:nvSpPr>
          <p:cNvPr id="65" name="Zástupný symbol pro text 6">
            <a:extLst>
              <a:ext uri="{FF2B5EF4-FFF2-40B4-BE49-F238E27FC236}">
                <a16:creationId xmlns:a16="http://schemas.microsoft.com/office/drawing/2014/main" id="{74ABD714-CA71-4B83-A433-F7B4D47EE1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7370" y="4532853"/>
            <a:ext cx="3511724" cy="21544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400">
                <a:latin typeface="+mn-lt"/>
              </a:defRPr>
            </a:lvl1pPr>
          </a:lstStyle>
          <a:p>
            <a:pPr lvl="0"/>
            <a:r>
              <a:rPr lang="en-GB" noProof="0" dirty="0"/>
              <a:t>Position</a:t>
            </a:r>
          </a:p>
        </p:txBody>
      </p:sp>
      <p:pic>
        <p:nvPicPr>
          <p:cNvPr id="48" name="Obrázek 47">
            <a:extLst>
              <a:ext uri="{FF2B5EF4-FFF2-40B4-BE49-F238E27FC236}">
                <a16:creationId xmlns:a16="http://schemas.microsoft.com/office/drawing/2014/main" id="{AB6D8839-54F1-453C-A2E8-AC31290DAC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1" y="3381274"/>
            <a:ext cx="3101760" cy="367200"/>
          </a:xfrm>
          <a:prstGeom prst="rect">
            <a:avLst/>
          </a:prstGeom>
        </p:spPr>
      </p:pic>
      <p:sp>
        <p:nvSpPr>
          <p:cNvPr id="68" name="Zástupný symbol pro text 6">
            <a:extLst>
              <a:ext uri="{FF2B5EF4-FFF2-40B4-BE49-F238E27FC236}">
                <a16:creationId xmlns:a16="http://schemas.microsoft.com/office/drawing/2014/main" id="{6A936ED4-F547-4529-B5F3-4A7F3FE409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21464" y="4250143"/>
            <a:ext cx="3511724" cy="24622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latin typeface="+mj-lt"/>
              </a:defRPr>
            </a:lvl1pPr>
          </a:lstStyle>
          <a:p>
            <a:pPr lvl="0"/>
            <a:r>
              <a:rPr lang="en-GB" noProof="0" dirty="0"/>
              <a:t>Name</a:t>
            </a:r>
            <a:r>
              <a:rPr lang="cs-CZ" dirty="0"/>
              <a:t> </a:t>
            </a:r>
          </a:p>
        </p:txBody>
      </p:sp>
      <p:sp>
        <p:nvSpPr>
          <p:cNvPr id="69" name="Volný tvar: obrazec 68">
            <a:extLst>
              <a:ext uri="{FF2B5EF4-FFF2-40B4-BE49-F238E27FC236}">
                <a16:creationId xmlns:a16="http://schemas.microsoft.com/office/drawing/2014/main" id="{942076A0-811C-469B-BED8-13699BC00436}"/>
              </a:ext>
            </a:extLst>
          </p:cNvPr>
          <p:cNvSpPr/>
          <p:nvPr userDrawn="1"/>
        </p:nvSpPr>
        <p:spPr>
          <a:xfrm>
            <a:off x="8023724" y="5490729"/>
            <a:ext cx="221587" cy="221587"/>
          </a:xfrm>
          <a:custGeom>
            <a:avLst/>
            <a:gdLst>
              <a:gd name="connsiteX0" fmla="*/ 220909 w 221587"/>
              <a:gd name="connsiteY0" fmla="*/ 123411 h 221587"/>
              <a:gd name="connsiteX1" fmla="*/ 220909 w 221587"/>
              <a:gd name="connsiteY1" fmla="*/ 3120 h 221587"/>
              <a:gd name="connsiteX2" fmla="*/ 158864 w 221587"/>
              <a:gd name="connsiteY2" fmla="*/ 3120 h 221587"/>
              <a:gd name="connsiteX3" fmla="*/ 126576 w 221587"/>
              <a:gd name="connsiteY3" fmla="*/ 3120 h 221587"/>
              <a:gd name="connsiteX4" fmla="*/ 72762 w 221587"/>
              <a:gd name="connsiteY4" fmla="*/ 3120 h 221587"/>
              <a:gd name="connsiteX5" fmla="*/ 5653 w 221587"/>
              <a:gd name="connsiteY5" fmla="*/ 46172 h 221587"/>
              <a:gd name="connsiteX6" fmla="*/ 3120 w 221587"/>
              <a:gd name="connsiteY6" fmla="*/ 68963 h 221587"/>
              <a:gd name="connsiteX7" fmla="*/ 3120 w 221587"/>
              <a:gd name="connsiteY7" fmla="*/ 152533 h 221587"/>
              <a:gd name="connsiteX8" fmla="*/ 3120 w 221587"/>
              <a:gd name="connsiteY8" fmla="*/ 220909 h 221587"/>
              <a:gd name="connsiteX9" fmla="*/ 28445 w 221587"/>
              <a:gd name="connsiteY9" fmla="*/ 220909 h 221587"/>
              <a:gd name="connsiteX10" fmla="*/ 89223 w 221587"/>
              <a:gd name="connsiteY10" fmla="*/ 220909 h 221587"/>
              <a:gd name="connsiteX11" fmla="*/ 151267 w 221587"/>
              <a:gd name="connsiteY11" fmla="*/ 220909 h 221587"/>
              <a:gd name="connsiteX12" fmla="*/ 200649 w 221587"/>
              <a:gd name="connsiteY12" fmla="*/ 203815 h 221587"/>
              <a:gd name="connsiteX13" fmla="*/ 220909 w 221587"/>
              <a:gd name="connsiteY13" fmla="*/ 123411 h 221587"/>
              <a:gd name="connsiteX14" fmla="*/ 44905 w 221587"/>
              <a:gd name="connsiteY14" fmla="*/ 79726 h 221587"/>
              <a:gd name="connsiteX15" fmla="*/ 76561 w 221587"/>
              <a:gd name="connsiteY15" fmla="*/ 111381 h 221587"/>
              <a:gd name="connsiteX16" fmla="*/ 44905 w 221587"/>
              <a:gd name="connsiteY16" fmla="*/ 143037 h 221587"/>
              <a:gd name="connsiteX17" fmla="*/ 44905 w 221587"/>
              <a:gd name="connsiteY17" fmla="*/ 79726 h 221587"/>
              <a:gd name="connsiteX18" fmla="*/ 181023 w 221587"/>
              <a:gd name="connsiteY18" fmla="*/ 154433 h 221587"/>
              <a:gd name="connsiteX19" fmla="*/ 175325 w 221587"/>
              <a:gd name="connsiteY19" fmla="*/ 160131 h 221587"/>
              <a:gd name="connsiteX20" fmla="*/ 50603 w 221587"/>
              <a:gd name="connsiteY20" fmla="*/ 160131 h 221587"/>
              <a:gd name="connsiteX21" fmla="*/ 44905 w 221587"/>
              <a:gd name="connsiteY21" fmla="*/ 154433 h 221587"/>
              <a:gd name="connsiteX22" fmla="*/ 44905 w 221587"/>
              <a:gd name="connsiteY22" fmla="*/ 153800 h 221587"/>
              <a:gd name="connsiteX23" fmla="*/ 81625 w 221587"/>
              <a:gd name="connsiteY23" fmla="*/ 117079 h 221587"/>
              <a:gd name="connsiteX24" fmla="*/ 103784 w 221587"/>
              <a:gd name="connsiteY24" fmla="*/ 138605 h 221587"/>
              <a:gd name="connsiteX25" fmla="*/ 113281 w 221587"/>
              <a:gd name="connsiteY25" fmla="*/ 142404 h 221587"/>
              <a:gd name="connsiteX26" fmla="*/ 122777 w 221587"/>
              <a:gd name="connsiteY26" fmla="*/ 138605 h 221587"/>
              <a:gd name="connsiteX27" fmla="*/ 144303 w 221587"/>
              <a:gd name="connsiteY27" fmla="*/ 117079 h 221587"/>
              <a:gd name="connsiteX28" fmla="*/ 181023 w 221587"/>
              <a:gd name="connsiteY28" fmla="*/ 153800 h 221587"/>
              <a:gd name="connsiteX29" fmla="*/ 181023 w 221587"/>
              <a:gd name="connsiteY29" fmla="*/ 154433 h 221587"/>
              <a:gd name="connsiteX30" fmla="*/ 181023 w 221587"/>
              <a:gd name="connsiteY30" fmla="*/ 143670 h 221587"/>
              <a:gd name="connsiteX31" fmla="*/ 149368 w 221587"/>
              <a:gd name="connsiteY31" fmla="*/ 112015 h 221587"/>
              <a:gd name="connsiteX32" fmla="*/ 181023 w 221587"/>
              <a:gd name="connsiteY32" fmla="*/ 80359 h 221587"/>
              <a:gd name="connsiteX33" fmla="*/ 181023 w 221587"/>
              <a:gd name="connsiteY33" fmla="*/ 143670 h 221587"/>
              <a:gd name="connsiteX34" fmla="*/ 181023 w 221587"/>
              <a:gd name="connsiteY34" fmla="*/ 70230 h 221587"/>
              <a:gd name="connsiteX35" fmla="*/ 117712 w 221587"/>
              <a:gd name="connsiteY35" fmla="*/ 133540 h 221587"/>
              <a:gd name="connsiteX36" fmla="*/ 113281 w 221587"/>
              <a:gd name="connsiteY36" fmla="*/ 135440 h 221587"/>
              <a:gd name="connsiteX37" fmla="*/ 108849 w 221587"/>
              <a:gd name="connsiteY37" fmla="*/ 133540 h 221587"/>
              <a:gd name="connsiteX38" fmla="*/ 45538 w 221587"/>
              <a:gd name="connsiteY38" fmla="*/ 70230 h 221587"/>
              <a:gd name="connsiteX39" fmla="*/ 45538 w 221587"/>
              <a:gd name="connsiteY39" fmla="*/ 69596 h 221587"/>
              <a:gd name="connsiteX40" fmla="*/ 51236 w 221587"/>
              <a:gd name="connsiteY40" fmla="*/ 63899 h 221587"/>
              <a:gd name="connsiteX41" fmla="*/ 175958 w 221587"/>
              <a:gd name="connsiteY41" fmla="*/ 63899 h 221587"/>
              <a:gd name="connsiteX42" fmla="*/ 181656 w 221587"/>
              <a:gd name="connsiteY42" fmla="*/ 69596 h 221587"/>
              <a:gd name="connsiteX43" fmla="*/ 181656 w 221587"/>
              <a:gd name="connsiteY43" fmla="*/ 70230 h 2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21587" h="221587">
                <a:moveTo>
                  <a:pt x="220909" y="123411"/>
                </a:moveTo>
                <a:lnTo>
                  <a:pt x="220909" y="3120"/>
                </a:lnTo>
                <a:lnTo>
                  <a:pt x="158864" y="3120"/>
                </a:lnTo>
                <a:lnTo>
                  <a:pt x="126576" y="3120"/>
                </a:lnTo>
                <a:lnTo>
                  <a:pt x="72762" y="3120"/>
                </a:lnTo>
                <a:cubicBezTo>
                  <a:pt x="72762" y="3120"/>
                  <a:pt x="20214" y="3120"/>
                  <a:pt x="5653" y="46172"/>
                </a:cubicBezTo>
                <a:cubicBezTo>
                  <a:pt x="4387" y="51870"/>
                  <a:pt x="3120" y="59467"/>
                  <a:pt x="3120" y="68963"/>
                </a:cubicBezTo>
                <a:lnTo>
                  <a:pt x="3120" y="152533"/>
                </a:lnTo>
                <a:lnTo>
                  <a:pt x="3120" y="220909"/>
                </a:lnTo>
                <a:lnTo>
                  <a:pt x="28445" y="220909"/>
                </a:lnTo>
                <a:lnTo>
                  <a:pt x="89223" y="220909"/>
                </a:lnTo>
                <a:lnTo>
                  <a:pt x="151267" y="220909"/>
                </a:lnTo>
                <a:cubicBezTo>
                  <a:pt x="151267" y="220909"/>
                  <a:pt x="179757" y="220909"/>
                  <a:pt x="200649" y="203815"/>
                </a:cubicBezTo>
                <a:cubicBezTo>
                  <a:pt x="224707" y="183556"/>
                  <a:pt x="220909" y="151900"/>
                  <a:pt x="220909" y="123411"/>
                </a:cubicBezTo>
                <a:close/>
                <a:moveTo>
                  <a:pt x="44905" y="79726"/>
                </a:moveTo>
                <a:lnTo>
                  <a:pt x="76561" y="111381"/>
                </a:lnTo>
                <a:lnTo>
                  <a:pt x="44905" y="143037"/>
                </a:lnTo>
                <a:lnTo>
                  <a:pt x="44905" y="79726"/>
                </a:lnTo>
                <a:close/>
                <a:moveTo>
                  <a:pt x="181023" y="154433"/>
                </a:moveTo>
                <a:cubicBezTo>
                  <a:pt x="181023" y="157598"/>
                  <a:pt x="178491" y="160131"/>
                  <a:pt x="175325" y="160131"/>
                </a:cubicBezTo>
                <a:lnTo>
                  <a:pt x="50603" y="160131"/>
                </a:lnTo>
                <a:cubicBezTo>
                  <a:pt x="47438" y="160131"/>
                  <a:pt x="44905" y="157598"/>
                  <a:pt x="44905" y="154433"/>
                </a:cubicBezTo>
                <a:lnTo>
                  <a:pt x="44905" y="153800"/>
                </a:lnTo>
                <a:lnTo>
                  <a:pt x="81625" y="117079"/>
                </a:lnTo>
                <a:lnTo>
                  <a:pt x="103784" y="138605"/>
                </a:lnTo>
                <a:cubicBezTo>
                  <a:pt x="106317" y="141138"/>
                  <a:pt x="109482" y="142404"/>
                  <a:pt x="113281" y="142404"/>
                </a:cubicBezTo>
                <a:cubicBezTo>
                  <a:pt x="117079" y="142404"/>
                  <a:pt x="120245" y="141138"/>
                  <a:pt x="122777" y="138605"/>
                </a:cubicBezTo>
                <a:lnTo>
                  <a:pt x="144303" y="117079"/>
                </a:lnTo>
                <a:lnTo>
                  <a:pt x="181023" y="153800"/>
                </a:lnTo>
                <a:lnTo>
                  <a:pt x="181023" y="154433"/>
                </a:lnTo>
                <a:close/>
                <a:moveTo>
                  <a:pt x="181023" y="143670"/>
                </a:moveTo>
                <a:lnTo>
                  <a:pt x="149368" y="112015"/>
                </a:lnTo>
                <a:lnTo>
                  <a:pt x="181023" y="80359"/>
                </a:lnTo>
                <a:lnTo>
                  <a:pt x="181023" y="143670"/>
                </a:lnTo>
                <a:close/>
                <a:moveTo>
                  <a:pt x="181023" y="70230"/>
                </a:moveTo>
                <a:lnTo>
                  <a:pt x="117712" y="133540"/>
                </a:lnTo>
                <a:cubicBezTo>
                  <a:pt x="116446" y="134806"/>
                  <a:pt x="115180" y="135440"/>
                  <a:pt x="113281" y="135440"/>
                </a:cubicBezTo>
                <a:cubicBezTo>
                  <a:pt x="112014" y="135440"/>
                  <a:pt x="110115" y="134806"/>
                  <a:pt x="108849" y="133540"/>
                </a:cubicBezTo>
                <a:lnTo>
                  <a:pt x="45538" y="70230"/>
                </a:lnTo>
                <a:lnTo>
                  <a:pt x="45538" y="69596"/>
                </a:lnTo>
                <a:cubicBezTo>
                  <a:pt x="45538" y="66431"/>
                  <a:pt x="48071" y="63899"/>
                  <a:pt x="51236" y="63899"/>
                </a:cubicBezTo>
                <a:lnTo>
                  <a:pt x="175958" y="63899"/>
                </a:lnTo>
                <a:cubicBezTo>
                  <a:pt x="179124" y="63899"/>
                  <a:pt x="181656" y="66431"/>
                  <a:pt x="181656" y="69596"/>
                </a:cubicBezTo>
                <a:lnTo>
                  <a:pt x="181656" y="70230"/>
                </a:lnTo>
                <a:close/>
              </a:path>
            </a:pathLst>
          </a:custGeom>
          <a:solidFill>
            <a:srgbClr val="00641E"/>
          </a:solidFill>
          <a:ln w="6259" cap="flat">
            <a:noFill/>
            <a:prstDash val="solid"/>
            <a:miter/>
          </a:ln>
        </p:spPr>
        <p:txBody>
          <a:bodyPr rtlCol="0" anchor="ctr"/>
          <a:lstStyle/>
          <a:p>
            <a:endParaRPr lang="cs-CZ" sz="1600"/>
          </a:p>
        </p:txBody>
      </p:sp>
      <p:sp>
        <p:nvSpPr>
          <p:cNvPr id="70" name="Volný tvar: obrazec 69">
            <a:extLst>
              <a:ext uri="{FF2B5EF4-FFF2-40B4-BE49-F238E27FC236}">
                <a16:creationId xmlns:a16="http://schemas.microsoft.com/office/drawing/2014/main" id="{9F2FC01C-AB13-4A43-A4B8-6B39DF7D92F6}"/>
              </a:ext>
            </a:extLst>
          </p:cNvPr>
          <p:cNvSpPr/>
          <p:nvPr userDrawn="1"/>
        </p:nvSpPr>
        <p:spPr>
          <a:xfrm>
            <a:off x="8023724" y="5100736"/>
            <a:ext cx="221587" cy="221587"/>
          </a:xfrm>
          <a:custGeom>
            <a:avLst/>
            <a:gdLst>
              <a:gd name="connsiteX0" fmla="*/ 220909 w 221587"/>
              <a:gd name="connsiteY0" fmla="*/ 123411 h 221587"/>
              <a:gd name="connsiteX1" fmla="*/ 220909 w 221587"/>
              <a:gd name="connsiteY1" fmla="*/ 3120 h 221587"/>
              <a:gd name="connsiteX2" fmla="*/ 158864 w 221587"/>
              <a:gd name="connsiteY2" fmla="*/ 3120 h 221587"/>
              <a:gd name="connsiteX3" fmla="*/ 126576 w 221587"/>
              <a:gd name="connsiteY3" fmla="*/ 3120 h 221587"/>
              <a:gd name="connsiteX4" fmla="*/ 72762 w 221587"/>
              <a:gd name="connsiteY4" fmla="*/ 3120 h 221587"/>
              <a:gd name="connsiteX5" fmla="*/ 5653 w 221587"/>
              <a:gd name="connsiteY5" fmla="*/ 46172 h 221587"/>
              <a:gd name="connsiteX6" fmla="*/ 3120 w 221587"/>
              <a:gd name="connsiteY6" fmla="*/ 68963 h 221587"/>
              <a:gd name="connsiteX7" fmla="*/ 3120 w 221587"/>
              <a:gd name="connsiteY7" fmla="*/ 152533 h 221587"/>
              <a:gd name="connsiteX8" fmla="*/ 3120 w 221587"/>
              <a:gd name="connsiteY8" fmla="*/ 220909 h 221587"/>
              <a:gd name="connsiteX9" fmla="*/ 28445 w 221587"/>
              <a:gd name="connsiteY9" fmla="*/ 220909 h 221587"/>
              <a:gd name="connsiteX10" fmla="*/ 89223 w 221587"/>
              <a:gd name="connsiteY10" fmla="*/ 220909 h 221587"/>
              <a:gd name="connsiteX11" fmla="*/ 151267 w 221587"/>
              <a:gd name="connsiteY11" fmla="*/ 220909 h 221587"/>
              <a:gd name="connsiteX12" fmla="*/ 200649 w 221587"/>
              <a:gd name="connsiteY12" fmla="*/ 203815 h 221587"/>
              <a:gd name="connsiteX13" fmla="*/ 220909 w 221587"/>
              <a:gd name="connsiteY13" fmla="*/ 123411 h 221587"/>
              <a:gd name="connsiteX14" fmla="*/ 151267 w 221587"/>
              <a:gd name="connsiteY14" fmla="*/ 94921 h 221587"/>
              <a:gd name="connsiteX15" fmla="*/ 129108 w 221587"/>
              <a:gd name="connsiteY15" fmla="*/ 91755 h 221587"/>
              <a:gd name="connsiteX16" fmla="*/ 110115 w 221587"/>
              <a:gd name="connsiteY16" fmla="*/ 103784 h 221587"/>
              <a:gd name="connsiteX17" fmla="*/ 98086 w 221587"/>
              <a:gd name="connsiteY17" fmla="*/ 117079 h 221587"/>
              <a:gd name="connsiteX18" fmla="*/ 91755 w 221587"/>
              <a:gd name="connsiteY18" fmla="*/ 133540 h 221587"/>
              <a:gd name="connsiteX19" fmla="*/ 96187 w 221587"/>
              <a:gd name="connsiteY19" fmla="*/ 152533 h 221587"/>
              <a:gd name="connsiteX20" fmla="*/ 75927 w 221587"/>
              <a:gd name="connsiteY20" fmla="*/ 177225 h 221587"/>
              <a:gd name="connsiteX21" fmla="*/ 63265 w 221587"/>
              <a:gd name="connsiteY21" fmla="*/ 173426 h 221587"/>
              <a:gd name="connsiteX22" fmla="*/ 49337 w 221587"/>
              <a:gd name="connsiteY22" fmla="*/ 151900 h 221587"/>
              <a:gd name="connsiteX23" fmla="*/ 70230 w 221587"/>
              <a:gd name="connsiteY23" fmla="*/ 120878 h 221587"/>
              <a:gd name="connsiteX24" fmla="*/ 94921 w 221587"/>
              <a:gd name="connsiteY24" fmla="*/ 91755 h 221587"/>
              <a:gd name="connsiteX25" fmla="*/ 149368 w 221587"/>
              <a:gd name="connsiteY25" fmla="*/ 48704 h 221587"/>
              <a:gd name="connsiteX26" fmla="*/ 171526 w 221587"/>
              <a:gd name="connsiteY26" fmla="*/ 61999 h 221587"/>
              <a:gd name="connsiteX27" fmla="*/ 175325 w 221587"/>
              <a:gd name="connsiteY27" fmla="*/ 74661 h 221587"/>
              <a:gd name="connsiteX28" fmla="*/ 151267 w 221587"/>
              <a:gd name="connsiteY28" fmla="*/ 94921 h 2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1587" h="221587">
                <a:moveTo>
                  <a:pt x="220909" y="123411"/>
                </a:moveTo>
                <a:lnTo>
                  <a:pt x="220909" y="3120"/>
                </a:lnTo>
                <a:lnTo>
                  <a:pt x="158864" y="3120"/>
                </a:lnTo>
                <a:lnTo>
                  <a:pt x="126576" y="3120"/>
                </a:lnTo>
                <a:lnTo>
                  <a:pt x="72762" y="3120"/>
                </a:lnTo>
                <a:cubicBezTo>
                  <a:pt x="72762" y="3120"/>
                  <a:pt x="20214" y="3120"/>
                  <a:pt x="5653" y="46172"/>
                </a:cubicBezTo>
                <a:cubicBezTo>
                  <a:pt x="4387" y="52503"/>
                  <a:pt x="3120" y="60100"/>
                  <a:pt x="3120" y="68963"/>
                </a:cubicBezTo>
                <a:lnTo>
                  <a:pt x="3120" y="152533"/>
                </a:lnTo>
                <a:lnTo>
                  <a:pt x="3120" y="220909"/>
                </a:lnTo>
                <a:lnTo>
                  <a:pt x="28445" y="220909"/>
                </a:lnTo>
                <a:lnTo>
                  <a:pt x="89223" y="220909"/>
                </a:lnTo>
                <a:lnTo>
                  <a:pt x="151267" y="220909"/>
                </a:lnTo>
                <a:cubicBezTo>
                  <a:pt x="151267" y="220909"/>
                  <a:pt x="179757" y="220909"/>
                  <a:pt x="200649" y="203815"/>
                </a:cubicBezTo>
                <a:cubicBezTo>
                  <a:pt x="224707" y="183556"/>
                  <a:pt x="220909" y="151900"/>
                  <a:pt x="220909" y="123411"/>
                </a:cubicBezTo>
                <a:close/>
                <a:moveTo>
                  <a:pt x="151267" y="94921"/>
                </a:moveTo>
                <a:cubicBezTo>
                  <a:pt x="138605" y="92388"/>
                  <a:pt x="131641" y="91122"/>
                  <a:pt x="129108" y="91755"/>
                </a:cubicBezTo>
                <a:cubicBezTo>
                  <a:pt x="123410" y="92388"/>
                  <a:pt x="117079" y="96187"/>
                  <a:pt x="110115" y="103784"/>
                </a:cubicBezTo>
                <a:cubicBezTo>
                  <a:pt x="103784" y="110115"/>
                  <a:pt x="99985" y="114547"/>
                  <a:pt x="98086" y="117079"/>
                </a:cubicBezTo>
                <a:cubicBezTo>
                  <a:pt x="94921" y="121511"/>
                  <a:pt x="92388" y="127209"/>
                  <a:pt x="91755" y="133540"/>
                </a:cubicBezTo>
                <a:lnTo>
                  <a:pt x="96187" y="152533"/>
                </a:lnTo>
                <a:lnTo>
                  <a:pt x="75927" y="177225"/>
                </a:lnTo>
                <a:cubicBezTo>
                  <a:pt x="70230" y="175958"/>
                  <a:pt x="65798" y="174692"/>
                  <a:pt x="63265" y="173426"/>
                </a:cubicBezTo>
                <a:cubicBezTo>
                  <a:pt x="56934" y="167095"/>
                  <a:pt x="52503" y="160131"/>
                  <a:pt x="49337" y="151900"/>
                </a:cubicBezTo>
                <a:cubicBezTo>
                  <a:pt x="52503" y="144936"/>
                  <a:pt x="59467" y="134173"/>
                  <a:pt x="70230" y="120878"/>
                </a:cubicBezTo>
                <a:cubicBezTo>
                  <a:pt x="79093" y="109482"/>
                  <a:pt x="87323" y="99986"/>
                  <a:pt x="94921" y="91755"/>
                </a:cubicBezTo>
                <a:cubicBezTo>
                  <a:pt x="115180" y="70863"/>
                  <a:pt x="133540" y="56301"/>
                  <a:pt x="149368" y="48704"/>
                </a:cubicBezTo>
                <a:cubicBezTo>
                  <a:pt x="157598" y="51236"/>
                  <a:pt x="165195" y="55668"/>
                  <a:pt x="171526" y="61999"/>
                </a:cubicBezTo>
                <a:cubicBezTo>
                  <a:pt x="173426" y="67697"/>
                  <a:pt x="174692" y="71496"/>
                  <a:pt x="175325" y="74661"/>
                </a:cubicBezTo>
                <a:lnTo>
                  <a:pt x="151267" y="94921"/>
                </a:lnTo>
                <a:close/>
              </a:path>
            </a:pathLst>
          </a:custGeom>
          <a:solidFill>
            <a:srgbClr val="00641E"/>
          </a:solidFill>
          <a:ln w="6259" cap="flat">
            <a:noFill/>
            <a:prstDash val="solid"/>
            <a:miter/>
          </a:ln>
        </p:spPr>
        <p:txBody>
          <a:bodyPr rtlCol="0" anchor="ctr"/>
          <a:lstStyle/>
          <a:p>
            <a:endParaRPr lang="cs-CZ" sz="1600"/>
          </a:p>
        </p:txBody>
      </p:sp>
      <p:sp>
        <p:nvSpPr>
          <p:cNvPr id="71" name="Zástupný symbol pro text 6">
            <a:extLst>
              <a:ext uri="{FF2B5EF4-FFF2-40B4-BE49-F238E27FC236}">
                <a16:creationId xmlns:a16="http://schemas.microsoft.com/office/drawing/2014/main" id="{92E71C14-0976-4AF3-99CD-691D37E1D3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02463" y="5103806"/>
            <a:ext cx="3130725" cy="21544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cs-CZ" dirty="0"/>
              <a:t>+</a:t>
            </a:r>
          </a:p>
        </p:txBody>
      </p:sp>
      <p:sp>
        <p:nvSpPr>
          <p:cNvPr id="72" name="Zástupný symbol pro text 6">
            <a:extLst>
              <a:ext uri="{FF2B5EF4-FFF2-40B4-BE49-F238E27FC236}">
                <a16:creationId xmlns:a16="http://schemas.microsoft.com/office/drawing/2014/main" id="{ED75F075-C267-4D4C-982A-7A146DF86AD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02463" y="5493799"/>
            <a:ext cx="3130725" cy="215444"/>
          </a:xfrm>
        </p:spPr>
        <p:txBody>
          <a:bodyPr wrap="square" anchor="ctr">
            <a:sp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cs-CZ" dirty="0"/>
              <a:t>@kleffmann.com</a:t>
            </a:r>
          </a:p>
        </p:txBody>
      </p:sp>
      <p:sp>
        <p:nvSpPr>
          <p:cNvPr id="73" name="Zástupný symbol pro text 6">
            <a:extLst>
              <a:ext uri="{FF2B5EF4-FFF2-40B4-BE49-F238E27FC236}">
                <a16:creationId xmlns:a16="http://schemas.microsoft.com/office/drawing/2014/main" id="{F8DDF90F-6DB7-4362-A02E-45696F1F5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21464" y="4532629"/>
            <a:ext cx="3511724" cy="21544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400">
                <a:latin typeface="+mn-lt"/>
              </a:defRPr>
            </a:lvl1pPr>
          </a:lstStyle>
          <a:p>
            <a:pPr lvl="0"/>
            <a:r>
              <a:rPr lang="en-GB" noProof="0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1654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slide /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u 4">
            <a:extLst>
              <a:ext uri="{FF2B5EF4-FFF2-40B4-BE49-F238E27FC236}">
                <a16:creationId xmlns:a16="http://schemas.microsoft.com/office/drawing/2014/main" id="{8E342E67-DA48-4F3C-B9C0-92B116624C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79" cy="5614988"/>
          </a:xfrm>
          <a:custGeom>
            <a:avLst/>
            <a:gdLst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614988 h 5614988"/>
              <a:gd name="connsiteX3" fmla="*/ 0 w 12192000"/>
              <a:gd name="connsiteY3" fmla="*/ 5614988 h 5614988"/>
              <a:gd name="connsiteX4" fmla="*/ 0 w 12192000"/>
              <a:gd name="connsiteY4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2192000 w 12192000"/>
              <a:gd name="connsiteY3" fmla="*/ 5614988 h 5614988"/>
              <a:gd name="connsiteX4" fmla="*/ 11661321 w 12192000"/>
              <a:gd name="connsiteY4" fmla="*/ 5614307 h 5614988"/>
              <a:gd name="connsiteX5" fmla="*/ 0 w 12192000"/>
              <a:gd name="connsiteY5" fmla="*/ 5614988 h 5614988"/>
              <a:gd name="connsiteX6" fmla="*/ 0 w 12192000"/>
              <a:gd name="connsiteY6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000"/>
              <a:gd name="connsiteY0" fmla="*/ 0 h 5614988"/>
              <a:gd name="connsiteX1" fmla="*/ 12192000 w 12192000"/>
              <a:gd name="connsiteY1" fmla="*/ 0 h 5614988"/>
              <a:gd name="connsiteX2" fmla="*/ 12192000 w 12192000"/>
              <a:gd name="connsiteY2" fmla="*/ 5086350 h 5614988"/>
              <a:gd name="connsiteX3" fmla="*/ 11661321 w 12192000"/>
              <a:gd name="connsiteY3" fmla="*/ 5614307 h 5614988"/>
              <a:gd name="connsiteX4" fmla="*/ 0 w 12192000"/>
              <a:gd name="connsiteY4" fmla="*/ 5614988 h 5614988"/>
              <a:gd name="connsiteX5" fmla="*/ 0 w 12192000"/>
              <a:gd name="connsiteY5" fmla="*/ 0 h 5614988"/>
              <a:gd name="connsiteX0" fmla="*/ 0 w 12192104"/>
              <a:gd name="connsiteY0" fmla="*/ 0 h 5614988"/>
              <a:gd name="connsiteX1" fmla="*/ 12192000 w 12192104"/>
              <a:gd name="connsiteY1" fmla="*/ 0 h 5614988"/>
              <a:gd name="connsiteX2" fmla="*/ 12192000 w 12192104"/>
              <a:gd name="connsiteY2" fmla="*/ 5086350 h 5614988"/>
              <a:gd name="connsiteX3" fmla="*/ 11661321 w 12192104"/>
              <a:gd name="connsiteY3" fmla="*/ 5614307 h 5614988"/>
              <a:gd name="connsiteX4" fmla="*/ 0 w 12192104"/>
              <a:gd name="connsiteY4" fmla="*/ 5614988 h 5614988"/>
              <a:gd name="connsiteX5" fmla="*/ 0 w 12192104"/>
              <a:gd name="connsiteY5" fmla="*/ 0 h 5614988"/>
              <a:gd name="connsiteX0" fmla="*/ 0 w 12192088"/>
              <a:gd name="connsiteY0" fmla="*/ 0 h 5614988"/>
              <a:gd name="connsiteX1" fmla="*/ 12192000 w 12192088"/>
              <a:gd name="connsiteY1" fmla="*/ 0 h 5614988"/>
              <a:gd name="connsiteX2" fmla="*/ 12192000 w 12192088"/>
              <a:gd name="connsiteY2" fmla="*/ 5086350 h 5614988"/>
              <a:gd name="connsiteX3" fmla="*/ 11661321 w 12192088"/>
              <a:gd name="connsiteY3" fmla="*/ 5614307 h 5614988"/>
              <a:gd name="connsiteX4" fmla="*/ 0 w 12192088"/>
              <a:gd name="connsiteY4" fmla="*/ 5614988 h 5614988"/>
              <a:gd name="connsiteX5" fmla="*/ 0 w 12192088"/>
              <a:gd name="connsiteY5" fmla="*/ 0 h 5614988"/>
              <a:gd name="connsiteX0" fmla="*/ 0 w 12192079"/>
              <a:gd name="connsiteY0" fmla="*/ 0 h 5614988"/>
              <a:gd name="connsiteX1" fmla="*/ 12192000 w 12192079"/>
              <a:gd name="connsiteY1" fmla="*/ 0 h 5614988"/>
              <a:gd name="connsiteX2" fmla="*/ 12192000 w 12192079"/>
              <a:gd name="connsiteY2" fmla="*/ 5086350 h 5614988"/>
              <a:gd name="connsiteX3" fmla="*/ 11661321 w 12192079"/>
              <a:gd name="connsiteY3" fmla="*/ 5614307 h 5614988"/>
              <a:gd name="connsiteX4" fmla="*/ 0 w 12192079"/>
              <a:gd name="connsiteY4" fmla="*/ 5614988 h 5614988"/>
              <a:gd name="connsiteX5" fmla="*/ 0 w 12192079"/>
              <a:gd name="connsiteY5" fmla="*/ 0 h 561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79" h="5614988">
                <a:moveTo>
                  <a:pt x="0" y="0"/>
                </a:moveTo>
                <a:lnTo>
                  <a:pt x="12192000" y="0"/>
                </a:lnTo>
                <a:lnTo>
                  <a:pt x="12192000" y="5086350"/>
                </a:lnTo>
                <a:cubicBezTo>
                  <a:pt x="12196082" y="5252811"/>
                  <a:pt x="12043683" y="5616575"/>
                  <a:pt x="11661321" y="5614307"/>
                </a:cubicBezTo>
                <a:lnTo>
                  <a:pt x="0" y="561498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lIns="0" tIns="1440000" rIns="0" anchor="ctr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658812" y="965525"/>
            <a:ext cx="3535808" cy="589477"/>
          </a:xfrm>
          <a:solidFill>
            <a:schemeClr val="bg2">
              <a:alpha val="90000"/>
            </a:schemeClr>
          </a:solidFill>
        </p:spPr>
        <p:txBody>
          <a:bodyPr vert="horz" wrap="none" lIns="108000" tIns="72000" rIns="144000" bIns="18000" rtlCol="0" anchor="b">
            <a:spAutoFit/>
          </a:bodyPr>
          <a:lstStyle>
            <a:lvl1pPr>
              <a:defRPr lang="en-GB" sz="3600" noProof="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GB" noProof="0" dirty="0"/>
              <a:t>Call-to-action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1E9686E-19AA-4E96-917D-CB8F82E3F1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1" y="5979209"/>
            <a:ext cx="3101760" cy="3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58813" y="891046"/>
            <a:ext cx="10874375" cy="4708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58813" y="1557339"/>
            <a:ext cx="10874375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58813" y="6519214"/>
            <a:ext cx="87516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6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9486456" y="6519214"/>
            <a:ext cx="399143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r">
              <a:defRPr sz="900">
                <a:solidFill>
                  <a:schemeClr val="accent6"/>
                </a:solidFill>
              </a:defRPr>
            </a:lvl1pPr>
          </a:lstStyle>
          <a:p>
            <a:fld id="{8A7AA762-EA47-416E-9E23-A6910279B348}" type="slidenum">
              <a:rPr lang="cs-CZ" smtClean="0"/>
              <a:pPr/>
              <a:t>‹#›</a:t>
            </a:fld>
            <a:endParaRPr lang="cs-CZ" dirty="0"/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B86F5C1A-4B56-4D28-95D5-D0F880AACED3}"/>
              </a:ext>
            </a:extLst>
          </p:cNvPr>
          <p:cNvCxnSpPr>
            <a:cxnSpLocks/>
          </p:cNvCxnSpPr>
          <p:nvPr userDrawn="1"/>
        </p:nvCxnSpPr>
        <p:spPr>
          <a:xfrm>
            <a:off x="-1" y="6447971"/>
            <a:ext cx="98856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: s jedním zakulaceným rohem 10">
            <a:extLst>
              <a:ext uri="{FF2B5EF4-FFF2-40B4-BE49-F238E27FC236}">
                <a16:creationId xmlns:a16="http://schemas.microsoft.com/office/drawing/2014/main" id="{242A7850-4721-46DB-93C1-B7C438895162}"/>
              </a:ext>
            </a:extLst>
          </p:cNvPr>
          <p:cNvSpPr/>
          <p:nvPr userDrawn="1"/>
        </p:nvSpPr>
        <p:spPr>
          <a:xfrm rot="5400000">
            <a:off x="-374650" y="374650"/>
            <a:ext cx="1254759" cy="505460"/>
          </a:xfrm>
          <a:prstGeom prst="round1Rect">
            <a:avLst>
              <a:gd name="adj" fmla="val 2608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00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88414D79-2460-479D-909A-CA768BA7369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255993" y="6387210"/>
            <a:ext cx="1277195" cy="1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898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2" r:id="rId4"/>
    <p:sldLayoutId id="2147483665" r:id="rId5"/>
    <p:sldLayoutId id="2147483663" r:id="rId6"/>
    <p:sldLayoutId id="2147483664" r:id="rId7"/>
    <p:sldLayoutId id="2147483668" r:id="rId8"/>
    <p:sldLayoutId id="2147483652" r:id="rId9"/>
    <p:sldLayoutId id="2147483653" r:id="rId10"/>
    <p:sldLayoutId id="2147483654" r:id="rId11"/>
    <p:sldLayoutId id="2147483655" r:id="rId12"/>
    <p:sldLayoutId id="2147483671" r:id="rId13"/>
    <p:sldLayoutId id="2147483674" r:id="rId14"/>
    <p:sldLayoutId id="2147483673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Tx/>
        <a:buBlip>
          <a:blip r:embed="rId18"/>
        </a:buBlip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56000" indent="-230400" algn="l" defTabSz="914400" rtl="0" eaLnBrk="1" latinLnBrk="0" hangingPunct="1">
        <a:lnSpc>
          <a:spcPct val="100000"/>
        </a:lnSpc>
        <a:spcBef>
          <a:spcPts val="500"/>
        </a:spcBef>
        <a:buFontTx/>
        <a:buBlip>
          <a:blip r:embed="rId19"/>
        </a:buBlip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15" userDrawn="1">
          <p15:clr>
            <a:srgbClr val="F26B43"/>
          </p15:clr>
        </p15:guide>
        <p15:guide id="2" pos="7265" userDrawn="1">
          <p15:clr>
            <a:srgbClr val="F26B43"/>
          </p15:clr>
        </p15:guide>
        <p15:guide id="3" orient="horz" pos="3884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kleffmann.com/" TargetMode="External"/><Relationship Id="rId4" Type="http://schemas.openxmlformats.org/officeDocument/2006/relationships/hyperlink" Target="mailto:info.ru@kleffman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rázek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>
            <a:fillRect/>
          </a:stretch>
        </p:blipFill>
        <p:spPr/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58812" y="1565794"/>
            <a:ext cx="10366203" cy="644877"/>
          </a:xfrm>
        </p:spPr>
        <p:txBody>
          <a:bodyPr/>
          <a:lstStyle/>
          <a:p>
            <a:r>
              <a:rPr lang="ru-RU" dirty="0" smtClean="0"/>
              <a:t>Российский рынок семян зерновых</a:t>
            </a:r>
            <a:endParaRPr lang="en-GB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58812" y="2210671"/>
            <a:ext cx="2912758" cy="380480"/>
          </a:xfrm>
        </p:spPr>
        <p:txBody>
          <a:bodyPr/>
          <a:lstStyle/>
          <a:p>
            <a:r>
              <a:rPr lang="ru-RU" dirty="0" smtClean="0"/>
              <a:t>Справка для </a:t>
            </a:r>
            <a:r>
              <a:rPr lang="ru-RU" dirty="0" err="1" smtClean="0"/>
              <a:t>НССиС</a:t>
            </a:r>
            <a:endParaRPr lang="en-GB" dirty="0"/>
          </a:p>
        </p:txBody>
      </p:sp>
      <p:cxnSp>
        <p:nvCxnSpPr>
          <p:cNvPr id="35" name="Přímá spojnice 34">
            <a:extLst>
              <a:ext uri="{FF2B5EF4-FFF2-40B4-BE49-F238E27FC236}">
                <a16:creationId xmlns:a16="http://schemas.microsoft.com/office/drawing/2014/main" id="{507E2356-B8F3-4E31-B42A-24366FAF8CAB}"/>
              </a:ext>
            </a:extLst>
          </p:cNvPr>
          <p:cNvCxnSpPr>
            <a:cxnSpLocks/>
          </p:cNvCxnSpPr>
          <p:nvPr/>
        </p:nvCxnSpPr>
        <p:spPr>
          <a:xfrm>
            <a:off x="9210667" y="5981700"/>
            <a:ext cx="0" cy="514350"/>
          </a:xfrm>
          <a:prstGeom prst="line">
            <a:avLst/>
          </a:prstGeom>
          <a:ln w="6350">
            <a:solidFill>
              <a:schemeClr val="accent6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9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680390"/>
              </p:ext>
            </p:extLst>
          </p:nvPr>
        </p:nvGraphicFramePr>
        <p:xfrm>
          <a:off x="658813" y="1557338"/>
          <a:ext cx="1087437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8ECA4603-F257-4BD2-9EB4-67EFBAB6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Данные в % от объема семян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34BDC19-7D94-4686-A2EE-70DF38F77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рынка семян зерновых в разрезе репродукции</a:t>
            </a:r>
            <a:endParaRPr lang="en-GB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370" y="757248"/>
            <a:ext cx="981635" cy="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0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308262"/>
              </p:ext>
            </p:extLst>
          </p:nvPr>
        </p:nvGraphicFramePr>
        <p:xfrm>
          <a:off x="658813" y="1557338"/>
          <a:ext cx="1087437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58813" y="6519214"/>
            <a:ext cx="8751600" cy="138499"/>
          </a:xfrm>
        </p:spPr>
        <p:txBody>
          <a:bodyPr/>
          <a:lstStyle/>
          <a:p>
            <a:r>
              <a:rPr lang="ru-RU" dirty="0"/>
              <a:t>Данные в % от объема </a:t>
            </a:r>
            <a:r>
              <a:rPr lang="ru-RU" dirty="0" smtClean="0"/>
              <a:t>семян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3</a:t>
            </a:fld>
            <a:endParaRPr lang="cs-CZ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8813" y="586347"/>
            <a:ext cx="10874375" cy="775597"/>
          </a:xfrm>
        </p:spPr>
        <p:txBody>
          <a:bodyPr/>
          <a:lstStyle/>
          <a:p>
            <a:r>
              <a:rPr lang="ru-RU" sz="2800" dirty="0" smtClean="0"/>
              <a:t>Структура рынка семян кукурузы</a:t>
            </a:r>
            <a:r>
              <a:rPr lang="en-US" sz="2800" dirty="0" smtClean="0"/>
              <a:t> (</a:t>
            </a:r>
            <a:r>
              <a:rPr lang="ru-RU" sz="2800" dirty="0" smtClean="0"/>
              <a:t>на зерно) в разрезе стран происхождения сортов / гибридов</a:t>
            </a:r>
            <a:endParaRPr lang="ru-RU" sz="28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370" y="757248"/>
            <a:ext cx="981635" cy="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1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90403"/>
              </p:ext>
            </p:extLst>
          </p:nvPr>
        </p:nvGraphicFramePr>
        <p:xfrm>
          <a:off x="658813" y="1557338"/>
          <a:ext cx="1087437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58813" y="6519214"/>
            <a:ext cx="8751600" cy="138499"/>
          </a:xfrm>
        </p:spPr>
        <p:txBody>
          <a:bodyPr/>
          <a:lstStyle/>
          <a:p>
            <a:r>
              <a:rPr lang="ru-RU" dirty="0"/>
              <a:t>Данные в % от объема </a:t>
            </a:r>
            <a:r>
              <a:rPr lang="ru-RU" dirty="0" smtClean="0"/>
              <a:t>семян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4</a:t>
            </a:fld>
            <a:endParaRPr lang="cs-CZ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8813" y="586347"/>
            <a:ext cx="10874375" cy="775597"/>
          </a:xfrm>
        </p:spPr>
        <p:txBody>
          <a:bodyPr/>
          <a:lstStyle/>
          <a:p>
            <a:r>
              <a:rPr lang="ru-RU" sz="2800" dirty="0" smtClean="0"/>
              <a:t>Структура рынка семян кукурузы (на силос) в разрезе стран происхождения сортов / гибридов</a:t>
            </a:r>
            <a:endParaRPr lang="ru-RU" sz="28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370" y="757248"/>
            <a:ext cx="981635" cy="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58813" y="6519214"/>
            <a:ext cx="8751600" cy="138499"/>
          </a:xfrm>
        </p:spPr>
        <p:txBody>
          <a:bodyPr/>
          <a:lstStyle/>
          <a:p>
            <a:r>
              <a:rPr lang="ru-RU" dirty="0"/>
              <a:t>Данные в % от объема </a:t>
            </a:r>
            <a:r>
              <a:rPr lang="ru-RU" dirty="0" smtClean="0"/>
              <a:t>семян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5</a:t>
            </a:fld>
            <a:endParaRPr lang="cs-CZ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8813" y="32349"/>
            <a:ext cx="11201493" cy="1329595"/>
          </a:xfrm>
        </p:spPr>
        <p:txBody>
          <a:bodyPr/>
          <a:lstStyle/>
          <a:p>
            <a:r>
              <a:rPr lang="ru-RU" sz="3200" dirty="0" smtClean="0"/>
              <a:t>Структура рынка семян подсолнечника в разрезе стран происхождения сортов / гибридов</a:t>
            </a:r>
            <a:endParaRPr lang="ru-RU" sz="3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370" y="757248"/>
            <a:ext cx="981635" cy="981635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18822"/>
              </p:ext>
            </p:extLst>
          </p:nvPr>
        </p:nvGraphicFramePr>
        <p:xfrm>
          <a:off x="658813" y="1557338"/>
          <a:ext cx="1087437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750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58813" y="6519214"/>
            <a:ext cx="8751600" cy="138499"/>
          </a:xfrm>
        </p:spPr>
        <p:txBody>
          <a:bodyPr/>
          <a:lstStyle/>
          <a:p>
            <a:r>
              <a:rPr lang="ru-RU" dirty="0"/>
              <a:t>Данные в % от объема </a:t>
            </a:r>
            <a:r>
              <a:rPr lang="ru-RU" dirty="0" smtClean="0"/>
              <a:t>семян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6</a:t>
            </a:fld>
            <a:endParaRPr lang="cs-CZ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8813" y="475548"/>
            <a:ext cx="11201493" cy="886397"/>
          </a:xfrm>
        </p:spPr>
        <p:txBody>
          <a:bodyPr/>
          <a:lstStyle/>
          <a:p>
            <a:r>
              <a:rPr lang="ru-RU" sz="3200" dirty="0" smtClean="0"/>
              <a:t>Структура рынка семян ярового рапса в разрезе стран происхождения сортов / гибридов</a:t>
            </a:r>
            <a:endParaRPr lang="ru-RU" sz="3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370" y="757248"/>
            <a:ext cx="981635" cy="981635"/>
          </a:xfrm>
          <a:prstGeom prst="rect">
            <a:avLst/>
          </a:prstGeom>
        </p:spPr>
      </p:pic>
      <p:graphicFrame>
        <p:nvGraphicFramePr>
          <p:cNvPr id="8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0652532"/>
              </p:ext>
            </p:extLst>
          </p:nvPr>
        </p:nvGraphicFramePr>
        <p:xfrm>
          <a:off x="658813" y="1557338"/>
          <a:ext cx="1087437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790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58813" y="6519214"/>
            <a:ext cx="8751600" cy="138499"/>
          </a:xfrm>
        </p:spPr>
        <p:txBody>
          <a:bodyPr/>
          <a:lstStyle/>
          <a:p>
            <a:r>
              <a:rPr lang="ru-RU" dirty="0"/>
              <a:t>Данные в % от объема </a:t>
            </a:r>
            <a:r>
              <a:rPr lang="ru-RU" dirty="0" smtClean="0"/>
              <a:t>семян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7</a:t>
            </a:fld>
            <a:endParaRPr lang="cs-CZ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8813" y="475548"/>
            <a:ext cx="11201493" cy="886397"/>
          </a:xfrm>
        </p:spPr>
        <p:txBody>
          <a:bodyPr/>
          <a:lstStyle/>
          <a:p>
            <a:r>
              <a:rPr lang="ru-RU" sz="3200" dirty="0" smtClean="0"/>
              <a:t>Структура рынка семян озимого рапса в разрезе стран происхождения сортов / гибридов</a:t>
            </a:r>
            <a:endParaRPr lang="ru-RU" sz="3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370" y="757248"/>
            <a:ext cx="981635" cy="981635"/>
          </a:xfrm>
          <a:prstGeom prst="rect">
            <a:avLst/>
          </a:prstGeom>
        </p:spPr>
      </p:pic>
      <p:graphicFrame>
        <p:nvGraphicFramePr>
          <p:cNvPr id="8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194122"/>
              </p:ext>
            </p:extLst>
          </p:nvPr>
        </p:nvGraphicFramePr>
        <p:xfrm>
          <a:off x="658813" y="1557338"/>
          <a:ext cx="1087437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560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658813" y="6519214"/>
            <a:ext cx="8751600" cy="138499"/>
          </a:xfrm>
        </p:spPr>
        <p:txBody>
          <a:bodyPr/>
          <a:lstStyle/>
          <a:p>
            <a:r>
              <a:rPr lang="ru-RU" dirty="0"/>
              <a:t>Данные в % от объема </a:t>
            </a:r>
            <a:r>
              <a:rPr lang="ru-RU" dirty="0" smtClean="0"/>
              <a:t>семян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A762-EA47-416E-9E23-A6910279B348}" type="slidenum">
              <a:rPr lang="cs-CZ" smtClean="0"/>
              <a:t>8</a:t>
            </a:fld>
            <a:endParaRPr lang="cs-CZ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8813" y="475548"/>
            <a:ext cx="11201493" cy="886397"/>
          </a:xfrm>
        </p:spPr>
        <p:txBody>
          <a:bodyPr/>
          <a:lstStyle/>
          <a:p>
            <a:r>
              <a:rPr lang="ru-RU" sz="3200" dirty="0" smtClean="0"/>
              <a:t>Структура рынка семян сои в разрезе стран происхождения сортов / гибридов</a:t>
            </a:r>
            <a:endParaRPr lang="ru-RU" sz="3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370" y="757248"/>
            <a:ext cx="981635" cy="981635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2272727"/>
              </p:ext>
            </p:extLst>
          </p:nvPr>
        </p:nvGraphicFramePr>
        <p:xfrm>
          <a:off x="658813" y="1557338"/>
          <a:ext cx="10874375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1119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symbol pro obrázek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>
            <a:fillRect/>
          </a:stretch>
        </p:blipFill>
        <p:spPr/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8813" y="969967"/>
            <a:ext cx="3535808" cy="589477"/>
          </a:xfrm>
        </p:spPr>
        <p:txBody>
          <a:bodyPr/>
          <a:lstStyle/>
          <a:p>
            <a:r>
              <a:rPr lang="en-GB" dirty="0"/>
              <a:t>Call-to-action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3"/>
          </p:nvPr>
        </p:nvSpPr>
        <p:spPr>
          <a:xfrm>
            <a:off x="653431" y="4250142"/>
            <a:ext cx="4213844" cy="553998"/>
          </a:xfrm>
        </p:spPr>
        <p:txBody>
          <a:bodyPr/>
          <a:lstStyle/>
          <a:p>
            <a:r>
              <a:rPr lang="ru-RU" dirty="0" smtClean="0"/>
              <a:t>ул. Вятская </a:t>
            </a:r>
            <a:r>
              <a:rPr lang="ru-RU" dirty="0" smtClean="0"/>
              <a:t>49с2</a:t>
            </a:r>
            <a:endParaRPr lang="en-US" dirty="0" smtClean="0"/>
          </a:p>
          <a:p>
            <a:r>
              <a:rPr lang="ru-RU" dirty="0" smtClean="0"/>
              <a:t>г</a:t>
            </a:r>
            <a:r>
              <a:rPr lang="ru-RU" dirty="0" smtClean="0"/>
              <a:t>. Москва</a:t>
            </a:r>
            <a:endParaRPr lang="en-GB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276E158C-0BFF-4520-9FA8-705BA8953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 smtClean="0"/>
              <a:t>+</a:t>
            </a:r>
            <a:r>
              <a:rPr lang="ru-RU" dirty="0" smtClean="0"/>
              <a:t>7 495 988 46 89</a:t>
            </a:r>
            <a:endParaRPr lang="cs-CZ" dirty="0"/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2141B3D3-7071-493D-AEB1-DE7C067A1C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 smtClean="0">
                <a:hlinkClick r:id="rId4"/>
              </a:rPr>
              <a:t>info.</a:t>
            </a:r>
            <a:r>
              <a:rPr lang="en-US" dirty="0" err="1" smtClean="0">
                <a:hlinkClick r:id="rId4"/>
              </a:rPr>
              <a:t>ru</a:t>
            </a:r>
            <a:r>
              <a:rPr lang="cs-CZ" dirty="0" smtClean="0">
                <a:hlinkClick r:id="rId4"/>
              </a:rPr>
              <a:t>@kleffmann.com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75CF0EE4-AB06-4C41-B149-D6577460F2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 dirty="0">
                <a:hlinkClick r:id="rId5"/>
              </a:rPr>
              <a:t>www.kleffmann.com</a:t>
            </a:r>
            <a:r>
              <a:rPr lang="cs-CZ" dirty="0"/>
              <a:t> 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52B5866F-5AF5-4B7C-88EA-54E4745B14E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 smtClean="0"/>
              <a:t>Гор Манукян</a:t>
            </a:r>
            <a:endParaRPr lang="en-GB" dirty="0"/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DCDCD23A-346E-4FF2-8D1F-4A4BE95EBC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cs-CZ" dirty="0" smtClean="0"/>
              <a:t>+</a:t>
            </a:r>
            <a:r>
              <a:rPr lang="en-US" dirty="0" smtClean="0"/>
              <a:t>7 964 584 55 74</a:t>
            </a:r>
            <a:endParaRPr lang="cs-CZ" dirty="0"/>
          </a:p>
        </p:txBody>
      </p:sp>
      <p:sp>
        <p:nvSpPr>
          <p:cNvPr id="16" name="Zástupný symbol pro text 15">
            <a:extLst>
              <a:ext uri="{FF2B5EF4-FFF2-40B4-BE49-F238E27FC236}">
                <a16:creationId xmlns:a16="http://schemas.microsoft.com/office/drawing/2014/main" id="{BEB739F4-A7A9-4171-8323-646E6DBBB2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err="1" smtClean="0"/>
              <a:t>Gor.Manukyan</a:t>
            </a:r>
            <a:r>
              <a:rPr lang="cs-CZ" dirty="0" smtClean="0"/>
              <a:t>@kleffmann.com </a:t>
            </a:r>
            <a:endParaRPr lang="cs-CZ" dirty="0"/>
          </a:p>
        </p:txBody>
      </p:sp>
      <p:sp>
        <p:nvSpPr>
          <p:cNvPr id="17" name="Zástupný symbol pro text 16">
            <a:extLst>
              <a:ext uri="{FF2B5EF4-FFF2-40B4-BE49-F238E27FC236}">
                <a16:creationId xmlns:a16="http://schemas.microsoft.com/office/drawing/2014/main" id="{0EFD56CE-DB4E-430D-9220-DF380475EB8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ru-RU" dirty="0" smtClean="0"/>
              <a:t>Старший менеджер проектов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83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Kleffmann – PowerPoint template">
  <a:themeElements>
    <a:clrScheme name="Kleffmann">
      <a:dk1>
        <a:sysClr val="windowText" lastClr="000000"/>
      </a:dk1>
      <a:lt1>
        <a:sysClr val="window" lastClr="FFFFFF"/>
      </a:lt1>
      <a:dk2>
        <a:srgbClr val="00641E"/>
      </a:dk2>
      <a:lt2>
        <a:srgbClr val="00A500"/>
      </a:lt2>
      <a:accent1>
        <a:srgbClr val="96DC00"/>
      </a:accent1>
      <a:accent2>
        <a:srgbClr val="E8DD39"/>
      </a:accent2>
      <a:accent3>
        <a:srgbClr val="C88931"/>
      </a:accent3>
      <a:accent4>
        <a:srgbClr val="C74444"/>
      </a:accent4>
      <a:accent5>
        <a:srgbClr val="3ACDF7"/>
      </a:accent5>
      <a:accent6>
        <a:srgbClr val="A5A5A5"/>
      </a:accent6>
      <a:hlink>
        <a:srgbClr val="00A500"/>
      </a:hlink>
      <a:folHlink>
        <a:srgbClr val="00641E"/>
      </a:folHlink>
    </a:clrScheme>
    <a:fontScheme name="Kleffmann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20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30400" indent="-230400" algn="l">
          <a:spcBef>
            <a:spcPts val="1000"/>
          </a:spcBef>
          <a:buBlip>
            <a:blip xmlns:r="http://schemas.openxmlformats.org/officeDocument/2006/relationships" r:embed="rId1"/>
          </a:buBlip>
          <a:defRPr sz="2000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systému Office">
  <a:themeElements>
    <a:clrScheme name="Kleffmann">
      <a:dk1>
        <a:sysClr val="windowText" lastClr="000000"/>
      </a:dk1>
      <a:lt1>
        <a:sysClr val="window" lastClr="FFFFFF"/>
      </a:lt1>
      <a:dk2>
        <a:srgbClr val="00641E"/>
      </a:dk2>
      <a:lt2>
        <a:srgbClr val="00A500"/>
      </a:lt2>
      <a:accent1>
        <a:srgbClr val="96DC00"/>
      </a:accent1>
      <a:accent2>
        <a:srgbClr val="E8DD39"/>
      </a:accent2>
      <a:accent3>
        <a:srgbClr val="C88931"/>
      </a:accent3>
      <a:accent4>
        <a:srgbClr val="C74444"/>
      </a:accent4>
      <a:accent5>
        <a:srgbClr val="3ACDF7"/>
      </a:accent5>
      <a:accent6>
        <a:srgbClr val="A5A5A5"/>
      </a:accent6>
      <a:hlink>
        <a:srgbClr val="00A500"/>
      </a:hlink>
      <a:folHlink>
        <a:srgbClr val="00641E"/>
      </a:folHlink>
    </a:clrScheme>
    <a:fontScheme name="Kleffmann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leffmann">
      <a:dk1>
        <a:sysClr val="windowText" lastClr="000000"/>
      </a:dk1>
      <a:lt1>
        <a:sysClr val="window" lastClr="FFFFFF"/>
      </a:lt1>
      <a:dk2>
        <a:srgbClr val="00641E"/>
      </a:dk2>
      <a:lt2>
        <a:srgbClr val="00A500"/>
      </a:lt2>
      <a:accent1>
        <a:srgbClr val="96DC00"/>
      </a:accent1>
      <a:accent2>
        <a:srgbClr val="E8DD39"/>
      </a:accent2>
      <a:accent3>
        <a:srgbClr val="C88931"/>
      </a:accent3>
      <a:accent4>
        <a:srgbClr val="C74444"/>
      </a:accent4>
      <a:accent5>
        <a:srgbClr val="3ACDF7"/>
      </a:accent5>
      <a:accent6>
        <a:srgbClr val="A5A5A5"/>
      </a:accent6>
      <a:hlink>
        <a:srgbClr val="00A500"/>
      </a:hlink>
      <a:folHlink>
        <a:srgbClr val="00641E"/>
      </a:folHlink>
    </a:clrScheme>
    <a:fontScheme name="Kleffmann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170</Words>
  <Application>Microsoft Office PowerPoint</Application>
  <PresentationFormat>Широкоэкранный</PresentationFormat>
  <Paragraphs>33</Paragraphs>
  <Slides>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Montserrat</vt:lpstr>
      <vt:lpstr>Arial</vt:lpstr>
      <vt:lpstr>Kleffmann – PowerPoint template</vt:lpstr>
      <vt:lpstr>Российский рынок семян зерновых</vt:lpstr>
      <vt:lpstr>Структура рынка семян зерновых в разрезе репродукции</vt:lpstr>
      <vt:lpstr>Структура рынка семян кукурузы (на зерно) в разрезе стран происхождения сортов / гибридов</vt:lpstr>
      <vt:lpstr>Структура рынка семян кукурузы (на силос) в разрезе стран происхождения сортов / гибридов</vt:lpstr>
      <vt:lpstr>Структура рынка семян подсолнечника в разрезе стран происхождения сортов / гибридов</vt:lpstr>
      <vt:lpstr>Структура рынка семян ярового рапса в разрезе стран происхождения сортов / гибридов</vt:lpstr>
      <vt:lpstr>Структура рынка семян озимого рапса в разрезе стран происхождения сортов / гибридов</vt:lpstr>
      <vt:lpstr>Структура рынка семян сои в разрезе стран происхождения сортов / гибридов</vt:lpstr>
      <vt:lpstr>Call-to-action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Kleffmann – PowerPoint template</dc:title>
  <dc:creator>odprezentuj.cz</dc:creator>
  <cp:lastModifiedBy>Гор Манукян</cp:lastModifiedBy>
  <cp:revision>177</cp:revision>
  <dcterms:created xsi:type="dcterms:W3CDTF">2015-09-30T12:19:36Z</dcterms:created>
  <dcterms:modified xsi:type="dcterms:W3CDTF">2019-08-12T11:14:45Z</dcterms:modified>
</cp:coreProperties>
</file>